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 id="2147483684" r:id="rId3"/>
  </p:sldMasterIdLst>
  <p:notesMasterIdLst>
    <p:notesMasterId r:id="rId52"/>
  </p:notesMasterIdLst>
  <p:sldIdLst>
    <p:sldId id="284" r:id="rId4"/>
    <p:sldId id="1287" r:id="rId5"/>
    <p:sldId id="266" r:id="rId6"/>
    <p:sldId id="1200" r:id="rId7"/>
    <p:sldId id="1121" r:id="rId8"/>
    <p:sldId id="1123" r:id="rId9"/>
    <p:sldId id="1119" r:id="rId10"/>
    <p:sldId id="1168" r:id="rId11"/>
    <p:sldId id="1169" r:id="rId12"/>
    <p:sldId id="1163" r:id="rId13"/>
    <p:sldId id="1152" r:id="rId14"/>
    <p:sldId id="1295" r:id="rId15"/>
    <p:sldId id="1296" r:id="rId16"/>
    <p:sldId id="1303" r:id="rId17"/>
    <p:sldId id="1171" r:id="rId18"/>
    <p:sldId id="1172" r:id="rId19"/>
    <p:sldId id="1177" r:id="rId20"/>
    <p:sldId id="1206" r:id="rId21"/>
    <p:sldId id="1102" r:id="rId22"/>
    <p:sldId id="1184" r:id="rId23"/>
    <p:sldId id="1217" r:id="rId24"/>
    <p:sldId id="1302" r:id="rId25"/>
    <p:sldId id="1220" r:id="rId26"/>
    <p:sldId id="1218" r:id="rId27"/>
    <p:sldId id="1148" r:id="rId28"/>
    <p:sldId id="1166" r:id="rId29"/>
    <p:sldId id="1297" r:id="rId30"/>
    <p:sldId id="1162" r:id="rId31"/>
    <p:sldId id="1146" r:id="rId32"/>
    <p:sldId id="1268" r:id="rId33"/>
    <p:sldId id="1270" r:id="rId34"/>
    <p:sldId id="1254" r:id="rId35"/>
    <p:sldId id="1234" r:id="rId36"/>
    <p:sldId id="1280" r:id="rId37"/>
    <p:sldId id="1298" r:id="rId38"/>
    <p:sldId id="1240" r:id="rId39"/>
    <p:sldId id="1238" r:id="rId40"/>
    <p:sldId id="1236" r:id="rId41"/>
    <p:sldId id="1226" r:id="rId42"/>
    <p:sldId id="1285" r:id="rId43"/>
    <p:sldId id="1232" r:id="rId44"/>
    <p:sldId id="1241" r:id="rId45"/>
    <p:sldId id="1239" r:id="rId46"/>
    <p:sldId id="1248" r:id="rId47"/>
    <p:sldId id="1265" r:id="rId48"/>
    <p:sldId id="1247" r:id="rId49"/>
    <p:sldId id="279" r:id="rId50"/>
    <p:sldId id="268" r:id="rId51"/>
  </p:sldIdLst>
  <p:sldSz cx="12192000" cy="6858000"/>
  <p:notesSz cx="6858000" cy="9144000"/>
  <p:embeddedFontLst>
    <p:embeddedFont>
      <p:font typeface="AbottOldStyle" pitchFamily="2" charset="0"/>
      <p:regular r:id="rId53"/>
      <p:bold r:id="rId54"/>
      <p:italic r:id="rId55"/>
      <p:boldItalic r:id="rId56"/>
    </p:embeddedFont>
    <p:embeddedFont>
      <p:font typeface="JasmineUPC" panose="02020603050405020304" pitchFamily="18" charset="-18"/>
      <p:regular r:id="rId57"/>
      <p:bold r:id="rId58"/>
      <p:italic r:id="rId59"/>
      <p:boldItalic r:id="rId60"/>
    </p:embeddedFont>
    <p:embeddedFont>
      <p:font typeface="Kristen ITC" panose="03050502040202030202" pitchFamily="66" charset="0"/>
      <p:regular r:id="rId61"/>
    </p:embeddedFont>
    <p:embeddedFont>
      <p:font typeface="Nadianne" panose="03020902050305070206" pitchFamily="66" charset="-18"/>
      <p:boldItalic r:id="rId62"/>
    </p:embeddedFont>
    <p:embeddedFont>
      <p:font typeface="Tekton Pro" panose="020F0603020208020904" pitchFamily="34" charset="-18"/>
      <p:bold r:id="rId63"/>
      <p:boldItalic r:id="rId6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5yXf+vnGY4W8K8Mgz01TQ==" hashData="+4gGEUd94/9hl8kM4+r0y0DXJpMAPB/J7ymQ82WlERuMIjVTIFBC9cYasb42z07Evfakt/6dinNjFjEMQUBNj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9314"/>
    <a:srgbClr val="257462"/>
    <a:srgbClr val="906E40"/>
    <a:srgbClr val="B58D57"/>
    <a:srgbClr val="F0CF7C"/>
    <a:srgbClr val="CA9618"/>
    <a:srgbClr val="C2DCF0"/>
    <a:srgbClr val="93C2E5"/>
    <a:srgbClr val="65A7D9"/>
    <a:srgbClr val="3A8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46" autoAdjust="0"/>
    <p:restoredTop sz="94604" autoAdjust="0"/>
  </p:normalViewPr>
  <p:slideViewPr>
    <p:cSldViewPr snapToGrid="0">
      <p:cViewPr varScale="1">
        <p:scale>
          <a:sx n="100" d="100"/>
          <a:sy n="100" d="100"/>
        </p:scale>
        <p:origin x="102" y="13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font" Target="fonts/font9.fntdata"/><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4.fntdata"/><Relationship Id="rId64" Type="http://schemas.openxmlformats.org/officeDocument/2006/relationships/font" Target="fonts/font12.fntdata"/><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7.fntdata"/><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2.fntdata"/><Relationship Id="rId62"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5.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15. 8. 2026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896376197"/>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36034133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6501137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58333992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30745814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36618874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76337889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4769649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932392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70493808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0150526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15. 8. 2026</a:t>
            </a:fld>
            <a:endParaRPr lang="es-ES" altLang="sk-SK"/>
          </a:p>
        </p:txBody>
      </p:sp>
    </p:spTree>
    <p:extLst>
      <p:ext uri="{BB962C8B-B14F-4D97-AF65-F5344CB8AC3E}">
        <p14:creationId xmlns:p14="http://schemas.microsoft.com/office/powerpoint/2010/main" val="42727043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15. 8. 2026</a:t>
            </a:fld>
            <a:endParaRPr lang="es-ES" altLang="sk-SK"/>
          </a:p>
        </p:txBody>
      </p:sp>
    </p:spTree>
    <p:extLst>
      <p:ext uri="{BB962C8B-B14F-4D97-AF65-F5344CB8AC3E}">
        <p14:creationId xmlns:p14="http://schemas.microsoft.com/office/powerpoint/2010/main" val="30279470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15. 8. 2026</a:t>
            </a:fld>
            <a:endParaRPr lang="es-ES" altLang="sk-SK"/>
          </a:p>
        </p:txBody>
      </p:sp>
    </p:spTree>
    <p:extLst>
      <p:ext uri="{BB962C8B-B14F-4D97-AF65-F5344CB8AC3E}">
        <p14:creationId xmlns:p14="http://schemas.microsoft.com/office/powerpoint/2010/main" val="22882584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15. 8. 2026</a:t>
            </a:fld>
            <a:endParaRPr lang="es-ES" altLang="sk-SK"/>
          </a:p>
        </p:txBody>
      </p:sp>
    </p:spTree>
    <p:extLst>
      <p:ext uri="{BB962C8B-B14F-4D97-AF65-F5344CB8AC3E}">
        <p14:creationId xmlns:p14="http://schemas.microsoft.com/office/powerpoint/2010/main" val="1706501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15. 8. 2026</a:t>
            </a:fld>
            <a:endParaRPr lang="es-ES" altLang="sk-SK"/>
          </a:p>
        </p:txBody>
      </p:sp>
    </p:spTree>
    <p:extLst>
      <p:ext uri="{BB962C8B-B14F-4D97-AF65-F5344CB8AC3E}">
        <p14:creationId xmlns:p14="http://schemas.microsoft.com/office/powerpoint/2010/main" val="10800511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15. 8. 2026</a:t>
            </a:fld>
            <a:endParaRPr lang="es-ES" altLang="sk-SK"/>
          </a:p>
        </p:txBody>
      </p:sp>
    </p:spTree>
    <p:extLst>
      <p:ext uri="{BB962C8B-B14F-4D97-AF65-F5344CB8AC3E}">
        <p14:creationId xmlns:p14="http://schemas.microsoft.com/office/powerpoint/2010/main" val="13239909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15. 8. 2026</a:t>
            </a:fld>
            <a:endParaRPr lang="es-ES" altLang="sk-SK"/>
          </a:p>
        </p:txBody>
      </p:sp>
    </p:spTree>
    <p:extLst>
      <p:ext uri="{BB962C8B-B14F-4D97-AF65-F5344CB8AC3E}">
        <p14:creationId xmlns:p14="http://schemas.microsoft.com/office/powerpoint/2010/main" val="3896943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15. 8. 2026</a:t>
            </a:fld>
            <a:endParaRPr lang="es-ES" altLang="sk-SK"/>
          </a:p>
        </p:txBody>
      </p:sp>
    </p:spTree>
    <p:extLst>
      <p:ext uri="{BB962C8B-B14F-4D97-AF65-F5344CB8AC3E}">
        <p14:creationId xmlns:p14="http://schemas.microsoft.com/office/powerpoint/2010/main" val="37175348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15. 8. 2026</a:t>
            </a:fld>
            <a:endParaRPr lang="es-ES" altLang="sk-SK"/>
          </a:p>
        </p:txBody>
      </p:sp>
    </p:spTree>
    <p:extLst>
      <p:ext uri="{BB962C8B-B14F-4D97-AF65-F5344CB8AC3E}">
        <p14:creationId xmlns:p14="http://schemas.microsoft.com/office/powerpoint/2010/main" val="21400118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15. 8. 2026</a:t>
            </a:fld>
            <a:endParaRPr lang="es-ES" altLang="sk-SK"/>
          </a:p>
        </p:txBody>
      </p:sp>
    </p:spTree>
    <p:extLst>
      <p:ext uri="{BB962C8B-B14F-4D97-AF65-F5344CB8AC3E}">
        <p14:creationId xmlns:p14="http://schemas.microsoft.com/office/powerpoint/2010/main" val="2565517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15. 8. 2026</a:t>
            </a:fld>
            <a:endParaRPr lang="es-ES" altLang="sk-SK"/>
          </a:p>
        </p:txBody>
      </p:sp>
    </p:spTree>
    <p:extLst>
      <p:ext uri="{BB962C8B-B14F-4D97-AF65-F5344CB8AC3E}">
        <p14:creationId xmlns:p14="http://schemas.microsoft.com/office/powerpoint/2010/main" val="1229530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15.08.2026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24574478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15. 8. 2026</a:t>
            </a:fld>
            <a:endParaRPr lang="es-ES" altLang="sk-SK"/>
          </a:p>
        </p:txBody>
      </p:sp>
    </p:spTree>
    <p:extLst>
      <p:ext uri="{BB962C8B-B14F-4D97-AF65-F5344CB8AC3E}">
        <p14:creationId xmlns:p14="http://schemas.microsoft.com/office/powerpoint/2010/main" val="334025234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audio1.wav"/><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audio" Target="../media/audio1.wav"/><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12.png"/><Relationship Id="rId7" Type="http://schemas.openxmlformats.org/officeDocument/2006/relationships/image" Target="../media/image38.jpg"/><Relationship Id="rId2" Type="http://schemas.openxmlformats.org/officeDocument/2006/relationships/image" Target="../media/image34.jpg"/><Relationship Id="rId1" Type="http://schemas.openxmlformats.org/officeDocument/2006/relationships/slideLayout" Target="../slideLayouts/slideLayout12.xml"/><Relationship Id="rId6" Type="http://schemas.openxmlformats.org/officeDocument/2006/relationships/image" Target="../media/image37.jpg"/><Relationship Id="rId5" Type="http://schemas.openxmlformats.org/officeDocument/2006/relationships/image" Target="../media/image36.png"/><Relationship Id="rId4" Type="http://schemas.openxmlformats.org/officeDocument/2006/relationships/image" Target="../media/image35.jpg"/><Relationship Id="rId9"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0.jpg"/><Relationship Id="rId2" Type="http://schemas.openxmlformats.org/officeDocument/2006/relationships/image" Target="../media/image47.jpg"/><Relationship Id="rId1" Type="http://schemas.openxmlformats.org/officeDocument/2006/relationships/slideLayout" Target="../slideLayouts/slideLayout12.xml"/><Relationship Id="rId6" Type="http://schemas.openxmlformats.org/officeDocument/2006/relationships/image" Target="../media/image49.jpg"/><Relationship Id="rId5" Type="http://schemas.openxmlformats.org/officeDocument/2006/relationships/image" Target="../media/image36.png"/><Relationship Id="rId4" Type="http://schemas.openxmlformats.org/officeDocument/2006/relationships/image" Target="../media/image48.jpg"/></Relationships>
</file>

<file path=ppt/slides/_rels/slide3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63.jpg"/><Relationship Id="rId7" Type="http://schemas.openxmlformats.org/officeDocument/2006/relationships/image" Target="../media/image66.png"/><Relationship Id="rId2" Type="http://schemas.openxmlformats.org/officeDocument/2006/relationships/image" Target="../media/image62.jpg"/><Relationship Id="rId1" Type="http://schemas.openxmlformats.org/officeDocument/2006/relationships/slideLayout" Target="../slideLayouts/slideLayout1.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4.png"/><Relationship Id="rId9" Type="http://schemas.openxmlformats.org/officeDocument/2006/relationships/image" Target="../media/image67.png"/></Relationships>
</file>

<file path=ppt/slides/_rels/slide48.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Puerto Rico</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5917C655-0C66-5B49-0BC1-6F3AAA477E4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554021" y="5446681"/>
            <a:ext cx="1196659" cy="904894"/>
          </a:xfrm>
          <a:prstGeom prst="rect">
            <a:avLst/>
          </a:prstGeom>
        </p:spPr>
      </p:pic>
      <p:sp>
        <p:nvSpPr>
          <p:cNvPr id="5" name="Krajina">
            <a:extLst>
              <a:ext uri="{FF2B5EF4-FFF2-40B4-BE49-F238E27FC236}">
                <a16:creationId xmlns:a16="http://schemas.microsoft.com/office/drawing/2014/main" id="{A724A611-46F7-F964-FE5A-3B96B654372A}"/>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U S A</a:t>
            </a:r>
          </a:p>
        </p:txBody>
      </p:sp>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Enrique Chia - En mi viejo San Juan.wav"/>
          </p:stSnd>
        </p:sndAc>
      </p:transition>
    </mc:Choice>
    <mc:Fallback xmlns="">
      <p:transition spd="slow" advClick="0" advTm="18000">
        <p:fade/>
        <p:sndAc>
          <p:stSnd loop="1">
            <p:snd r:embed="rId9" name="Enrique Chia - En mi viejo San Ju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73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93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130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23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33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83A11-5A83-9518-C7B7-CCBF4B9411F4}"/>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776CC3A5-1506-EB5D-4D25-543CA66C78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643BB5BE-B3E4-E293-DA8D-6957EE64D2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8" name="Šípka GLOB">
            <a:extLst>
              <a:ext uri="{FF2B5EF4-FFF2-40B4-BE49-F238E27FC236}">
                <a16:creationId xmlns:a16="http://schemas.microsoft.com/office/drawing/2014/main" id="{B1F36F55-D9FD-0390-9663-1B51025E1B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1463936" y="1792058"/>
            <a:ext cx="890561" cy="387770"/>
          </a:xfrm>
          <a:prstGeom prst="rect">
            <a:avLst/>
          </a:prstGeom>
        </p:spPr>
      </p:pic>
      <p:sp>
        <p:nvSpPr>
          <p:cNvPr id="10" name="Krajina GLOB">
            <a:extLst>
              <a:ext uri="{FF2B5EF4-FFF2-40B4-BE49-F238E27FC236}">
                <a16:creationId xmlns:a16="http://schemas.microsoft.com/office/drawing/2014/main" id="{5397AA21-46CC-65BD-D0CC-826439C5D440}"/>
              </a:ext>
            </a:extLst>
          </p:cNvPr>
          <p:cNvSpPr txBox="1"/>
          <p:nvPr/>
        </p:nvSpPr>
        <p:spPr>
          <a:xfrm>
            <a:off x="2487420" y="1622155"/>
            <a:ext cx="896646" cy="162393"/>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Puerto Rico</a:t>
            </a:r>
          </a:p>
        </p:txBody>
      </p:sp>
      <p:sp>
        <p:nvSpPr>
          <p:cNvPr id="12" name="Krajina">
            <a:extLst>
              <a:ext uri="{FF2B5EF4-FFF2-40B4-BE49-F238E27FC236}">
                <a16:creationId xmlns:a16="http://schemas.microsoft.com/office/drawing/2014/main" id="{0167B0FA-FE8D-B7B8-20DC-BBB5748B4515}"/>
              </a:ext>
            </a:extLst>
          </p:cNvPr>
          <p:cNvSpPr txBox="1"/>
          <p:nvPr/>
        </p:nvSpPr>
        <p:spPr>
          <a:xfrm>
            <a:off x="6096000" y="1169900"/>
            <a:ext cx="5256636" cy="863711"/>
          </a:xfrm>
          <a:prstGeom prst="rect">
            <a:avLst/>
          </a:prstGeom>
          <a:noFill/>
          <a:effectLst>
            <a:glow>
              <a:schemeClr val="accent4">
                <a:satMod val="175000"/>
                <a:alpha val="40000"/>
              </a:schemeClr>
            </a:glow>
            <a:outerShdw blurRad="50800" dist="38100" dir="2700000" algn="tl" rotWithShape="0">
              <a:prstClr val="black">
                <a:alpha val="40000"/>
              </a:prstClr>
            </a:outerShdw>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uLnTx/>
                <a:uFillTx/>
                <a:latin typeface="AbottOldStyle" pitchFamily="2" charset="0"/>
                <a:ea typeface="+mn-ea"/>
                <a:cs typeface="+mn-cs"/>
              </a:rPr>
              <a:t>Puerto Rico</a:t>
            </a:r>
          </a:p>
        </p:txBody>
      </p:sp>
      <p:sp>
        <p:nvSpPr>
          <p:cNvPr id="5" name="Označenie">
            <a:extLst>
              <a:ext uri="{FF2B5EF4-FFF2-40B4-BE49-F238E27FC236}">
                <a16:creationId xmlns:a16="http://schemas.microsoft.com/office/drawing/2014/main" id="{6808D0B4-AC37-1888-B157-162891B76994}"/>
              </a:ext>
            </a:extLst>
          </p:cNvPr>
          <p:cNvSpPr/>
          <p:nvPr/>
        </p:nvSpPr>
        <p:spPr>
          <a:xfrm rot="20803527">
            <a:off x="2212298" y="1654333"/>
            <a:ext cx="233362" cy="2089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4" name="GPS">
            <a:extLst>
              <a:ext uri="{FF2B5EF4-FFF2-40B4-BE49-F238E27FC236}">
                <a16:creationId xmlns:a16="http://schemas.microsoft.com/office/drawing/2014/main" id="{99785F12-2AE5-B150-A8C1-E813A82DE86B}"/>
              </a:ext>
            </a:extLst>
          </p:cNvPr>
          <p:cNvSpPr/>
          <p:nvPr/>
        </p:nvSpPr>
        <p:spPr>
          <a:xfrm>
            <a:off x="7565623" y="1642182"/>
            <a:ext cx="2317390" cy="316587"/>
          </a:xfrm>
          <a:prstGeom prst="roundRect">
            <a:avLst>
              <a:gd name="adj" fmla="val 50000"/>
            </a:avLst>
          </a:prstGeom>
          <a:solidFill>
            <a:schemeClr val="accent6">
              <a:lumMod val="40000"/>
              <a:lumOff val="60000"/>
            </a:schemeClr>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18</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W</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66</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6" name="Vlajka ŠPA">
            <a:hlinkClick r:id="" action="ppaction://noaction"/>
            <a:extLst>
              <a:ext uri="{FF2B5EF4-FFF2-40B4-BE49-F238E27FC236}">
                <a16:creationId xmlns:a16="http://schemas.microsoft.com/office/drawing/2014/main" id="{3EF4BFC3-356B-DB4E-05AF-86CC996264EC}"/>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04597641"/>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childTnLst>
                          </p:cTn>
                        </p:par>
                        <p:par>
                          <p:cTn id="11" fill="hold">
                            <p:stCondLst>
                              <p:cond delay="3000"/>
                            </p:stCondLst>
                            <p:childTnLst>
                              <p:par>
                                <p:cTn id="12" presetID="21" presetClass="entr" presetSubtype="1" fill="hold" grpId="0" nodeType="afterEffect">
                                  <p:stCondLst>
                                    <p:cond delay="50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par>
                          <p:cTn id="15" fill="hold">
                            <p:stCondLst>
                              <p:cond delay="5500"/>
                            </p:stCondLst>
                            <p:childTnLst>
                              <p:par>
                                <p:cTn id="16" presetID="2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500"/>
                                        <p:tgtEl>
                                          <p:spTgt spid="8"/>
                                        </p:tgtEl>
                                      </p:cBhvr>
                                    </p:animEffect>
                                  </p:childTnLst>
                                </p:cTn>
                              </p:par>
                            </p:childTnLst>
                          </p:cTn>
                        </p:par>
                        <p:par>
                          <p:cTn id="19" fill="hold">
                            <p:stCondLst>
                              <p:cond delay="7000"/>
                            </p:stCondLst>
                            <p:childTnLst>
                              <p:par>
                                <p:cTn id="20" presetID="10"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500"/>
                                        <p:tgtEl>
                                          <p:spTgt spid="10"/>
                                        </p:tgtEl>
                                      </p:cBhvr>
                                    </p:animEffect>
                                  </p:childTnLst>
                                </p:cTn>
                              </p:par>
                            </p:childTnLst>
                          </p:cTn>
                        </p:par>
                        <p:par>
                          <p:cTn id="23" fill="hold">
                            <p:stCondLst>
                              <p:cond delay="8500"/>
                            </p:stCondLst>
                            <p:childTnLst>
                              <p:par>
                                <p:cTn id="24" presetID="47"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500"/>
                                        <p:tgtEl>
                                          <p:spTgt spid="12"/>
                                        </p:tgtEl>
                                      </p:cBhvr>
                                    </p:animEffect>
                                    <p:anim calcmode="lin" valueType="num">
                                      <p:cBhvr>
                                        <p:cTn id="27" dur="1500" fill="hold"/>
                                        <p:tgtEl>
                                          <p:spTgt spid="12"/>
                                        </p:tgtEl>
                                        <p:attrNameLst>
                                          <p:attrName>ppt_x</p:attrName>
                                        </p:attrNameLst>
                                      </p:cBhvr>
                                      <p:tavLst>
                                        <p:tav tm="0">
                                          <p:val>
                                            <p:strVal val="#ppt_x"/>
                                          </p:val>
                                        </p:tav>
                                        <p:tav tm="100000">
                                          <p:val>
                                            <p:strVal val="#ppt_x"/>
                                          </p:val>
                                        </p:tav>
                                      </p:tavLst>
                                    </p:anim>
                                    <p:anim calcmode="lin" valueType="num">
                                      <p:cBhvr>
                                        <p:cTn id="28" dur="1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10000"/>
                            </p:stCondLst>
                            <p:childTnLst>
                              <p:par>
                                <p:cTn id="30" presetID="16" presetClass="entr" presetSubtype="37"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5"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3165" y="1289403"/>
            <a:ext cx="10471759" cy="4516733"/>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P</a:t>
            </a:r>
            <a:r>
              <a:rPr lang="es-ES" sz="2000" i="1" kern="0">
                <a:latin typeface="Tekton Pro" panose="020F0603020208020904" pitchFamily="34" charset="-18"/>
              </a:rPr>
              <a:t>uerto Rico es un territorio no incorporado de los Estados Unidos. Se encuentra en el Caribe, al este de la República Dominicana. La isla tiene una longitud máxima de 180 km de este a oeste y un ancho de 65 km. Su capital es San Juan, fundada en 1508. En el siglo XVI, Puerto Rico fue colonizado por los españoles, quienes controlaron su territorio hasta el siglo XIX. En ese momento, la isla pasó a estar bajo la administración de los Estados Unidos. Los idiomas oficiales de Puerto Rico son el español y el inglés. San Juan es rica en edificios y estructuras históricas. Por ejemplo, la gran fortaleza de El Morro es muy conocida. El casco antiguo de la ciudad está declarado Patrimonio de la Humanidad por la UNESCO. La isla alberga la reserva natural de El Yunque, con la única selva tropical de los Estados Unidos. Los turistas también se sienten atraídos por sus hermosas playas, sus ricos arrecifes de coral y su exuberante vegetación tropical.</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Portoriko.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DE04E-D8F2-2441-D8C1-FF71739972E8}"/>
            </a:ext>
          </a:extLst>
        </p:cNvPr>
        <p:cNvGrpSpPr/>
        <p:nvPr/>
      </p:nvGrpSpPr>
      <p:grpSpPr>
        <a:xfrm>
          <a:off x="0" y="0"/>
          <a:ext cx="0" cy="0"/>
          <a:chOff x="0" y="0"/>
          <a:chExt cx="0" cy="0"/>
        </a:xfrm>
      </p:grpSpPr>
      <p:pic>
        <p:nvPicPr>
          <p:cNvPr id="4" name="Foto">
            <a:extLst>
              <a:ext uri="{FF2B5EF4-FFF2-40B4-BE49-F238E27FC236}">
                <a16:creationId xmlns:a16="http://schemas.microsoft.com/office/drawing/2014/main" id="{F337492F-412B-DF80-201D-64D2A8C5B8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10B641-8096-FEB5-52AA-1A99F7DA01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31C0F89E-AD9A-D9E6-41EF-781347D9365D}"/>
              </a:ext>
            </a:extLst>
          </p:cNvPr>
          <p:cNvSpPr/>
          <p:nvPr/>
        </p:nvSpPr>
        <p:spPr>
          <a:xfrm>
            <a:off x="5453243" y="6319498"/>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spTree>
    <p:extLst>
      <p:ext uri="{BB962C8B-B14F-4D97-AF65-F5344CB8AC3E}">
        <p14:creationId xmlns:p14="http://schemas.microsoft.com/office/powerpoint/2010/main" val="2502508559"/>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sndAc>
          <p:stSnd loop="1">
            <p:snd r:embed="rId2" name="Enrique Chia - En mi viejo San Juan.wav"/>
          </p:stSnd>
        </p:sndAc>
      </p:transition>
    </mc:Choice>
    <mc:Fallback xmlns="">
      <p:transition spd="slow" advClick="0" advTm="5000">
        <p:fade/>
        <p:sndAc>
          <p:stSnd loop="1">
            <p:snd r:embed="rId5" name="Enrique Chia - En mi viejo San Juan.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8C64C-4363-32C8-BF41-6F980EB35E5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F6835B7-B909-4676-20F0-BFE872CC70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C559032-627B-081A-704B-00DF26E78C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453B928-F6E4-8A64-878A-C57444144C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A1251FA8-6CFC-2B7E-D0A5-3A355385D9CE}"/>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pic>
        <p:nvPicPr>
          <p:cNvPr id="3" name="Rám">
            <a:extLst>
              <a:ext uri="{FF2B5EF4-FFF2-40B4-BE49-F238E27FC236}">
                <a16:creationId xmlns:a16="http://schemas.microsoft.com/office/drawing/2014/main" id="{6BECDC6B-A8CE-B316-B017-B5A221B039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4855323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57116-FA46-CD8F-345E-F3549C64DBF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E870B7D-7F75-3218-C5E7-C201D4FD725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3029551-1263-F3DB-DA07-813BEDAC94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AD3F4AB-5C01-BB67-D716-DC751EA5F6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9EC31B7-2FED-1091-E34B-85F66444853E}"/>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pic>
        <p:nvPicPr>
          <p:cNvPr id="3" name="Rám">
            <a:extLst>
              <a:ext uri="{FF2B5EF4-FFF2-40B4-BE49-F238E27FC236}">
                <a16:creationId xmlns:a16="http://schemas.microsoft.com/office/drawing/2014/main" id="{A7E68FC0-4B1A-9FAE-30B1-A14B5CD6A2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68745560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04986-66E3-4FBA-7A9F-0F8BD62DFD3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2796FCA-C323-3118-C7DA-98C171F7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43FD22F-3CA8-55B4-250C-13F09D9FBF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263B3A9-514F-146E-FD81-906AB72338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CE7360FF-E511-5304-DB27-1CC4D00FF42A}"/>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pic>
        <p:nvPicPr>
          <p:cNvPr id="3" name="Rám">
            <a:extLst>
              <a:ext uri="{FF2B5EF4-FFF2-40B4-BE49-F238E27FC236}">
                <a16:creationId xmlns:a16="http://schemas.microsoft.com/office/drawing/2014/main" id="{FC063D4E-D484-A11D-D96E-164492A748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7330255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0A672-4133-E1BC-F5EB-EE39546522F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9DDF197-A388-4CAE-359D-E67AADC172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46C1C45-EE8C-3A55-FEE2-B654A42512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BDB0E6F-F170-7FC8-2D96-A8D208BAA6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61378FDD-0D88-EA98-370D-646AA5127F02}"/>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14EFC487-4C8A-4340-5452-20B24FAB89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07883778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256A7-07DC-1E7B-0296-671D2DC5EAF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EDDDC9E-D2C1-0CB4-C5DA-47DB44A947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742739D-1F37-458B-9F8E-B6E417DD8D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FB2B9CB-744B-54DD-ED26-AE10F8703B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739D151-101A-A8F0-E924-DB17BDFF9626}"/>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3BC60801-43D0-2E1B-1A71-D688B91F5C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5410735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12369-1480-B0CB-286F-1FD4EE54F65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C70F0A5-11DD-0B4F-6951-A986DF4A3F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3EBD046-EDAC-0841-8DEC-28F3D6C90D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756B1DDD-053D-1A3E-A730-304ED91699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06BF2DB-0BE3-E785-0B3D-EF1D4ADE8F27}"/>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737B6D3C-E4A8-5C9C-0145-EF8235F22E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41175771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D5100-256E-C6C8-B326-BDF1F9397A8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BA242DA-05ED-A4E0-5C16-5359DCA52A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273D93D-CBCA-8D9A-FA00-59E34463F1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C27BA1EF-51D4-DFDC-BDE0-C58D122E78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01E0CFD-A164-A13C-61C7-07120BD5DEFF}"/>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0D949578-001B-BFB6-A8E0-052E72F500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133494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F3B6F-690B-EB0D-B46D-B4ABFE1CFC1F}"/>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2F075BE7-B98A-68C0-088D-D74E110B59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1C7F0E1-CF5D-265F-1A77-48DF4911A8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0ADA815-F9B4-0D6B-AC78-028F2199E6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7" name="Autor">
            <a:extLst>
              <a:ext uri="{FF2B5EF4-FFF2-40B4-BE49-F238E27FC236}">
                <a16:creationId xmlns:a16="http://schemas.microsoft.com/office/drawing/2014/main" id="{46A42FEF-09D0-19BF-AA8C-E02CFA5FCA64}"/>
              </a:ext>
            </a:extLst>
          </p:cNvPr>
          <p:cNvSpPr/>
          <p:nvPr/>
        </p:nvSpPr>
        <p:spPr>
          <a:xfrm>
            <a:off x="5329741" y="6319498"/>
            <a:ext cx="1532500"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Jorge Láscar</a:t>
            </a:r>
          </a:p>
        </p:txBody>
      </p:sp>
      <p:pic>
        <p:nvPicPr>
          <p:cNvPr id="6" name="Rám">
            <a:extLst>
              <a:ext uri="{FF2B5EF4-FFF2-40B4-BE49-F238E27FC236}">
                <a16:creationId xmlns:a16="http://schemas.microsoft.com/office/drawing/2014/main" id="{EF70FD6A-755D-77B8-5CE9-A3E6EDD6E4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7880071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ADCDA-31B8-FBA1-D173-06EE7BE0E6E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DEF7B4E-C9BA-E5CC-69DB-BAAB796A8D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Foto 1">
            <a:extLst>
              <a:ext uri="{FF2B5EF4-FFF2-40B4-BE49-F238E27FC236}">
                <a16:creationId xmlns:a16="http://schemas.microsoft.com/office/drawing/2014/main" id="{9B11B154-DFDD-8587-703D-C2CFB095A5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5FC1482-3D31-7FB2-ACE4-AB6927E79F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13" name="Autor">
            <a:extLst>
              <a:ext uri="{FF2B5EF4-FFF2-40B4-BE49-F238E27FC236}">
                <a16:creationId xmlns:a16="http://schemas.microsoft.com/office/drawing/2014/main" id="{7CA2EF34-EA63-7CAB-7ADB-2FFC4670A12A}"/>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12" name="Rám">
            <a:extLst>
              <a:ext uri="{FF2B5EF4-FFF2-40B4-BE49-F238E27FC236}">
                <a16:creationId xmlns:a16="http://schemas.microsoft.com/office/drawing/2014/main" id="{7FDFD2D6-CCEA-6841-38CD-1AC8E0610C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7229600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plus(out)">
                                      <p:cBhvr>
                                        <p:cTn id="7" dur="4000"/>
                                        <p:tgtEl>
                                          <p:spTgt spid="11"/>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anim calcmode="lin" valueType="num">
                                      <p:cBhvr>
                                        <p:cTn id="14" dur="1500" fill="hold"/>
                                        <p:tgtEl>
                                          <p:spTgt spid="13"/>
                                        </p:tgtEl>
                                        <p:attrNameLst>
                                          <p:attrName>ppt_x</p:attrName>
                                        </p:attrNameLst>
                                      </p:cBhvr>
                                      <p:tavLst>
                                        <p:tav tm="0">
                                          <p:val>
                                            <p:strVal val="#ppt_x"/>
                                          </p:val>
                                        </p:tav>
                                        <p:tav tm="100000">
                                          <p:val>
                                            <p:strVal val="#ppt_x"/>
                                          </p:val>
                                        </p:tav>
                                      </p:tavLst>
                                    </p:anim>
                                    <p:anim calcmode="lin" valueType="num">
                                      <p:cBhvr>
                                        <p:cTn id="15" dur="1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41AC4-99E3-AB8C-C61D-9D3C2AB8397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5BAFA7D-D2CD-99C6-07E5-860B43AA50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1">
            <a:extLst>
              <a:ext uri="{FF2B5EF4-FFF2-40B4-BE49-F238E27FC236}">
                <a16:creationId xmlns:a16="http://schemas.microsoft.com/office/drawing/2014/main" id="{3A6D3760-C729-D996-B660-2D432EBF5D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31448D9-9BD9-7485-EE60-2CA5865E0D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4" name="Autor">
            <a:extLst>
              <a:ext uri="{FF2B5EF4-FFF2-40B4-BE49-F238E27FC236}">
                <a16:creationId xmlns:a16="http://schemas.microsoft.com/office/drawing/2014/main" id="{1A0A47A2-5FCF-0C5D-E56D-0A7CD74E0F3D}"/>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254991A4-659B-44EA-CCCB-E9A55672C6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82871722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4000"/>
                                        <p:tgtEl>
                                          <p:spTgt spid="2"/>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anim calcmode="lin" valueType="num">
                                      <p:cBhvr>
                                        <p:cTn id="14" dur="1500" fill="hold"/>
                                        <p:tgtEl>
                                          <p:spTgt spid="4"/>
                                        </p:tgtEl>
                                        <p:attrNameLst>
                                          <p:attrName>ppt_x</p:attrName>
                                        </p:attrNameLst>
                                      </p:cBhvr>
                                      <p:tavLst>
                                        <p:tav tm="0">
                                          <p:val>
                                            <p:strVal val="#ppt_x"/>
                                          </p:val>
                                        </p:tav>
                                        <p:tav tm="100000">
                                          <p:val>
                                            <p:strVal val="#ppt_x"/>
                                          </p:val>
                                        </p:tav>
                                      </p:tavLst>
                                    </p:anim>
                                    <p:anim calcmode="lin" valueType="num">
                                      <p:cBhvr>
                                        <p:cTn id="15"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F6896-26DF-FA01-8C83-054025B5A59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AE271D1-254D-525C-314C-79B4B2F83BF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1A2168D-7271-1E8C-7B6D-57A9C82F15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1F8EEF4-52F6-E712-73DF-76A53C22D2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81F56C2-6C6B-179C-6838-0A540B47EAA7}"/>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CDC5791E-B2C5-3693-6803-B24E6264FF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40383084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E3038-AD7B-9C85-21BF-9E2EDB3E26A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7A75964-ACE6-A95E-CCAF-ED10648547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CA8BAB61-4D36-CAC7-8CFE-DA48CA8FE0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DDA6DE6-4463-3641-C205-6013C9070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151DB0D-C4F8-3A63-4F38-5650ABC5CA32}"/>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7BCDEFED-2516-7BD3-2C38-28FE3D42FF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40679690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D2E2E-51FC-53CC-F00C-EE9FE376851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86C1782-D65D-6F10-1573-1CF356B789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B711DDE-5C0F-9EA8-C9F5-38CF16BBF3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50938FB-4E9C-8408-1D78-F74B043460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297398B1-57BA-E873-836D-2CC0D93E6AA7}"/>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BD118EBB-B664-64A0-2E33-239E18DD8A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9850504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36244-146C-22A3-D21E-B3C904E490C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D460B01-AFA7-F0CA-30B1-01025D5FF24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5542B30-D586-45A1-754B-275D230B39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40B65B7-1183-3C8B-6F32-E965A3D82B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A2693010-D8CB-C7A5-F2D3-F8D767E0C56E}"/>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03E71E62-6D16-4B41-EF37-E7B7F3894C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43078457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FC6FC-2F44-A83D-0548-1745F998FB0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C1F331A-CF86-F7B0-272E-941C8E229D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171F7E1-A641-7CE4-B6B3-CE4EC9E87F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7D38C1C-862C-4C4F-E37D-8EF3349283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D6D59112-F870-A19A-6E29-FD7E697001DD}"/>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BD7241B1-8869-1A0A-5523-D3805CE3C8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2161495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14040-3750-C2D8-7B55-25F82B911C0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7BE998A-1486-0FF5-6BAD-8696B6612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012332BC-BF48-8095-714D-ABBBE3AE9B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AF53AE8-6488-1329-96AD-DA9BFCE9CE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E1E346DF-BC0B-05FD-FE3C-74F0045E2FE1}"/>
              </a:ext>
            </a:extLst>
          </p:cNvPr>
          <p:cNvSpPr/>
          <p:nvPr/>
        </p:nvSpPr>
        <p:spPr>
          <a:xfrm>
            <a:off x="5453243" y="6319498"/>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pic>
        <p:nvPicPr>
          <p:cNvPr id="3" name="Rám">
            <a:extLst>
              <a:ext uri="{FF2B5EF4-FFF2-40B4-BE49-F238E27FC236}">
                <a16:creationId xmlns:a16="http://schemas.microsoft.com/office/drawing/2014/main" id="{3E7AC24A-6A68-D2EB-5A8C-4128365C8C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489352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C6AAB-602B-D296-2C4D-C667C1CAF60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493C3B4-DD29-01CD-D1D5-A952005E88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4318B00-BD68-FF24-95BF-DBDD2D6E06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BB4FAD9-A46B-B52B-4549-C58BD75603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E38A7106-F0FF-A005-3C20-39FF28262A22}"/>
              </a:ext>
            </a:extLst>
          </p:cNvPr>
          <p:cNvSpPr/>
          <p:nvPr/>
        </p:nvSpPr>
        <p:spPr>
          <a:xfrm>
            <a:off x="5262936" y="6319498"/>
            <a:ext cx="166611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3" name="Rám">
            <a:extLst>
              <a:ext uri="{FF2B5EF4-FFF2-40B4-BE49-F238E27FC236}">
                <a16:creationId xmlns:a16="http://schemas.microsoft.com/office/drawing/2014/main" id="{88FDC203-B23D-BE3D-A026-7FD95BF63A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7186260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73CE7-6DAF-E16D-8D17-237497B6091C}"/>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DF7018D-C896-B902-6495-2EE91473C6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A945BC9-CD12-07F8-768A-61B54A20B2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3952C32-6257-2E51-FF2F-CF9378F26D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7" name="Autor">
            <a:extLst>
              <a:ext uri="{FF2B5EF4-FFF2-40B4-BE49-F238E27FC236}">
                <a16:creationId xmlns:a16="http://schemas.microsoft.com/office/drawing/2014/main" id="{8386B980-71A8-6B96-86F1-4469B0FD0352}"/>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6" name="Rám">
            <a:extLst>
              <a:ext uri="{FF2B5EF4-FFF2-40B4-BE49-F238E27FC236}">
                <a16:creationId xmlns:a16="http://schemas.microsoft.com/office/drawing/2014/main" id="{EFBBE7D4-AB63-EA14-0A18-7A06D23C79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2234293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BB9A8-B814-C52B-9568-5265D7552E0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422B05A-721C-C04B-07F2-1F268DED70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4FA4FD4-4BD7-2B0B-0AFD-65882E261B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B985C85-05BC-60B0-BB58-3337F1EC26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1D14ABF1-06E2-4D19-C5C5-D3CBA76E868A}"/>
              </a:ext>
            </a:extLst>
          </p:cNvPr>
          <p:cNvSpPr/>
          <p:nvPr/>
        </p:nvSpPr>
        <p:spPr>
          <a:xfrm>
            <a:off x="5262936" y="6319498"/>
            <a:ext cx="166611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3" name="Rám">
            <a:extLst>
              <a:ext uri="{FF2B5EF4-FFF2-40B4-BE49-F238E27FC236}">
                <a16:creationId xmlns:a16="http://schemas.microsoft.com/office/drawing/2014/main" id="{1865EFD6-3393-B9C3-0937-B8F2146C5BC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17810804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39CE4-0F2A-A0EA-D44E-9C58F4516C6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F9E1CBA-34BE-FA18-89B5-6571182A223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2ADC8FA-F006-3EED-A3AF-B4847A0B4E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9B84AA9-91ED-E295-5376-6AF1515CBE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8629B328-9E41-D584-21B6-32E75B332468}"/>
              </a:ext>
            </a:extLst>
          </p:cNvPr>
          <p:cNvSpPr/>
          <p:nvPr/>
        </p:nvSpPr>
        <p:spPr>
          <a:xfrm>
            <a:off x="5262936" y="6319498"/>
            <a:ext cx="166611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3" name="Rám">
            <a:extLst>
              <a:ext uri="{FF2B5EF4-FFF2-40B4-BE49-F238E27FC236}">
                <a16:creationId xmlns:a16="http://schemas.microsoft.com/office/drawing/2014/main" id="{10BD63C8-F2CA-0786-34A2-B7564F71D16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1076316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AE510-246D-09FC-124E-728FD8C3FCE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84DA206-E662-D371-E75E-0E24828C1E0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F257FF7-DBBC-EA6D-DCAC-80D334AD3E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6C72295-34D1-B2AB-62BE-393DF87195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C78E6102-FA76-7E13-B0B9-D36468A802C1}"/>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AECACEA5-A6D2-55DD-59F5-CB2F9B5607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3183829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8916A-153F-716C-BAF9-629C3F9916D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A624187-B26D-79E0-D571-CADF4C544A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9F9491F-9B47-8C0E-02BF-A0C4A624E8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10C05FB-B6E6-CEF4-DE75-0467C0B0C0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ACDD503F-1D52-C223-AD4C-CD0EF56160DE}"/>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497617B4-95D0-F83E-0A8D-FDF4759B39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0674228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B9636-D994-0572-819D-A4458AA6352F}"/>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5E3F9D60-D590-BB83-192D-4F0D1A20145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2CA5D751-4983-1A8A-832F-C709D452E3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pic>
        <p:nvPicPr>
          <p:cNvPr id="4" name="Foto A">
            <a:extLst>
              <a:ext uri="{FF2B5EF4-FFF2-40B4-BE49-F238E27FC236}">
                <a16:creationId xmlns:a16="http://schemas.microsoft.com/office/drawing/2014/main" id="{D32E92E7-5B88-6F47-9920-EDC55ADFCB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3" name="Rám A">
            <a:extLst>
              <a:ext uri="{FF2B5EF4-FFF2-40B4-BE49-F238E27FC236}">
                <a16:creationId xmlns:a16="http://schemas.microsoft.com/office/drawing/2014/main" id="{5C3D5287-8CBD-647C-2440-580CD06607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2" name="Autor A">
            <a:extLst>
              <a:ext uri="{FF2B5EF4-FFF2-40B4-BE49-F238E27FC236}">
                <a16:creationId xmlns:a16="http://schemas.microsoft.com/office/drawing/2014/main" id="{0BE5A10F-DBA3-DAE3-076B-23D9DD1DA865}"/>
              </a:ext>
            </a:extLst>
          </p:cNvPr>
          <p:cNvSpPr/>
          <p:nvPr/>
        </p:nvSpPr>
        <p:spPr>
          <a:xfrm>
            <a:off x="2138737" y="6319504"/>
            <a:ext cx="166611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5" name="Foto B">
            <a:extLst>
              <a:ext uri="{FF2B5EF4-FFF2-40B4-BE49-F238E27FC236}">
                <a16:creationId xmlns:a16="http://schemas.microsoft.com/office/drawing/2014/main" id="{EAC57C2A-529C-A34F-3A14-230254E43CD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8" y="0"/>
            <a:ext cx="5943592" cy="6857991"/>
          </a:xfrm>
          <a:prstGeom prst="rect">
            <a:avLst/>
          </a:prstGeom>
        </p:spPr>
      </p:pic>
      <p:pic>
        <p:nvPicPr>
          <p:cNvPr id="6" name="Rám B">
            <a:extLst>
              <a:ext uri="{FF2B5EF4-FFF2-40B4-BE49-F238E27FC236}">
                <a16:creationId xmlns:a16="http://schemas.microsoft.com/office/drawing/2014/main" id="{C3ED5434-43E4-EC5F-F2D0-D1091EAA0F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48407" y="0"/>
            <a:ext cx="5943595" cy="6857994"/>
          </a:xfrm>
          <a:prstGeom prst="rect">
            <a:avLst/>
          </a:prstGeom>
        </p:spPr>
      </p:pic>
      <p:sp>
        <p:nvSpPr>
          <p:cNvPr id="7" name="Autor B">
            <a:extLst>
              <a:ext uri="{FF2B5EF4-FFF2-40B4-BE49-F238E27FC236}">
                <a16:creationId xmlns:a16="http://schemas.microsoft.com/office/drawing/2014/main" id="{C5150C92-B95B-0A3F-C614-410A54EC8D52}"/>
              </a:ext>
            </a:extLst>
          </p:cNvPr>
          <p:cNvSpPr/>
          <p:nvPr/>
        </p:nvSpPr>
        <p:spPr>
          <a:xfrm>
            <a:off x="8387144" y="6319498"/>
            <a:ext cx="166611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10" name="Foto C">
            <a:extLst>
              <a:ext uri="{FF2B5EF4-FFF2-40B4-BE49-F238E27FC236}">
                <a16:creationId xmlns:a16="http://schemas.microsoft.com/office/drawing/2014/main" id="{B7E21322-7DEB-346E-3A34-204667D1219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11" name="Rám C">
            <a:extLst>
              <a:ext uri="{FF2B5EF4-FFF2-40B4-BE49-F238E27FC236}">
                <a16:creationId xmlns:a16="http://schemas.microsoft.com/office/drawing/2014/main" id="{6311F4CA-F31D-ED4E-2AB6-C5E30BC3CF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2" name="Autor C">
            <a:extLst>
              <a:ext uri="{FF2B5EF4-FFF2-40B4-BE49-F238E27FC236}">
                <a16:creationId xmlns:a16="http://schemas.microsoft.com/office/drawing/2014/main" id="{E1CA75AE-0269-F966-EAB4-941B12EFC5A0}"/>
              </a:ext>
            </a:extLst>
          </p:cNvPr>
          <p:cNvSpPr/>
          <p:nvPr/>
        </p:nvSpPr>
        <p:spPr>
          <a:xfrm>
            <a:off x="2329045" y="6319504"/>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pic>
        <p:nvPicPr>
          <p:cNvPr id="13" name="Foto D">
            <a:extLst>
              <a:ext uri="{FF2B5EF4-FFF2-40B4-BE49-F238E27FC236}">
                <a16:creationId xmlns:a16="http://schemas.microsoft.com/office/drawing/2014/main" id="{21615442-5418-D440-AB8B-42527B311AF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6248408" y="0"/>
            <a:ext cx="5943592" cy="6857991"/>
          </a:xfrm>
          <a:prstGeom prst="rect">
            <a:avLst/>
          </a:prstGeom>
        </p:spPr>
      </p:pic>
      <p:pic>
        <p:nvPicPr>
          <p:cNvPr id="14" name="Rám D">
            <a:extLst>
              <a:ext uri="{FF2B5EF4-FFF2-40B4-BE49-F238E27FC236}">
                <a16:creationId xmlns:a16="http://schemas.microsoft.com/office/drawing/2014/main" id="{959B4439-0815-74D4-74F7-A3D58913963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48407" y="0"/>
            <a:ext cx="5943595" cy="6857994"/>
          </a:xfrm>
          <a:prstGeom prst="rect">
            <a:avLst/>
          </a:prstGeom>
        </p:spPr>
      </p:pic>
      <p:sp>
        <p:nvSpPr>
          <p:cNvPr id="15" name="Autor D">
            <a:extLst>
              <a:ext uri="{FF2B5EF4-FFF2-40B4-BE49-F238E27FC236}">
                <a16:creationId xmlns:a16="http://schemas.microsoft.com/office/drawing/2014/main" id="{D63E5739-5C58-A0AB-657B-706FEFDE929E}"/>
              </a:ext>
            </a:extLst>
          </p:cNvPr>
          <p:cNvSpPr/>
          <p:nvPr/>
        </p:nvSpPr>
        <p:spPr>
          <a:xfrm>
            <a:off x="8577452" y="6319498"/>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pic>
        <p:nvPicPr>
          <p:cNvPr id="16" name="Foto 4">
            <a:extLst>
              <a:ext uri="{FF2B5EF4-FFF2-40B4-BE49-F238E27FC236}">
                <a16:creationId xmlns:a16="http://schemas.microsoft.com/office/drawing/2014/main" id="{FC9E6591-80EB-D0B2-58B3-5B683B49E98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7" name="Rám 4">
            <a:extLst>
              <a:ext uri="{FF2B5EF4-FFF2-40B4-BE49-F238E27FC236}">
                <a16:creationId xmlns:a16="http://schemas.microsoft.com/office/drawing/2014/main" id="{E74C7B11-55FF-8026-3BEC-689DFD5C9E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18" name="Autor 4">
            <a:extLst>
              <a:ext uri="{FF2B5EF4-FFF2-40B4-BE49-F238E27FC236}">
                <a16:creationId xmlns:a16="http://schemas.microsoft.com/office/drawing/2014/main" id="{C00BFF57-24CA-F146-DD68-D518C27C28ED}"/>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spTree>
    <p:extLst>
      <p:ext uri="{BB962C8B-B14F-4D97-AF65-F5344CB8AC3E}">
        <p14:creationId xmlns:p14="http://schemas.microsoft.com/office/powerpoint/2010/main" val="2656948706"/>
      </p:ext>
    </p:extLst>
  </p:cSld>
  <p:clrMapOvr>
    <a:masterClrMapping/>
  </p:clrMapOvr>
  <mc:AlternateContent xmlns:mc="http://schemas.openxmlformats.org/markup-compatibility/2006" xmlns:p14="http://schemas.microsoft.com/office/powerpoint/2010/main">
    <mc:Choice Requires="p14">
      <p:transition spd="slow" p14:dur="2000" advClick="0" advTm="22000">
        <p:fade/>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750"/>
                                        <p:tgtEl>
                                          <p:spTgt spid="9"/>
                                        </p:tgtEl>
                                      </p:cBhvr>
                                    </p:animEffect>
                                    <p:set>
                                      <p:cBhvr>
                                        <p:cTn id="23" dur="1" fill="hold">
                                          <p:stCondLst>
                                            <p:cond delay="174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750"/>
                                        <p:tgtEl>
                                          <p:spTgt spid="8"/>
                                        </p:tgtEl>
                                      </p:cBhvr>
                                    </p:animEffect>
                                    <p:set>
                                      <p:cBhvr>
                                        <p:cTn id="26" dur="1" fill="hold">
                                          <p:stCondLst>
                                            <p:cond delay="174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childTnLst>
                                </p:cTn>
                              </p:par>
                            </p:childTnLst>
                          </p:cTn>
                        </p:par>
                        <p:par>
                          <p:cTn id="33" fill="hold">
                            <p:stCondLst>
                              <p:cond delay="3500"/>
                            </p:stCondLst>
                            <p:childTnLst>
                              <p:par>
                                <p:cTn id="34" presetID="2" presetClass="entr" presetSubtype="8" fill="hold" nodeType="afterEffect">
                                  <p:stCondLst>
                                    <p:cond delay="50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2000" fill="hold"/>
                                        <p:tgtEl>
                                          <p:spTgt spid="10"/>
                                        </p:tgtEl>
                                        <p:attrNameLst>
                                          <p:attrName>ppt_x</p:attrName>
                                        </p:attrNameLst>
                                      </p:cBhvr>
                                      <p:tavLst>
                                        <p:tav tm="0">
                                          <p:val>
                                            <p:strVal val="0-#ppt_w/2"/>
                                          </p:val>
                                        </p:tav>
                                        <p:tav tm="100000">
                                          <p:val>
                                            <p:strVal val="#ppt_x"/>
                                          </p:val>
                                        </p:tav>
                                      </p:tavLst>
                                    </p:anim>
                                    <p:anim calcmode="lin" valueType="num">
                                      <p:cBhvr additive="base">
                                        <p:cTn id="37" dur="20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500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2000" fill="hold"/>
                                        <p:tgtEl>
                                          <p:spTgt spid="11"/>
                                        </p:tgtEl>
                                        <p:attrNameLst>
                                          <p:attrName>ppt_x</p:attrName>
                                        </p:attrNameLst>
                                      </p:cBhvr>
                                      <p:tavLst>
                                        <p:tav tm="0">
                                          <p:val>
                                            <p:strVal val="0-#ppt_w/2"/>
                                          </p:val>
                                        </p:tav>
                                        <p:tav tm="100000">
                                          <p:val>
                                            <p:strVal val="#ppt_x"/>
                                          </p:val>
                                        </p:tav>
                                      </p:tavLst>
                                    </p:anim>
                                    <p:anim calcmode="lin" valueType="num">
                                      <p:cBhvr additive="base">
                                        <p:cTn id="41" dur="2000" fill="hold"/>
                                        <p:tgtEl>
                                          <p:spTgt spid="11"/>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50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2000" fill="hold"/>
                                        <p:tgtEl>
                                          <p:spTgt spid="13"/>
                                        </p:tgtEl>
                                        <p:attrNameLst>
                                          <p:attrName>ppt_x</p:attrName>
                                        </p:attrNameLst>
                                      </p:cBhvr>
                                      <p:tavLst>
                                        <p:tav tm="0">
                                          <p:val>
                                            <p:strVal val="1+#ppt_w/2"/>
                                          </p:val>
                                        </p:tav>
                                        <p:tav tm="100000">
                                          <p:val>
                                            <p:strVal val="#ppt_x"/>
                                          </p:val>
                                        </p:tav>
                                      </p:tavLst>
                                    </p:anim>
                                    <p:anim calcmode="lin" valueType="num">
                                      <p:cBhvr additive="base">
                                        <p:cTn id="45" dur="2000" fill="hold"/>
                                        <p:tgtEl>
                                          <p:spTgt spid="13"/>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000" fill="hold"/>
                                        <p:tgtEl>
                                          <p:spTgt spid="14"/>
                                        </p:tgtEl>
                                        <p:attrNameLst>
                                          <p:attrName>ppt_x</p:attrName>
                                        </p:attrNameLst>
                                      </p:cBhvr>
                                      <p:tavLst>
                                        <p:tav tm="0">
                                          <p:val>
                                            <p:strVal val="1+#ppt_w/2"/>
                                          </p:val>
                                        </p:tav>
                                        <p:tav tm="100000">
                                          <p:val>
                                            <p:strVal val="#ppt_x"/>
                                          </p:val>
                                        </p:tav>
                                      </p:tavLst>
                                    </p:anim>
                                    <p:anim calcmode="lin" valueType="num">
                                      <p:cBhvr additive="base">
                                        <p:cTn id="49" dur="2000" fill="hold"/>
                                        <p:tgtEl>
                                          <p:spTgt spid="14"/>
                                        </p:tgtEl>
                                        <p:attrNameLst>
                                          <p:attrName>ppt_y</p:attrName>
                                        </p:attrNameLst>
                                      </p:cBhvr>
                                      <p:tavLst>
                                        <p:tav tm="0">
                                          <p:val>
                                            <p:strVal val="#ppt_y"/>
                                          </p:val>
                                        </p:tav>
                                        <p:tav tm="100000">
                                          <p:val>
                                            <p:strVal val="#ppt_y"/>
                                          </p:val>
                                        </p:tav>
                                      </p:tavLst>
                                    </p:anim>
                                  </p:childTnLst>
                                </p:cTn>
                              </p:par>
                              <p:par>
                                <p:cTn id="50" presetID="22" presetClass="exit" presetSubtype="8" fill="hold" nodeType="withEffect">
                                  <p:stCondLst>
                                    <p:cond delay="5000"/>
                                  </p:stCondLst>
                                  <p:childTnLst>
                                    <p:animEffect transition="out" filter="wipe(left)">
                                      <p:cBhvr>
                                        <p:cTn id="51" dur="1750"/>
                                        <p:tgtEl>
                                          <p:spTgt spid="4"/>
                                        </p:tgtEl>
                                      </p:cBhvr>
                                    </p:animEffect>
                                    <p:set>
                                      <p:cBhvr>
                                        <p:cTn id="52" dur="1" fill="hold">
                                          <p:stCondLst>
                                            <p:cond delay="1749"/>
                                          </p:stCondLst>
                                        </p:cTn>
                                        <p:tgtEl>
                                          <p:spTgt spid="4"/>
                                        </p:tgtEl>
                                        <p:attrNameLst>
                                          <p:attrName>style.visibility</p:attrName>
                                        </p:attrNameLst>
                                      </p:cBhvr>
                                      <p:to>
                                        <p:strVal val="hidden"/>
                                      </p:to>
                                    </p:set>
                                  </p:childTnLst>
                                </p:cTn>
                              </p:par>
                              <p:par>
                                <p:cTn id="53" presetID="22" presetClass="exit" presetSubtype="8" fill="hold" nodeType="withEffect">
                                  <p:stCondLst>
                                    <p:cond delay="5000"/>
                                  </p:stCondLst>
                                  <p:childTnLst>
                                    <p:animEffect transition="out" filter="wipe(left)">
                                      <p:cBhvr>
                                        <p:cTn id="54" dur="1750"/>
                                        <p:tgtEl>
                                          <p:spTgt spid="3"/>
                                        </p:tgtEl>
                                      </p:cBhvr>
                                    </p:animEffect>
                                    <p:set>
                                      <p:cBhvr>
                                        <p:cTn id="55" dur="1" fill="hold">
                                          <p:stCondLst>
                                            <p:cond delay="1749"/>
                                          </p:stCondLst>
                                        </p:cTn>
                                        <p:tgtEl>
                                          <p:spTgt spid="3"/>
                                        </p:tgtEl>
                                        <p:attrNameLst>
                                          <p:attrName>style.visibility</p:attrName>
                                        </p:attrNameLst>
                                      </p:cBhvr>
                                      <p:to>
                                        <p:strVal val="hidden"/>
                                      </p:to>
                                    </p:set>
                                  </p:childTnLst>
                                </p:cTn>
                              </p:par>
                              <p:par>
                                <p:cTn id="56" presetID="22" presetClass="exit" presetSubtype="2" fill="hold" nodeType="withEffect">
                                  <p:stCondLst>
                                    <p:cond delay="5000"/>
                                  </p:stCondLst>
                                  <p:childTnLst>
                                    <p:animEffect transition="out" filter="wipe(right)">
                                      <p:cBhvr>
                                        <p:cTn id="57" dur="1750"/>
                                        <p:tgtEl>
                                          <p:spTgt spid="5"/>
                                        </p:tgtEl>
                                      </p:cBhvr>
                                    </p:animEffect>
                                    <p:set>
                                      <p:cBhvr>
                                        <p:cTn id="58" dur="1" fill="hold">
                                          <p:stCondLst>
                                            <p:cond delay="1749"/>
                                          </p:stCondLst>
                                        </p:cTn>
                                        <p:tgtEl>
                                          <p:spTgt spid="5"/>
                                        </p:tgtEl>
                                        <p:attrNameLst>
                                          <p:attrName>style.visibility</p:attrName>
                                        </p:attrNameLst>
                                      </p:cBhvr>
                                      <p:to>
                                        <p:strVal val="hidden"/>
                                      </p:to>
                                    </p:set>
                                  </p:childTnLst>
                                </p:cTn>
                              </p:par>
                              <p:par>
                                <p:cTn id="59" presetID="22" presetClass="exit" presetSubtype="2" fill="hold" nodeType="withEffect">
                                  <p:stCondLst>
                                    <p:cond delay="5000"/>
                                  </p:stCondLst>
                                  <p:childTnLst>
                                    <p:animEffect transition="out" filter="wipe(right)">
                                      <p:cBhvr>
                                        <p:cTn id="60" dur="1750"/>
                                        <p:tgtEl>
                                          <p:spTgt spid="6"/>
                                        </p:tgtEl>
                                      </p:cBhvr>
                                    </p:animEffect>
                                    <p:set>
                                      <p:cBhvr>
                                        <p:cTn id="61" dur="1" fill="hold">
                                          <p:stCondLst>
                                            <p:cond delay="1749"/>
                                          </p:stCondLst>
                                        </p:cTn>
                                        <p:tgtEl>
                                          <p:spTgt spid="6"/>
                                        </p:tgtEl>
                                        <p:attrNameLst>
                                          <p:attrName>style.visibility</p:attrName>
                                        </p:attrNameLst>
                                      </p:cBhvr>
                                      <p:to>
                                        <p:strVal val="hidden"/>
                                      </p:to>
                                    </p:set>
                                  </p:childTnLst>
                                </p:cTn>
                              </p:par>
                              <p:par>
                                <p:cTn id="62" presetID="10" presetClass="exit" presetSubtype="0" fill="hold" grpId="1" nodeType="withEffect">
                                  <p:stCondLst>
                                    <p:cond delay="5000"/>
                                  </p:stCondLst>
                                  <p:childTnLst>
                                    <p:animEffect transition="out" filter="fade">
                                      <p:cBhvr>
                                        <p:cTn id="63" dur="1000"/>
                                        <p:tgtEl>
                                          <p:spTgt spid="2"/>
                                        </p:tgtEl>
                                      </p:cBhvr>
                                    </p:animEffect>
                                    <p:set>
                                      <p:cBhvr>
                                        <p:cTn id="64" dur="1" fill="hold">
                                          <p:stCondLst>
                                            <p:cond delay="999"/>
                                          </p:stCondLst>
                                        </p:cTn>
                                        <p:tgtEl>
                                          <p:spTgt spid="2"/>
                                        </p:tgtEl>
                                        <p:attrNameLst>
                                          <p:attrName>style.visibility</p:attrName>
                                        </p:attrNameLst>
                                      </p:cBhvr>
                                      <p:to>
                                        <p:strVal val="hidden"/>
                                      </p:to>
                                    </p:set>
                                  </p:childTnLst>
                                </p:cTn>
                              </p:par>
                              <p:par>
                                <p:cTn id="65" presetID="10" presetClass="exit" presetSubtype="0" fill="hold" grpId="1" nodeType="withEffect">
                                  <p:stCondLst>
                                    <p:cond delay="5000"/>
                                  </p:stCondLst>
                                  <p:childTnLst>
                                    <p:animEffect transition="out" filter="fade">
                                      <p:cBhvr>
                                        <p:cTn id="66" dur="1000"/>
                                        <p:tgtEl>
                                          <p:spTgt spid="7"/>
                                        </p:tgtEl>
                                      </p:cBhvr>
                                    </p:animEffect>
                                    <p:set>
                                      <p:cBhvr>
                                        <p:cTn id="67" dur="1" fill="hold">
                                          <p:stCondLst>
                                            <p:cond delay="999"/>
                                          </p:stCondLst>
                                        </p:cTn>
                                        <p:tgtEl>
                                          <p:spTgt spid="7"/>
                                        </p:tgtEl>
                                        <p:attrNameLst>
                                          <p:attrName>style.visibility</p:attrName>
                                        </p:attrNameLst>
                                      </p:cBhvr>
                                      <p:to>
                                        <p:strVal val="hidden"/>
                                      </p:to>
                                    </p:set>
                                  </p:childTnLst>
                                </p:cTn>
                              </p:par>
                              <p:par>
                                <p:cTn id="68" presetID="10" presetClass="entr" presetSubtype="0" fill="hold" grpId="0" nodeType="withEffect">
                                  <p:stCondLst>
                                    <p:cond delay="650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1000"/>
                                        <p:tgtEl>
                                          <p:spTgt spid="12"/>
                                        </p:tgtEl>
                                      </p:cBhvr>
                                    </p:animEffect>
                                  </p:childTnLst>
                                </p:cTn>
                              </p:par>
                              <p:par>
                                <p:cTn id="71" presetID="10" presetClass="entr" presetSubtype="0" fill="hold" grpId="0" nodeType="withEffect">
                                  <p:stCondLst>
                                    <p:cond delay="650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1000"/>
                                        <p:tgtEl>
                                          <p:spTgt spid="15"/>
                                        </p:tgtEl>
                                      </p:cBhvr>
                                    </p:animEffect>
                                  </p:childTnLst>
                                </p:cTn>
                              </p:par>
                            </p:childTnLst>
                          </p:cTn>
                        </p:par>
                        <p:par>
                          <p:cTn id="74" fill="hold">
                            <p:stCondLst>
                              <p:cond delay="11000"/>
                            </p:stCondLst>
                            <p:childTnLst>
                              <p:par>
                                <p:cTn id="75" presetID="8" presetClass="emph" presetSubtype="0" accel="33333" fill="hold" nodeType="afterEffect">
                                  <p:stCondLst>
                                    <p:cond delay="4500"/>
                                  </p:stCondLst>
                                  <p:childTnLst>
                                    <p:animRot by="-5400000">
                                      <p:cBhvr>
                                        <p:cTn id="76" dur="4000" fill="hold"/>
                                        <p:tgtEl>
                                          <p:spTgt spid="10"/>
                                        </p:tgtEl>
                                        <p:attrNameLst>
                                          <p:attrName>r</p:attrName>
                                        </p:attrNameLst>
                                      </p:cBhvr>
                                    </p:animRot>
                                  </p:childTnLst>
                                </p:cTn>
                              </p:par>
                              <p:par>
                                <p:cTn id="77" presetID="42" presetClass="path" presetSubtype="0" accel="50000" decel="50000" fill="hold" nodeType="withEffect">
                                  <p:stCondLst>
                                    <p:cond delay="4500"/>
                                  </p:stCondLst>
                                  <p:childTnLst>
                                    <p:animMotion origin="layout" path="M 4.16667E-7 -2.96296E-6 L -0.55807 -2.96296E-6 " pathEditMode="relative" rAng="0" ptsTypes="AA">
                                      <p:cBhvr>
                                        <p:cTn id="78" dur="3000" fill="hold"/>
                                        <p:tgtEl>
                                          <p:spTgt spid="10"/>
                                        </p:tgtEl>
                                        <p:attrNameLst>
                                          <p:attrName>ppt_x</p:attrName>
                                          <p:attrName>ppt_y</p:attrName>
                                        </p:attrNameLst>
                                      </p:cBhvr>
                                      <p:rCtr x="-27904" y="0"/>
                                    </p:animMotion>
                                  </p:childTnLst>
                                </p:cTn>
                              </p:par>
                              <p:par>
                                <p:cTn id="79" presetID="8" presetClass="emph" presetSubtype="0" accel="33333" fill="hold" nodeType="withEffect">
                                  <p:stCondLst>
                                    <p:cond delay="4500"/>
                                  </p:stCondLst>
                                  <p:childTnLst>
                                    <p:animRot by="-5400000">
                                      <p:cBhvr>
                                        <p:cTn id="80" dur="4000" fill="hold"/>
                                        <p:tgtEl>
                                          <p:spTgt spid="11"/>
                                        </p:tgtEl>
                                        <p:attrNameLst>
                                          <p:attrName>r</p:attrName>
                                        </p:attrNameLst>
                                      </p:cBhvr>
                                    </p:animRot>
                                  </p:childTnLst>
                                </p:cTn>
                              </p:par>
                              <p:par>
                                <p:cTn id="81" presetID="42" presetClass="path" presetSubtype="0" accel="50000" decel="50000" fill="hold" nodeType="withEffect">
                                  <p:stCondLst>
                                    <p:cond delay="4500"/>
                                  </p:stCondLst>
                                  <p:childTnLst>
                                    <p:animMotion origin="layout" path="M 4.16667E-7 -2.96296E-6 L -0.55807 -2.96296E-6 " pathEditMode="relative" rAng="0" ptsTypes="AA">
                                      <p:cBhvr>
                                        <p:cTn id="82" dur="3000" fill="hold"/>
                                        <p:tgtEl>
                                          <p:spTgt spid="11"/>
                                        </p:tgtEl>
                                        <p:attrNameLst>
                                          <p:attrName>ppt_x</p:attrName>
                                          <p:attrName>ppt_y</p:attrName>
                                        </p:attrNameLst>
                                      </p:cBhvr>
                                      <p:rCtr x="-27904" y="0"/>
                                    </p:animMotion>
                                  </p:childTnLst>
                                </p:cTn>
                              </p:par>
                              <p:par>
                                <p:cTn id="83" presetID="8" presetClass="emph" presetSubtype="0" accel="33333" fill="hold" nodeType="withEffect">
                                  <p:stCondLst>
                                    <p:cond delay="4500"/>
                                  </p:stCondLst>
                                  <p:childTnLst>
                                    <p:animRot by="5400000">
                                      <p:cBhvr>
                                        <p:cTn id="84" dur="4000" fill="hold"/>
                                        <p:tgtEl>
                                          <p:spTgt spid="13"/>
                                        </p:tgtEl>
                                        <p:attrNameLst>
                                          <p:attrName>r</p:attrName>
                                        </p:attrNameLst>
                                      </p:cBhvr>
                                    </p:animRot>
                                  </p:childTnLst>
                                </p:cTn>
                              </p:par>
                              <p:par>
                                <p:cTn id="85" presetID="42" presetClass="path" presetSubtype="0" accel="50000" decel="50000" fill="hold" nodeType="withEffect">
                                  <p:stCondLst>
                                    <p:cond delay="4500"/>
                                  </p:stCondLst>
                                  <p:childTnLst>
                                    <p:animMotion origin="layout" path="M -2.08333E-7 3.7037E-7 L 0.57448 3.7037E-7 " pathEditMode="relative" rAng="0" ptsTypes="AA">
                                      <p:cBhvr>
                                        <p:cTn id="86" dur="3000" fill="hold"/>
                                        <p:tgtEl>
                                          <p:spTgt spid="13"/>
                                        </p:tgtEl>
                                        <p:attrNameLst>
                                          <p:attrName>ppt_x</p:attrName>
                                          <p:attrName>ppt_y</p:attrName>
                                        </p:attrNameLst>
                                      </p:cBhvr>
                                      <p:rCtr x="28724" y="0"/>
                                    </p:animMotion>
                                  </p:childTnLst>
                                </p:cTn>
                              </p:par>
                              <p:par>
                                <p:cTn id="87" presetID="8" presetClass="emph" presetSubtype="0" accel="33333" fill="hold" nodeType="withEffect">
                                  <p:stCondLst>
                                    <p:cond delay="4500"/>
                                  </p:stCondLst>
                                  <p:childTnLst>
                                    <p:animRot by="5400000">
                                      <p:cBhvr>
                                        <p:cTn id="88" dur="4000" fill="hold"/>
                                        <p:tgtEl>
                                          <p:spTgt spid="14"/>
                                        </p:tgtEl>
                                        <p:attrNameLst>
                                          <p:attrName>r</p:attrName>
                                        </p:attrNameLst>
                                      </p:cBhvr>
                                    </p:animRot>
                                  </p:childTnLst>
                                </p:cTn>
                              </p:par>
                              <p:par>
                                <p:cTn id="89" presetID="42" presetClass="path" presetSubtype="0" accel="50000" decel="50000" fill="hold" nodeType="withEffect">
                                  <p:stCondLst>
                                    <p:cond delay="4500"/>
                                  </p:stCondLst>
                                  <p:childTnLst>
                                    <p:animMotion origin="layout" path="M -2.08333E-7 3.7037E-7 L 0.57448 3.7037E-7 " pathEditMode="relative" rAng="0" ptsTypes="AA">
                                      <p:cBhvr>
                                        <p:cTn id="90" dur="3000" fill="hold"/>
                                        <p:tgtEl>
                                          <p:spTgt spid="14"/>
                                        </p:tgtEl>
                                        <p:attrNameLst>
                                          <p:attrName>ppt_x</p:attrName>
                                          <p:attrName>ppt_y</p:attrName>
                                        </p:attrNameLst>
                                      </p:cBhvr>
                                      <p:rCtr x="28724" y="0"/>
                                    </p:animMotion>
                                  </p:childTnLst>
                                </p:cTn>
                              </p:par>
                              <p:par>
                                <p:cTn id="91" presetID="10" presetClass="exit" presetSubtype="0" fill="hold" grpId="1" nodeType="withEffect">
                                  <p:stCondLst>
                                    <p:cond delay="4500"/>
                                  </p:stCondLst>
                                  <p:childTnLst>
                                    <p:animEffect transition="out" filter="fade">
                                      <p:cBhvr>
                                        <p:cTn id="92" dur="1000"/>
                                        <p:tgtEl>
                                          <p:spTgt spid="12"/>
                                        </p:tgtEl>
                                      </p:cBhvr>
                                    </p:animEffect>
                                    <p:set>
                                      <p:cBhvr>
                                        <p:cTn id="93" dur="1" fill="hold">
                                          <p:stCondLst>
                                            <p:cond delay="999"/>
                                          </p:stCondLst>
                                        </p:cTn>
                                        <p:tgtEl>
                                          <p:spTgt spid="12"/>
                                        </p:tgtEl>
                                        <p:attrNameLst>
                                          <p:attrName>style.visibility</p:attrName>
                                        </p:attrNameLst>
                                      </p:cBhvr>
                                      <p:to>
                                        <p:strVal val="hidden"/>
                                      </p:to>
                                    </p:set>
                                  </p:childTnLst>
                                </p:cTn>
                              </p:par>
                              <p:par>
                                <p:cTn id="94" presetID="10" presetClass="exit" presetSubtype="0" fill="hold" grpId="1" nodeType="withEffect">
                                  <p:stCondLst>
                                    <p:cond delay="4500"/>
                                  </p:stCondLst>
                                  <p:childTnLst>
                                    <p:animEffect transition="out" filter="fade">
                                      <p:cBhvr>
                                        <p:cTn id="95" dur="1000"/>
                                        <p:tgtEl>
                                          <p:spTgt spid="15"/>
                                        </p:tgtEl>
                                      </p:cBhvr>
                                    </p:animEffect>
                                    <p:set>
                                      <p:cBhvr>
                                        <p:cTn id="96" dur="1" fill="hold">
                                          <p:stCondLst>
                                            <p:cond delay="999"/>
                                          </p:stCondLst>
                                        </p:cTn>
                                        <p:tgtEl>
                                          <p:spTgt spid="15"/>
                                        </p:tgtEl>
                                        <p:attrNameLst>
                                          <p:attrName>style.visibility</p:attrName>
                                        </p:attrNameLst>
                                      </p:cBhvr>
                                      <p:to>
                                        <p:strVal val="hidden"/>
                                      </p:to>
                                    </p:set>
                                  </p:childTnLst>
                                </p:cTn>
                              </p:par>
                              <p:par>
                                <p:cTn id="97" presetID="16" presetClass="entr" presetSubtype="37" fill="hold" nodeType="withEffect">
                                  <p:stCondLst>
                                    <p:cond delay="500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2000"/>
                                        <p:tgtEl>
                                          <p:spTgt spid="16"/>
                                        </p:tgtEl>
                                      </p:cBhvr>
                                    </p:animEffect>
                                  </p:childTnLst>
                                </p:cTn>
                              </p:par>
                              <p:par>
                                <p:cTn id="100" presetID="16" presetClass="entr" presetSubtype="37" fill="hold" nodeType="withEffect">
                                  <p:stCondLst>
                                    <p:cond delay="500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2000"/>
                                        <p:tgtEl>
                                          <p:spTgt spid="17"/>
                                        </p:tgtEl>
                                      </p:cBhvr>
                                    </p:animEffect>
                                  </p:childTnLst>
                                </p:cTn>
                              </p:par>
                              <p:par>
                                <p:cTn id="103" presetID="10" presetClass="entr" presetSubtype="0" fill="hold" grpId="0" nodeType="withEffect">
                                  <p:stCondLst>
                                    <p:cond delay="600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7" grpId="1" animBg="1"/>
      <p:bldP spid="12" grpId="0" animBg="1"/>
      <p:bldP spid="12" grpId="1" animBg="1"/>
      <p:bldP spid="15" grpId="0" animBg="1"/>
      <p:bldP spid="15" grpId="1"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DDA5D-3730-C33B-DADD-600CC210F96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E25F591-6ED3-CF77-878E-0A39D1F1A3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FB9E5EE-5732-F202-EC08-37611E01D7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56D4B3A-6A94-10FA-B04E-2EE8116FDA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F8879BF0-4BCA-76B7-0ADE-A231D7EFA21B}"/>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F5483DBE-0A62-8C75-F024-5586BE597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37399370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279C9-D9AA-42FB-6C28-430FCC216F7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5AB7D7F-C404-D9C2-4042-D58E9C9C0E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5FFCFDD-02BF-E099-7D31-7CB5B47F79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8916E02-FC67-BAED-EF7E-0D38B7CB35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266C322-5028-E99A-2A5E-CDC9377C0064}"/>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571790FA-2FFC-783C-3BE1-D58D351089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8912689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549ED-A423-4569-FD19-51FB9C25102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954B9B6-059F-C967-C52A-7572B4D37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DC6E3CF-03AF-2851-839B-F9383F33B8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16A3076-5CD0-CC0D-4D03-12D63E0BCE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1E79A63C-0F15-C574-0650-681252B03CC9}"/>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175A5D79-EC64-37DB-180C-BC0FC99EA6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9062117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E3EF6-14D9-0559-CFEC-2EA44D39FAB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E3A3C81-11E1-7F4F-D156-BB4D29A27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A1D03377-1449-783F-BDD4-4E027D5D65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81A045D-C47C-8955-9C42-0371325771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F87DB83C-8FCE-C3B7-DF44-017D470FF4F9}"/>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23B371B9-2132-E691-8785-5B1820031B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7590467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04F6C-6C0E-249B-719D-6529F1073DE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F9E7793-0923-C2EB-B8C6-7459B1AE2A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AC9CDA0-D971-07F4-9F96-59CEF76934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4A36269-8812-CBA4-67ED-51458E7492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32495682-CA6F-4794-0A7B-70D554E3EE5A}"/>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134F1C42-FE87-1C7E-4570-54AECBDFDA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165983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FC96C-9B94-7E29-2E73-2C675C8DC83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1A945A0-99CB-E1C6-5D49-04CF2ED5A9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730765B-9834-15D2-1FB9-ECC099712C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F1CBB99-4DAE-8A8C-13F0-1A48CEAC3E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6A089A20-7183-2FCF-8641-B9323CA8B605}"/>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73E51A10-15D2-E5B1-66F8-A8726A4AA6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3306117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AB27F-C009-E875-A7ED-437647040C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05DD3A1-623A-5D5C-C54A-642C2C4028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B640D5A-6B6F-446C-260C-930050D331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0C91D7F-3674-23F2-6024-F620EC40D7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87B90DF1-08D6-9748-F9A7-63FBBE3BC072}"/>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2172075C-5F79-CCA9-D43D-ACC45FF409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47197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81826-38A5-6FE2-1187-78F7AD68F9A4}"/>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35E3B8FA-6483-376B-4D10-20C382C001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75557AF1-3C87-2DF6-844A-137C50D83F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pic>
        <p:nvPicPr>
          <p:cNvPr id="4" name="Foto A">
            <a:extLst>
              <a:ext uri="{FF2B5EF4-FFF2-40B4-BE49-F238E27FC236}">
                <a16:creationId xmlns:a16="http://schemas.microsoft.com/office/drawing/2014/main" id="{DEE783D9-2484-E3AB-02C5-E563DA9D57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3" name="Rám A">
            <a:extLst>
              <a:ext uri="{FF2B5EF4-FFF2-40B4-BE49-F238E27FC236}">
                <a16:creationId xmlns:a16="http://schemas.microsoft.com/office/drawing/2014/main" id="{3D19E3F3-6EBD-0E06-B330-EAC97D2564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2" name="Autor A">
            <a:extLst>
              <a:ext uri="{FF2B5EF4-FFF2-40B4-BE49-F238E27FC236}">
                <a16:creationId xmlns:a16="http://schemas.microsoft.com/office/drawing/2014/main" id="{8FFE4DB0-1B2E-0C4C-D684-C57AFBA9325A}"/>
              </a:ext>
            </a:extLst>
          </p:cNvPr>
          <p:cNvSpPr/>
          <p:nvPr/>
        </p:nvSpPr>
        <p:spPr>
          <a:xfrm>
            <a:off x="2360031" y="6319504"/>
            <a:ext cx="1223523"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Jérémy</a:t>
            </a:r>
          </a:p>
        </p:txBody>
      </p:sp>
      <p:pic>
        <p:nvPicPr>
          <p:cNvPr id="5" name="Foto B">
            <a:extLst>
              <a:ext uri="{FF2B5EF4-FFF2-40B4-BE49-F238E27FC236}">
                <a16:creationId xmlns:a16="http://schemas.microsoft.com/office/drawing/2014/main" id="{7AB4F94D-116F-630D-DB4F-73A16B25A50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8" y="0"/>
            <a:ext cx="5943592" cy="6857991"/>
          </a:xfrm>
          <a:prstGeom prst="rect">
            <a:avLst/>
          </a:prstGeom>
        </p:spPr>
      </p:pic>
      <p:pic>
        <p:nvPicPr>
          <p:cNvPr id="6" name="Rám B">
            <a:extLst>
              <a:ext uri="{FF2B5EF4-FFF2-40B4-BE49-F238E27FC236}">
                <a16:creationId xmlns:a16="http://schemas.microsoft.com/office/drawing/2014/main" id="{0366496B-B9F0-8DF0-B5A2-34D875D4013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48407" y="0"/>
            <a:ext cx="5943595" cy="6857994"/>
          </a:xfrm>
          <a:prstGeom prst="rect">
            <a:avLst/>
          </a:prstGeom>
        </p:spPr>
      </p:pic>
      <p:sp>
        <p:nvSpPr>
          <p:cNvPr id="7" name="Autor B">
            <a:extLst>
              <a:ext uri="{FF2B5EF4-FFF2-40B4-BE49-F238E27FC236}">
                <a16:creationId xmlns:a16="http://schemas.microsoft.com/office/drawing/2014/main" id="{4ACCE17F-75AC-DAA4-5AE9-A31C895765CF}"/>
              </a:ext>
            </a:extLst>
          </p:cNvPr>
          <p:cNvSpPr/>
          <p:nvPr/>
        </p:nvSpPr>
        <p:spPr>
          <a:xfrm>
            <a:off x="8387144" y="6319498"/>
            <a:ext cx="166611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10" name="Foto 4">
            <a:extLst>
              <a:ext uri="{FF2B5EF4-FFF2-40B4-BE49-F238E27FC236}">
                <a16:creationId xmlns:a16="http://schemas.microsoft.com/office/drawing/2014/main" id="{89070EC3-20DB-0095-F728-FC3F53D2AD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AEA728F3-EF32-F38F-AA60-E7E3186A95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12" name="Autor 4">
            <a:extLst>
              <a:ext uri="{FF2B5EF4-FFF2-40B4-BE49-F238E27FC236}">
                <a16:creationId xmlns:a16="http://schemas.microsoft.com/office/drawing/2014/main" id="{DC360426-B277-4A37-E57A-6026BC878F31}"/>
              </a:ext>
            </a:extLst>
          </p:cNvPr>
          <p:cNvSpPr/>
          <p:nvPr/>
        </p:nvSpPr>
        <p:spPr>
          <a:xfrm>
            <a:off x="5297576" y="6319498"/>
            <a:ext cx="159683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David Stanley</a:t>
            </a:r>
          </a:p>
        </p:txBody>
      </p:sp>
    </p:spTree>
    <p:extLst>
      <p:ext uri="{BB962C8B-B14F-4D97-AF65-F5344CB8AC3E}">
        <p14:creationId xmlns:p14="http://schemas.microsoft.com/office/powerpoint/2010/main" val="3068827674"/>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500"/>
                                        <p:tgtEl>
                                          <p:spTgt spid="7"/>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5"/>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5"/>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6"/>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6"/>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7"/>
                                        </p:tgtEl>
                                      </p:cBhvr>
                                    </p:animEffect>
                                    <p:set>
                                      <p:cBhvr>
                                        <p:cTn id="54" dur="1" fill="hold">
                                          <p:stCondLst>
                                            <p:cond delay="999"/>
                                          </p:stCondLst>
                                        </p:cTn>
                                        <p:tgtEl>
                                          <p:spTgt spid="7"/>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7"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829A5-57C6-11E4-3BFB-D957A31D0EB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C33C73-F599-1682-4B33-7DEF3DB431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1A876BC-DDE4-724B-1FC8-8109E17CA1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8CC82D7-71B2-204D-E47D-CBB11AAF16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465B5AC-FA79-8395-7DF9-AC87A19D0732}"/>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AE32BFCF-D4B5-BDED-7116-462D63F283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55312636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2D074-0DCB-3220-D853-6A66755258B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1026F51-6778-EC85-981F-1AA799F995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C827526-EB2A-3B66-38C6-4925650F5A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C580D5A-AB3D-AB47-7A48-941F1309FD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210C0AA4-3797-D95D-50A5-110E17F5A2AD}"/>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8869FDC5-B5E7-12B5-C6AC-F6DC06BEF8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41985664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31BD3-F3DC-603B-DE08-B0B2909E10D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80CF78D-FC74-B9B1-4D79-3A57E80D39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7204098-83E5-86FC-13BB-DE1ED9B772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A83ECFA-8A9F-6E46-8163-31DFF1B27D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39EDD112-29F5-9EEB-D7E1-23DC3E38339E}"/>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596EF16C-5A67-D582-15FD-D8FAE57390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6228729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1FDD1-41F7-8361-D949-ECD0367F41A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B3461DF-A13B-2DEC-D67E-B5DA0D4BEE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2F944CC-5A74-F00F-DEE3-F11B0F5E4A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26DB241-0A0D-A505-249D-C1C08FAEAD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F798F0B5-5F63-DEB4-C303-B78EFEC625CC}"/>
              </a:ext>
            </a:extLst>
          </p:cNvPr>
          <p:cNvSpPr/>
          <p:nvPr/>
        </p:nvSpPr>
        <p:spPr>
          <a:xfrm>
            <a:off x="5348347" y="6319498"/>
            <a:ext cx="14952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Amre Ghiba</a:t>
            </a:r>
          </a:p>
        </p:txBody>
      </p:sp>
      <p:pic>
        <p:nvPicPr>
          <p:cNvPr id="3" name="Rám">
            <a:extLst>
              <a:ext uri="{FF2B5EF4-FFF2-40B4-BE49-F238E27FC236}">
                <a16:creationId xmlns:a16="http://schemas.microsoft.com/office/drawing/2014/main" id="{0865575A-6A1F-13A8-24B4-DE47D5F097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2691174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CDE65-DCE9-7D41-EA94-C27A476BBDD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433EEA2-C639-EE25-480D-D0C807FD5D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4986C8A-50E5-A1B1-867E-D1EE3E3027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6DA5E41-182E-BB56-3652-8D1B3D78A0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CD99A087-F235-E79B-93DF-36197ED1AC04}"/>
              </a:ext>
            </a:extLst>
          </p:cNvPr>
          <p:cNvSpPr/>
          <p:nvPr/>
        </p:nvSpPr>
        <p:spPr>
          <a:xfrm>
            <a:off x="5237369" y="6319498"/>
            <a:ext cx="1717245"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Bernard Spragg</a:t>
            </a:r>
          </a:p>
        </p:txBody>
      </p:sp>
      <p:pic>
        <p:nvPicPr>
          <p:cNvPr id="3" name="Rám">
            <a:extLst>
              <a:ext uri="{FF2B5EF4-FFF2-40B4-BE49-F238E27FC236}">
                <a16:creationId xmlns:a16="http://schemas.microsoft.com/office/drawing/2014/main" id="{807ADA23-11F5-9EE5-1850-72BA260D22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6756691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13256-9FB0-79C6-2E69-29066D1625D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5D0D8A7-9AC8-86DA-070E-2DB41BC6DB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9BB5575-DE12-00EF-D5DC-038EF58D4F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B7BB857-0CB4-A036-6360-ED5894F13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CBFC66D3-D34F-212E-2CB8-334D9743640B}"/>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565B86FD-6099-B59E-4652-778BBE3CB9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55907452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727E1-85D6-B357-1136-2653E66AFFB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2399CEC-1541-78EA-555A-93B30D5E6B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4463AD8-0666-2F80-2372-991D3C084C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580EFBE-8ED7-7CBA-AFC5-3D47F20C3F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9C70AF43-DDE1-2FBE-7D00-BFC7A45A0BD0}"/>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E054299D-E695-E2CD-64E8-19FD4ADB26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68292607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AECE1-7C1A-3A9D-ACF6-F68C356FECA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5A13C0D-1F24-610B-AA54-5AF611CB3B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17C023E-685C-9D7A-3B64-925C4D8934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B7F2D67-0548-0B8F-3E17-5B5C36AE4A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799DACD0-124F-3255-ADB3-FC158FA72A31}"/>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F3F5C09F-9C18-EE5F-F758-0050B807E4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72682708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0FB70-FA6D-E943-733C-6409B7F271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9C8392E-45DE-B2CE-5A59-42A74AC4021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709A70A-0B4E-55F8-B112-395AD853C8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5BE2520-33A6-1ECE-0C2D-A19B9FD539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66268AEE-7747-51D9-89D0-190C9AAF1D70}"/>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1F4920A6-CB80-8AED-2354-8E5135A6809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42125014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505FD-CEA3-D544-FCCD-E35993F132C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4150FE7-D964-F5E7-18CD-71F5427576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9098B3C-EB9D-1E5F-587B-F842A5DD95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DA2931B-5A6F-60A6-49F5-6813371869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8FDEBDCA-0E6B-90CF-8EB2-A199482DE45E}"/>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3B5D1841-9774-254C-C72E-2FB636E41B3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3546515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AFD6A-C9C5-B047-0410-39932D583789}"/>
            </a:ext>
          </a:extLst>
        </p:cNvPr>
        <p:cNvGrpSpPr/>
        <p:nvPr/>
      </p:nvGrpSpPr>
      <p:grpSpPr>
        <a:xfrm>
          <a:off x="0" y="0"/>
          <a:ext cx="0" cy="0"/>
          <a:chOff x="0" y="0"/>
          <a:chExt cx="0" cy="0"/>
        </a:xfrm>
      </p:grpSpPr>
      <p:pic>
        <p:nvPicPr>
          <p:cNvPr id="6" name="Foto0">
            <a:extLst>
              <a:ext uri="{FF2B5EF4-FFF2-40B4-BE49-F238E27FC236}">
                <a16:creationId xmlns:a16="http://schemas.microsoft.com/office/drawing/2014/main" id="{BC5F6AF7-BC0F-0985-0E6A-4390967001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9A6478C-1F35-4D3F-5B1F-3BD83F03E0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E4C5363-87ED-108B-2564-6521978541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C87BA604-F96B-C80A-3B8E-01D83099DA22}"/>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B0D3061F-7BCE-14FF-E2B2-258B362584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43296929"/>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Lucas Klamert (Austria), Larry Syverson (USA), BME Abroad (USA), Damian Entwistle (UK), Rick Beck, Andrey Sulitskiy (St.Kitts and Nevis), Prayitno (USA), Breezy Baldwin (USA), David Stanley (Canada), Amre Ghiba, Bernard Spragg (New Zealand), Jérémy (France), Jorge Láscar (Australia)</a:t>
            </a:r>
          </a:p>
          <a:p>
            <a:pPr algn="just"/>
            <a:r>
              <a:rPr lang="en-US" kern="0">
                <a:solidFill>
                  <a:schemeClr val="accent2">
                    <a:lumMod val="50000"/>
                  </a:schemeClr>
                </a:solidFill>
                <a:latin typeface="Nadianne" panose="03020902050305070206" pitchFamily="66" charset="-18"/>
              </a:rPr>
              <a:t> </a:t>
            </a:r>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es-ES" sz="2000" kern="0">
                <a:solidFill>
                  <a:schemeClr val="accent2">
                    <a:lumMod val="50000"/>
                  </a:schemeClr>
                </a:solidFill>
                <a:latin typeface="Nadianne" panose="03020902050305070206" pitchFamily="66" charset="-18"/>
              </a:rPr>
              <a:t>Enrique Chia - En mi viejo San Juan</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8" cy="990590"/>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67000">
        <p:fade/>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2362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755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905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3155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3505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4005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4505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5005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5505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6005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6505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18558</TotalTime>
  <Words>594</Words>
  <Application>Microsoft Office PowerPoint</Application>
  <PresentationFormat>Širokouhlá</PresentationFormat>
  <Paragraphs>78</Paragraphs>
  <Slides>48</Slides>
  <Notes>1</Notes>
  <HiddenSlides>0</HiddenSlides>
  <MMClips>0</MMClips>
  <ScaleCrop>false</ScaleCrop>
  <HeadingPairs>
    <vt:vector size="6" baseType="variant">
      <vt:variant>
        <vt:lpstr>Použité písma</vt:lpstr>
      </vt:variant>
      <vt:variant>
        <vt:i4>7</vt:i4>
      </vt:variant>
      <vt:variant>
        <vt:lpstr>Motív</vt:lpstr>
      </vt:variant>
      <vt:variant>
        <vt:i4>3</vt:i4>
      </vt:variant>
      <vt:variant>
        <vt:lpstr>Nadpisy snímok</vt:lpstr>
      </vt:variant>
      <vt:variant>
        <vt:i4>48</vt:i4>
      </vt:variant>
    </vt:vector>
  </HeadingPairs>
  <TitlesOfParts>
    <vt:vector size="58" baseType="lpstr">
      <vt:lpstr>Nadianne</vt:lpstr>
      <vt:lpstr>JasmineUPC</vt:lpstr>
      <vt:lpstr>Tekton Pro</vt:lpstr>
      <vt:lpstr>AbottOldStyle</vt:lpstr>
      <vt:lpstr>Arial</vt:lpstr>
      <vt:lpstr>Kristen ITC</vt:lpstr>
      <vt:lpstr>Wingdings</vt:lpstr>
      <vt:lpstr>Motiv sady Office</vt:lpstr>
      <vt:lpstr>1_Motiv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2167</cp:revision>
  <dcterms:created xsi:type="dcterms:W3CDTF">2024-05-02T14:29:15Z</dcterms:created>
  <dcterms:modified xsi:type="dcterms:W3CDTF">2026-08-15T18:19:10Z</dcterms:modified>
</cp:coreProperties>
</file>