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9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55"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 id="348" r:id="rId95"/>
    <p:sldId id="349" r:id="rId96"/>
    <p:sldId id="350" r:id="rId97"/>
    <p:sldId id="351" r:id="rId98"/>
    <p:sldId id="352" r:id="rId99"/>
    <p:sldId id="353" r:id="rId100"/>
    <p:sldId id="354" r:id="rId101"/>
    <p:sldId id="356" r:id="rId10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xT4BID5BBDNA1ydkcofig==" hashData="DF7moYsg2F185j+lE2m5+Ut0yZs="/>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8" autoAdjust="0"/>
    <p:restoredTop sz="94660"/>
  </p:normalViewPr>
  <p:slideViewPr>
    <p:cSldViewPr snapToGrid="0">
      <p:cViewPr varScale="1">
        <p:scale>
          <a:sx n="37" d="100"/>
          <a:sy n="37" d="100"/>
        </p:scale>
        <p:origin x="-78" y="-167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12992B77-5BDA-484F-A70D-2EF0AEADED27}" type="datetimeFigureOut">
              <a:rPr lang="es-CO" smtClean="0"/>
              <a:pPr/>
              <a:t>12/04/2016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338B242-D24E-46A8-A8BF-251FF5870AAA}" type="slidenum">
              <a:rPr lang="es-CO" smtClean="0"/>
              <a:pPr/>
              <a:t>‹Nº›</a:t>
            </a:fld>
            <a:endParaRPr lang="es-CO"/>
          </a:p>
        </p:txBody>
      </p:sp>
    </p:spTree>
    <p:extLst>
      <p:ext uri="{BB962C8B-B14F-4D97-AF65-F5344CB8AC3E}">
        <p14:creationId xmlns:p14="http://schemas.microsoft.com/office/powerpoint/2010/main" xmlns="" val="41348063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2992B77-5BDA-484F-A70D-2EF0AEADED27}" type="datetimeFigureOut">
              <a:rPr lang="es-CO" smtClean="0"/>
              <a:pPr/>
              <a:t>12/04/2016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338B242-D24E-46A8-A8BF-251FF5870AAA}" type="slidenum">
              <a:rPr lang="es-CO" smtClean="0"/>
              <a:pPr/>
              <a:t>‹Nº›</a:t>
            </a:fld>
            <a:endParaRPr lang="es-CO"/>
          </a:p>
        </p:txBody>
      </p:sp>
    </p:spTree>
    <p:extLst>
      <p:ext uri="{BB962C8B-B14F-4D97-AF65-F5344CB8AC3E}">
        <p14:creationId xmlns:p14="http://schemas.microsoft.com/office/powerpoint/2010/main" xmlns="" val="550345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2992B77-5BDA-484F-A70D-2EF0AEADED27}" type="datetimeFigureOut">
              <a:rPr lang="es-CO" smtClean="0"/>
              <a:pPr/>
              <a:t>12/04/2016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338B242-D24E-46A8-A8BF-251FF5870AAA}" type="slidenum">
              <a:rPr lang="es-CO" smtClean="0"/>
              <a:pPr/>
              <a:t>‹Nº›</a:t>
            </a:fld>
            <a:endParaRPr lang="es-CO"/>
          </a:p>
        </p:txBody>
      </p:sp>
    </p:spTree>
    <p:extLst>
      <p:ext uri="{BB962C8B-B14F-4D97-AF65-F5344CB8AC3E}">
        <p14:creationId xmlns:p14="http://schemas.microsoft.com/office/powerpoint/2010/main" xmlns="" val="2305229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12992B77-5BDA-484F-A70D-2EF0AEADED27}" type="datetimeFigureOut">
              <a:rPr lang="es-CO" smtClean="0"/>
              <a:pPr/>
              <a:t>12/04/2016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338B242-D24E-46A8-A8BF-251FF5870AAA}" type="slidenum">
              <a:rPr lang="es-CO" smtClean="0"/>
              <a:pPr/>
              <a:t>‹Nº›</a:t>
            </a:fld>
            <a:endParaRPr lang="es-CO"/>
          </a:p>
        </p:txBody>
      </p:sp>
    </p:spTree>
    <p:extLst>
      <p:ext uri="{BB962C8B-B14F-4D97-AF65-F5344CB8AC3E}">
        <p14:creationId xmlns:p14="http://schemas.microsoft.com/office/powerpoint/2010/main" xmlns="" val="31438949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12992B77-5BDA-484F-A70D-2EF0AEADED27}" type="datetimeFigureOut">
              <a:rPr lang="es-CO" smtClean="0"/>
              <a:pPr/>
              <a:t>12/04/2016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9338B242-D24E-46A8-A8BF-251FF5870AAA}" type="slidenum">
              <a:rPr lang="es-CO" smtClean="0"/>
              <a:pPr/>
              <a:t>‹Nº›</a:t>
            </a:fld>
            <a:endParaRPr lang="es-CO"/>
          </a:p>
        </p:txBody>
      </p:sp>
    </p:spTree>
    <p:extLst>
      <p:ext uri="{BB962C8B-B14F-4D97-AF65-F5344CB8AC3E}">
        <p14:creationId xmlns:p14="http://schemas.microsoft.com/office/powerpoint/2010/main" xmlns="" val="1228492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12992B77-5BDA-484F-A70D-2EF0AEADED27}" type="datetimeFigureOut">
              <a:rPr lang="es-CO" smtClean="0"/>
              <a:pPr/>
              <a:t>12/04/2016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9338B242-D24E-46A8-A8BF-251FF5870AAA}" type="slidenum">
              <a:rPr lang="es-CO" smtClean="0"/>
              <a:pPr/>
              <a:t>‹Nº›</a:t>
            </a:fld>
            <a:endParaRPr lang="es-CO"/>
          </a:p>
        </p:txBody>
      </p:sp>
    </p:spTree>
    <p:extLst>
      <p:ext uri="{BB962C8B-B14F-4D97-AF65-F5344CB8AC3E}">
        <p14:creationId xmlns:p14="http://schemas.microsoft.com/office/powerpoint/2010/main" xmlns="" val="2413607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2992B77-5BDA-484F-A70D-2EF0AEADED27}" type="datetimeFigureOut">
              <a:rPr lang="es-CO" smtClean="0"/>
              <a:pPr/>
              <a:t>12/04/2016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9338B242-D24E-46A8-A8BF-251FF5870AAA}" type="slidenum">
              <a:rPr lang="es-CO" smtClean="0"/>
              <a:pPr/>
              <a:t>‹Nº›</a:t>
            </a:fld>
            <a:endParaRPr lang="es-CO"/>
          </a:p>
        </p:txBody>
      </p:sp>
    </p:spTree>
    <p:extLst>
      <p:ext uri="{BB962C8B-B14F-4D97-AF65-F5344CB8AC3E}">
        <p14:creationId xmlns:p14="http://schemas.microsoft.com/office/powerpoint/2010/main" xmlns="" val="1959695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2992B77-5BDA-484F-A70D-2EF0AEADED27}" type="datetimeFigureOut">
              <a:rPr lang="es-CO" smtClean="0"/>
              <a:pPr/>
              <a:t>12/04/2016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338B242-D24E-46A8-A8BF-251FF5870AAA}" type="slidenum">
              <a:rPr lang="es-CO" smtClean="0"/>
              <a:pPr/>
              <a:t>‹Nº›</a:t>
            </a:fld>
            <a:endParaRPr lang="es-CO"/>
          </a:p>
        </p:txBody>
      </p:sp>
    </p:spTree>
    <p:extLst>
      <p:ext uri="{BB962C8B-B14F-4D97-AF65-F5344CB8AC3E}">
        <p14:creationId xmlns:p14="http://schemas.microsoft.com/office/powerpoint/2010/main" xmlns="" val="2016145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2992B77-5BDA-484F-A70D-2EF0AEADED27}" type="datetimeFigureOut">
              <a:rPr lang="es-CO" smtClean="0"/>
              <a:pPr/>
              <a:t>12/04/2016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338B242-D24E-46A8-A8BF-251FF5870AAA}" type="slidenum">
              <a:rPr lang="es-CO" smtClean="0"/>
              <a:pPr/>
              <a:t>‹Nº›</a:t>
            </a:fld>
            <a:endParaRPr lang="es-CO"/>
          </a:p>
        </p:txBody>
      </p:sp>
    </p:spTree>
    <p:extLst>
      <p:ext uri="{BB962C8B-B14F-4D97-AF65-F5344CB8AC3E}">
        <p14:creationId xmlns:p14="http://schemas.microsoft.com/office/powerpoint/2010/main" xmlns="" val="2243378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2992B77-5BDA-484F-A70D-2EF0AEADED27}" type="datetimeFigureOut">
              <a:rPr lang="es-CO" smtClean="0"/>
              <a:pPr/>
              <a:t>12/04/2016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338B242-D24E-46A8-A8BF-251FF5870AAA}" type="slidenum">
              <a:rPr lang="es-CO" smtClean="0"/>
              <a:pPr/>
              <a:t>‹Nº›</a:t>
            </a:fld>
            <a:endParaRPr lang="es-CO"/>
          </a:p>
        </p:txBody>
      </p:sp>
    </p:spTree>
    <p:extLst>
      <p:ext uri="{BB962C8B-B14F-4D97-AF65-F5344CB8AC3E}">
        <p14:creationId xmlns:p14="http://schemas.microsoft.com/office/powerpoint/2010/main" xmlns="" val="2555321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2992B77-5BDA-484F-A70D-2EF0AEADED27}" type="datetimeFigureOut">
              <a:rPr lang="es-CO" smtClean="0"/>
              <a:pPr/>
              <a:t>12/04/2016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338B242-D24E-46A8-A8BF-251FF5870AAA}" type="slidenum">
              <a:rPr lang="es-CO" smtClean="0"/>
              <a:pPr/>
              <a:t>‹Nº›</a:t>
            </a:fld>
            <a:endParaRPr lang="es-CO"/>
          </a:p>
        </p:txBody>
      </p:sp>
    </p:spTree>
    <p:extLst>
      <p:ext uri="{BB962C8B-B14F-4D97-AF65-F5344CB8AC3E}">
        <p14:creationId xmlns:p14="http://schemas.microsoft.com/office/powerpoint/2010/main" xmlns="" val="28518126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992B77-5BDA-484F-A70D-2EF0AEADED27}" type="datetimeFigureOut">
              <a:rPr lang="es-CO" smtClean="0"/>
              <a:pPr/>
              <a:t>12/04/2016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38B242-D24E-46A8-A8BF-251FF5870AAA}" type="slidenum">
              <a:rPr lang="es-CO" smtClean="0"/>
              <a:pPr/>
              <a:t>‹Nº›</a:t>
            </a:fld>
            <a:endParaRPr lang="es-CO"/>
          </a:p>
        </p:txBody>
      </p:sp>
    </p:spTree>
    <p:extLst>
      <p:ext uri="{BB962C8B-B14F-4D97-AF65-F5344CB8AC3E}">
        <p14:creationId xmlns:p14="http://schemas.microsoft.com/office/powerpoint/2010/main" xmlns="" val="34703976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6" Type="http://schemas.openxmlformats.org/officeDocument/2006/relationships/image" Target="../media/image3.png"/><Relationship Id="rId5" Type="http://schemas.microsoft.com/office/2007/relationships/media" Target="../media/media1.wav"/><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8" Type="http://schemas.openxmlformats.org/officeDocument/2006/relationships/image" Target="../media/image105.png"/><Relationship Id="rId13" Type="http://schemas.openxmlformats.org/officeDocument/2006/relationships/hyperlink" Target="https://vk.com/mispps" TargetMode="External"/><Relationship Id="rId3" Type="http://schemas.openxmlformats.org/officeDocument/2006/relationships/image" Target="../media/image102.png"/><Relationship Id="rId7" Type="http://schemas.openxmlformats.org/officeDocument/2006/relationships/hyperlink" Target="https://www.facebook.com/mispps" TargetMode="External"/><Relationship Id="rId12" Type="http://schemas.openxmlformats.org/officeDocument/2006/relationships/image" Target="../media/image10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4.png"/><Relationship Id="rId11" Type="http://schemas.openxmlformats.org/officeDocument/2006/relationships/hyperlink" Target="https://plus.google.com/+Mispps/" TargetMode="External"/><Relationship Id="rId5" Type="http://schemas.openxmlformats.org/officeDocument/2006/relationships/image" Target="../media/image103.png"/><Relationship Id="rId10" Type="http://schemas.openxmlformats.org/officeDocument/2006/relationships/image" Target="../media/image10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Rectángulo 2"/>
          <p:cNvSpPr/>
          <p:nvPr/>
        </p:nvSpPr>
        <p:spPr>
          <a:xfrm>
            <a:off x="0" y="0"/>
            <a:ext cx="12192000" cy="393895"/>
          </a:xfrm>
          <a:prstGeom prst="rect">
            <a:avLst/>
          </a:prstGeom>
          <a:blipFill>
            <a:blip r:embed="rId4"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Rectángulo 3"/>
          <p:cNvSpPr/>
          <p:nvPr/>
        </p:nvSpPr>
        <p:spPr>
          <a:xfrm>
            <a:off x="0" y="6464105"/>
            <a:ext cx="12192000" cy="393895"/>
          </a:xfrm>
          <a:prstGeom prst="rect">
            <a:avLst/>
          </a:prstGeom>
          <a:blipFill>
            <a:blip r:embed="rId4"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CuadroTexto 4"/>
          <p:cNvSpPr txBox="1"/>
          <p:nvPr/>
        </p:nvSpPr>
        <p:spPr>
          <a:xfrm>
            <a:off x="1150034" y="393895"/>
            <a:ext cx="9891932" cy="4770537"/>
          </a:xfrm>
          <a:prstGeom prst="rect">
            <a:avLst/>
          </a:prstGeom>
          <a:noFill/>
        </p:spPr>
        <p:txBody>
          <a:bodyPr wrap="square" rtlCol="0">
            <a:spAutoFit/>
          </a:bodyPr>
          <a:lstStyle/>
          <a:p>
            <a:pPr algn="ctr"/>
            <a:r>
              <a:rPr lang="es-CO" sz="2400" i="1" dirty="0" smtClean="0"/>
              <a:t>PUERTO LA CRUZ-VENEZUELA</a:t>
            </a:r>
          </a:p>
          <a:p>
            <a:pPr algn="ctr"/>
            <a:r>
              <a:rPr lang="es-CO" sz="2000" i="1" dirty="0" smtClean="0"/>
              <a:t>Puerto La Cruz, fundada como Puerto de la Santa Cruz, es una ciudad portuaria ubicada en el estado Anzoátegui en Venezuela, capital del municipio Sotillo. Por su cercanía con Barcelona (capital del estado), Lechería y Guanta, conforma la Gran Barcelona, una de las áreas metropolitana más grande e importantes del oriente de Venezuela. Puerto la Cruz se encuentra al norte de Estado Anzoátegui. Limita al norte con el Mar Caribe, al sur con Barcelona, al oeste con Lechería y Barcelona, al este con Guanta. Puerto la Cruz es la segunda ciudad más importante de la Gran Barcelona. El clima de Puerto La Cruz es de tipo tropical seco; es decir, corresponde a una vegetación propia de la sequedad y bajo altas temperaturas.</a:t>
            </a:r>
          </a:p>
          <a:p>
            <a:pPr algn="ctr"/>
            <a:r>
              <a:rPr lang="es-CO" sz="2000" i="1" dirty="0" smtClean="0"/>
              <a:t>Puerto la Cruz cuenta con varios puertos de transporte marítimo desde los cuales pueden ser alcanzados muchos destinos de interés turístico y comercial, como la Isla de Margarita, así como las playas ubicadas en las islas del Parque nacional </a:t>
            </a:r>
            <a:r>
              <a:rPr lang="es-CO" sz="2000" i="1" dirty="0" err="1" smtClean="0"/>
              <a:t>Mochima</a:t>
            </a:r>
            <a:r>
              <a:rPr lang="es-CO" sz="2000" i="1" dirty="0" smtClean="0"/>
              <a:t>, las cuales pueden ser igualmente alcanzadas desde los muelles del Paseo Colón y el embarcadero La Baritina de Guanta. También cuenta con un puerto petrolero para la exportación del crudo, ubicado en el sector de Guaraguao, el cual es procesado en la refinería de la ciudad.</a:t>
            </a:r>
          </a:p>
        </p:txBody>
      </p:sp>
      <p:sp>
        <p:nvSpPr>
          <p:cNvPr id="6" name="CuadroTexto 5"/>
          <p:cNvSpPr txBox="1"/>
          <p:nvPr/>
        </p:nvSpPr>
        <p:spPr>
          <a:xfrm>
            <a:off x="4893212" y="5173606"/>
            <a:ext cx="2405575" cy="769441"/>
          </a:xfrm>
          <a:prstGeom prst="rect">
            <a:avLst/>
          </a:prstGeom>
          <a:noFill/>
        </p:spPr>
        <p:txBody>
          <a:bodyPr wrap="square" rtlCol="0">
            <a:spAutoFit/>
          </a:bodyPr>
          <a:lstStyle/>
          <a:p>
            <a:pPr algn="ctr"/>
            <a:r>
              <a:rPr lang="es-CO" sz="1100" b="1" i="1" dirty="0" smtClean="0"/>
              <a:t>Creación de: </a:t>
            </a:r>
          </a:p>
          <a:p>
            <a:pPr algn="ctr"/>
            <a:r>
              <a:rPr lang="es-CO" sz="1100" b="1" i="1" dirty="0" smtClean="0"/>
              <a:t>Jeremías Candelo Valencia</a:t>
            </a:r>
          </a:p>
          <a:p>
            <a:pPr algn="ctr"/>
            <a:r>
              <a:rPr lang="es-CO" sz="1100" b="1" i="1" dirty="0" smtClean="0"/>
              <a:t>Para: mis </a:t>
            </a:r>
            <a:r>
              <a:rPr lang="es-CO" sz="1100" b="1" i="1" dirty="0" err="1" smtClean="0"/>
              <a:t>pps</a:t>
            </a:r>
            <a:endParaRPr lang="es-CO" sz="1100" b="1" i="1" dirty="0" smtClean="0"/>
          </a:p>
          <a:p>
            <a:pPr algn="ctr"/>
            <a:r>
              <a:rPr lang="es-CO" sz="1100" b="1" i="1" dirty="0" smtClean="0"/>
              <a:t>Música: Caminito Serrano - </a:t>
            </a:r>
            <a:r>
              <a:rPr lang="es-CO" sz="1100" b="1" i="1" dirty="0" err="1" smtClean="0"/>
              <a:t>Afrosound</a:t>
            </a:r>
            <a:endParaRPr lang="es-CO" sz="1100" b="1" i="1" dirty="0"/>
          </a:p>
        </p:txBody>
      </p:sp>
      <p:pic>
        <p:nvPicPr>
          <p:cNvPr id="7" name="Afrosound_-_Caminito_Serrano">
            <a:hlinkClick r:id="" action="ppaction://media"/>
          </p:cNvPr>
          <p:cNvPicPr>
            <a:picLocks noChangeAspect="1"/>
          </p:cNvPicPr>
          <p:nvPr>
            <a:audioFile r:link="rId1"/>
            <p:extLst>
              <p:ext uri="{DAA4B4D4-6D71-4841-9C94-3DE7FCFB9230}">
                <p14:media xmlns:p14="http://schemas.microsoft.com/office/powerpoint/2010/main" xmlns="" r:embed="rId5"/>
              </p:ext>
            </p:extLst>
          </p:nvPr>
        </p:nvPicPr>
        <p:blipFill>
          <a:blip r:embed="rId6"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786416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51530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224273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07515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380533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31059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57856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56483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98321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44848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160229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34749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172511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743102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59860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21423598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61337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 y="95250"/>
            <a:ext cx="12192001" cy="6667500"/>
          </a:xfrm>
          <a:prstGeom prst="rect">
            <a:avLst/>
          </a:prstGeom>
        </p:spPr>
      </p:pic>
    </p:spTree>
    <p:extLst>
      <p:ext uri="{BB962C8B-B14F-4D97-AF65-F5344CB8AC3E}">
        <p14:creationId xmlns:p14="http://schemas.microsoft.com/office/powerpoint/2010/main" xmlns="" val="35347302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64957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173937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794647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168403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691266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750749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35942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971909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226209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842003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048343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501825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991700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319724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91240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727136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050893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561824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084148" cy="6667500"/>
          </a:xfrm>
          <a:prstGeom prst="rect">
            <a:avLst/>
          </a:prstGeom>
        </p:spPr>
      </p:pic>
    </p:spTree>
    <p:extLst>
      <p:ext uri="{BB962C8B-B14F-4D97-AF65-F5344CB8AC3E}">
        <p14:creationId xmlns:p14="http://schemas.microsoft.com/office/powerpoint/2010/main" xmlns="" val="41766766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165425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669244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481526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77236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371992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409319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321936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093665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38752394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5796673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92846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060404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28385040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606157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97553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2797708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3277820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475360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8526766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256170270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8675910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2542" y="95250"/>
            <a:ext cx="12304542" cy="6667500"/>
          </a:xfrm>
          <a:prstGeom prst="rect">
            <a:avLst/>
          </a:prstGeom>
        </p:spPr>
      </p:pic>
    </p:spTree>
    <p:extLst>
      <p:ext uri="{BB962C8B-B14F-4D97-AF65-F5344CB8AC3E}">
        <p14:creationId xmlns:p14="http://schemas.microsoft.com/office/powerpoint/2010/main" xmlns="" val="344757242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1506594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083814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4400781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4080294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56012" cy="6858000"/>
          </a:xfrm>
          <a:prstGeom prst="rect">
            <a:avLst/>
          </a:prstGeom>
        </p:spPr>
      </p:pic>
    </p:spTree>
    <p:extLst>
      <p:ext uri="{BB962C8B-B14F-4D97-AF65-F5344CB8AC3E}">
        <p14:creationId xmlns:p14="http://schemas.microsoft.com/office/powerpoint/2010/main" xmlns="" val="250745604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6562571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5725056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2785182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0069794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3125970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6940412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3734740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273997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1676459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8985695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8867698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6576401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0127546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6543198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5166487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314497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9787044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309231" cy="6667500"/>
          </a:xfrm>
          <a:prstGeom prst="rect">
            <a:avLst/>
          </a:prstGeom>
        </p:spPr>
      </p:pic>
    </p:spTree>
    <p:extLst>
      <p:ext uri="{BB962C8B-B14F-4D97-AF65-F5344CB8AC3E}">
        <p14:creationId xmlns:p14="http://schemas.microsoft.com/office/powerpoint/2010/main" xmlns="" val="163254737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9296967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355817508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2749200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2405419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295163" cy="6858000"/>
          </a:xfrm>
          <a:prstGeom prst="rect">
            <a:avLst/>
          </a:prstGeom>
        </p:spPr>
      </p:pic>
    </p:spTree>
    <p:extLst>
      <p:ext uri="{BB962C8B-B14F-4D97-AF65-F5344CB8AC3E}">
        <p14:creationId xmlns:p14="http://schemas.microsoft.com/office/powerpoint/2010/main" xmlns="" val="234611144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8205567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5151063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4524739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9920949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6248756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1634835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6224077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1729805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1987794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78008534"/>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4161687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64862916"/>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76</TotalTime>
  <Words>268</Words>
  <Application>Microsoft Office PowerPoint</Application>
  <PresentationFormat>Personalizado</PresentationFormat>
  <Paragraphs>9</Paragraphs>
  <Slides>100</Slides>
  <Notes>0</Notes>
  <HiddenSlides>0</HiddenSlides>
  <MMClips>1</MMClips>
  <ScaleCrop>false</ScaleCrop>
  <HeadingPairs>
    <vt:vector size="4" baseType="variant">
      <vt:variant>
        <vt:lpstr>Tema</vt:lpstr>
      </vt:variant>
      <vt:variant>
        <vt:i4>2</vt:i4>
      </vt:variant>
      <vt:variant>
        <vt:lpstr>Títulos de diapositiva</vt:lpstr>
      </vt:variant>
      <vt:variant>
        <vt:i4>100</vt:i4>
      </vt:variant>
    </vt:vector>
  </HeadingPairs>
  <TitlesOfParts>
    <vt:vector size="10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2016-04-11T23:42:34Z</dcterms:created>
  <dcterms:modified xsi:type="dcterms:W3CDTF">2016-04-12T20:52:40Z</dcterms:modified>
</cp:coreProperties>
</file>