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10.wav" ContentType="audio/wav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93" r:id="rId4"/>
    <p:sldId id="257" r:id="rId5"/>
    <p:sldId id="268" r:id="rId6"/>
    <p:sldId id="280" r:id="rId7"/>
    <p:sldId id="258" r:id="rId8"/>
    <p:sldId id="291" r:id="rId9"/>
    <p:sldId id="294" r:id="rId10"/>
    <p:sldId id="281" r:id="rId11"/>
    <p:sldId id="259" r:id="rId12"/>
    <p:sldId id="260" r:id="rId13"/>
    <p:sldId id="276" r:id="rId14"/>
    <p:sldId id="261" r:id="rId15"/>
    <p:sldId id="262" r:id="rId16"/>
    <p:sldId id="287" r:id="rId17"/>
    <p:sldId id="271" r:id="rId18"/>
    <p:sldId id="266" r:id="rId19"/>
    <p:sldId id="263" r:id="rId20"/>
    <p:sldId id="279" r:id="rId21"/>
    <p:sldId id="265" r:id="rId22"/>
    <p:sldId id="267" r:id="rId23"/>
    <p:sldId id="295" r:id="rId24"/>
    <p:sldId id="264" r:id="rId25"/>
    <p:sldId id="283" r:id="rId26"/>
    <p:sldId id="290" r:id="rId27"/>
    <p:sldId id="285" r:id="rId28"/>
    <p:sldId id="289" r:id="rId29"/>
    <p:sldId id="270" r:id="rId30"/>
    <p:sldId id="273" r:id="rId31"/>
    <p:sldId id="282" r:id="rId32"/>
    <p:sldId id="269" r:id="rId33"/>
    <p:sldId id="284" r:id="rId34"/>
    <p:sldId id="272" r:id="rId35"/>
    <p:sldId id="277" r:id="rId36"/>
    <p:sldId id="274" r:id="rId37"/>
    <p:sldId id="275" r:id="rId38"/>
    <p:sldId id="296" r:id="rId39"/>
  </p:sldIdLst>
  <p:sldSz cx="12192000" cy="6858000"/>
  <p:notesSz cx="6858000" cy="9144000"/>
  <p:embeddedFontLs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Calibri Light" panose="020F0302020204030204" pitchFamily="34" charset="0"/>
      <p:regular r:id="rId44"/>
      <p:italic r:id="rId45"/>
    </p:embeddedFont>
    <p:embeddedFont>
      <p:font typeface="Cambria" panose="02040503050406030204" pitchFamily="18" charset="0"/>
      <p:regular r:id="rId46"/>
      <p:bold r:id="rId47"/>
      <p:italic r:id="rId48"/>
      <p:boldItalic r:id="rId49"/>
    </p:embeddedFont>
    <p:embeddedFont>
      <p:font typeface="Candara" panose="020E0502030303020204" pitchFamily="34" charset="0"/>
      <p:regular r:id="rId50"/>
      <p:bold r:id="rId51"/>
      <p:italic r:id="rId52"/>
      <p:boldItalic r:id="rId53"/>
    </p:embeddedFont>
    <p:embeddedFont>
      <p:font typeface="Great Vibes" panose="02000507080000020002" pitchFamily="2" charset="0"/>
      <p:regular r:id="rId54"/>
    </p:embeddedFont>
    <p:embeddedFont>
      <p:font typeface="Kristen ITC" panose="03050502040202030202" pitchFamily="66" charset="0"/>
      <p:regular r:id="rId5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lcEMsp19gGBs+GveePBYg==" hashData="tSgvceSgQBBPwKcM+aT4ep7fdfakvBlvpPSANF5uMLtQM8CGpWKWSLZEr2l1Ced8bDH8cOEn1vRm0qdbx15HY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85BE"/>
    <a:srgbClr val="FFC398"/>
    <a:srgbClr val="A64E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53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font" Target="fonts/font16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font" Target="fonts/font12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7.fntdata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font" Target="fonts/font2.fntdata"/><Relationship Id="rId54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0.fntdata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font" Target="fonts/font5.fntdata"/><Relationship Id="rId52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7F1CFD-D42E-483E-B493-0AE2C20DFC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D3ED56A-8480-4B49-BAA9-2D4405DA2A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B32867-D64A-4E23-B22E-2CD867EC3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095482-FA6E-424A-BD96-10E231BF5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9B9B72-05A5-4650-927A-42C812E5C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890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74FDF8-51A8-44ED-BFD2-BB7C5C426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C24F82-3CA3-4F3E-A098-BC734EB37B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7F46B7-74B5-44A8-B3DC-20270C07D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3627FC-8E15-4841-A596-7E006DE28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DCDD132-1981-4195-B568-B11DD3319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201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03B93F-ABBA-4193-876B-14FD7AC5C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062F2F0-DB42-438D-90CD-A50B96C1BC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8D8D172-5ED3-4847-8F81-AD720E813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73E22F-74A7-4B7E-A751-6FF029BEB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B76E68B-9DC5-4D03-80F4-8F4838FCB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657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E652F5-9D6E-4A7B-ABDB-6163CD843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9EC4CC-F9B4-41DF-AA96-6E3283B879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D32DB45-7F3A-413B-81E2-688EE6BF1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987839-1A1E-4435-8785-AF0B58BE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C8E9C35-437C-4924-9ECF-667549773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8B4051A-A152-4383-9FF5-5DDF6A6A9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666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08C3C9-941F-4AE7-8291-45BE25D5E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3E6C155-898F-4BD5-A7FC-04FF1150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8636502-B970-40A8-A56C-43F4E95B19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F1640A2-1915-48C3-9D52-C9223B54AB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A59C134-8F3E-4AC2-96E3-34A7A75AC3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5A5DC2A-0550-4C37-A1B4-9C202EAAB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374E2FE-3412-41B6-9C99-9111FFA81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9F2145C-E8E0-4503-AD79-7876FD5C0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370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C8959A-EC32-4044-8870-72C8E9236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ECDD932-CF54-436C-91CA-4BA56C5C8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90B528E-FE04-4916-8528-F7CFFD9BA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506C293-3764-49D4-A7E3-24FBEA5EF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39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62EEEBD-F429-47B8-9307-4F084EB9C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F7FF5ED-5596-4AAA-B15C-E0A06DC62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A780530-9F29-40C6-BE78-1D60A29F8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918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589C15-C528-479D-8572-8ECF30075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543C5FD-249E-495E-B3A7-EC0B55604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1D782CD-2F68-4E38-9BAA-3FBF8D9C63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64712BF-B52A-44B7-A4B8-26DE3AF53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8C917C-5846-46FF-9874-F4A056CA0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CF0B79E-CE57-4CF1-829C-82137DF1A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617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7C143F-22E4-4CB9-A39C-FB2CB6B27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84FC17E-69E0-4727-8C1B-3013B2577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778E3F3-012A-42E9-84EE-A8BCE61B5B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748207F-881D-49E6-A24A-660BE7C62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F7D2416-31B8-4FD6-97BD-2AFDAF684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55D33E9-D499-461A-8D3A-7EFDB94E5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379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7651F2-5ACC-4B64-803B-D1B7C1717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0D34852-09A3-4AFD-966C-6153AF7911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F0B1D8-26AF-4671-8159-ADEAB5FB7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5A72A7-EC1C-4BAC-A45B-CE05F829F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EDA4FB-3F7E-4D36-ACEE-E5D3751CE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32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347BE52-CAF9-426A-A181-6A2019784E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B7F3E0E-E288-4A5F-9F1C-CC1D5F7EBD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DBFE847-2EA9-4FED-959E-EB599C0FC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516437-60F6-4F64-9D45-215B6B6D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F183DC-D500-4169-8F87-FA4B907FD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297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5E54258-757E-4C72-BBC2-A547A7D4A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356BA2A-807C-4375-86B5-6B60CE0CC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F522DF-6B66-4B77-85C4-DCBAC6ED02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0CD58-A548-4416-AB32-9195F2D56BEF}" type="datetimeFigureOut">
              <a:rPr lang="en-CA" smtClean="0"/>
              <a:pPr/>
              <a:t>2021-09-04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820222-7EDF-4EF4-80E8-1926F5A650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FADCB6E-B9F8-41BA-A5E2-1B8A95B97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00A2E-7F51-4C04-8BB3-B6E9AC28788E}" type="slidenum">
              <a:rPr lang="en-CA" smtClean="0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9867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entes Ines\Imagen0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0" y="-19050"/>
            <a:ext cx="12306300" cy="6896100"/>
          </a:xfrm>
          <a:prstGeom prst="rect">
            <a:avLst/>
          </a:prstGeom>
          <a:noFill/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CFC26FF-B52D-4CD5-9609-02C7B9BED386}"/>
              </a:ext>
            </a:extLst>
          </p:cNvPr>
          <p:cNvSpPr txBox="1"/>
          <p:nvPr/>
        </p:nvSpPr>
        <p:spPr>
          <a:xfrm>
            <a:off x="5196690" y="2408223"/>
            <a:ext cx="2778325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8000" dirty="0">
                <a:solidFill>
                  <a:srgbClr val="993300"/>
                </a:solidFill>
                <a:latin typeface="Great Vibes" panose="02000507080000020002" pitchFamily="2" charset="0"/>
              </a:rPr>
              <a:t>Puentes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9F3F7F7-58C0-4C98-9C09-948D7247FD0C}"/>
              </a:ext>
            </a:extLst>
          </p:cNvPr>
          <p:cNvSpPr txBox="1"/>
          <p:nvPr/>
        </p:nvSpPr>
        <p:spPr>
          <a:xfrm>
            <a:off x="2324911" y="6293796"/>
            <a:ext cx="7474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rgbClr val="993300"/>
                </a:solidFill>
                <a:latin typeface="Cambria" panose="02040503050406030204" pitchFamily="18" charset="0"/>
              </a:rPr>
              <a:t>Todos los derechos de autor pertenecen a los respectivos artistas/ fotógrafos</a:t>
            </a:r>
            <a:endParaRPr lang="en-CA" i="1" dirty="0">
              <a:solidFill>
                <a:srgbClr val="9933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FF7DF0E-A43C-4B5B-A9E8-85E4C875814E}"/>
              </a:ext>
            </a:extLst>
          </p:cNvPr>
          <p:cNvSpPr/>
          <p:nvPr/>
        </p:nvSpPr>
        <p:spPr>
          <a:xfrm>
            <a:off x="0" y="-7938"/>
            <a:ext cx="12289536" cy="6858000"/>
          </a:xfrm>
          <a:prstGeom prst="rect">
            <a:avLst/>
          </a:prstGeom>
          <a:solidFill>
            <a:srgbClr val="FFC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147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  <p:sndAc>
          <p:stSnd>
            <p:snd r:embed="rId2" name="MIKE ROWLAND - Son of the light (luz).wav"/>
          </p:stSnd>
        </p:sndAc>
      </p:transition>
    </mc:Choice>
    <mc:Fallback xmlns="">
      <p:transition spd="med" advClick="0" advTm="5000">
        <p:fade/>
        <p:sndAc>
          <p:stSnd>
            <p:snd r:embed="rId4" name="MIKE ROWLAND - Son of the light (luz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uentes Ines\Imagen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8390095-F67E-417A-9DA9-50E76E0D3595}"/>
              </a:ext>
            </a:extLst>
          </p:cNvPr>
          <p:cNvSpPr txBox="1"/>
          <p:nvPr/>
        </p:nvSpPr>
        <p:spPr>
          <a:xfrm>
            <a:off x="1898819" y="256389"/>
            <a:ext cx="2582746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Zaragoza - España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21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uentes Ines\Imagen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121920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D5FA9CF9-1DFA-4303-8122-CA358682A653}"/>
              </a:ext>
            </a:extLst>
          </p:cNvPr>
          <p:cNvSpPr txBox="1"/>
          <p:nvPr/>
        </p:nvSpPr>
        <p:spPr>
          <a:xfrm>
            <a:off x="4302191" y="1965308"/>
            <a:ext cx="140455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 Singapur</a:t>
            </a:r>
          </a:p>
        </p:txBody>
      </p:sp>
    </p:spTree>
    <p:extLst>
      <p:ext uri="{BB962C8B-B14F-4D97-AF65-F5344CB8AC3E}">
        <p14:creationId xmlns:p14="http://schemas.microsoft.com/office/powerpoint/2010/main" val="255160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uentes Ines\Imagen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" y="-9525"/>
            <a:ext cx="121539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4127C6C-9595-45D8-B22A-9A2FB7ACC5B6}"/>
              </a:ext>
            </a:extLst>
          </p:cNvPr>
          <p:cNvSpPr txBox="1"/>
          <p:nvPr/>
        </p:nvSpPr>
        <p:spPr>
          <a:xfrm>
            <a:off x="7529208" y="719847"/>
            <a:ext cx="165795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Turín -Italia</a:t>
            </a:r>
            <a:endParaRPr lang="en-CA" sz="24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64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uentes Ines\Imagen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ABB1AD9-D9AE-45DF-BB6E-2CED067FE241}"/>
              </a:ext>
            </a:extLst>
          </p:cNvPr>
          <p:cNvSpPr txBox="1"/>
          <p:nvPr/>
        </p:nvSpPr>
        <p:spPr>
          <a:xfrm>
            <a:off x="1133417" y="1797016"/>
            <a:ext cx="168507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Amsterdam</a:t>
            </a:r>
          </a:p>
        </p:txBody>
      </p:sp>
    </p:spTree>
    <p:extLst>
      <p:ext uri="{BB962C8B-B14F-4D97-AF65-F5344CB8AC3E}">
        <p14:creationId xmlns:p14="http://schemas.microsoft.com/office/powerpoint/2010/main" val="231186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uentes Ines\Imagen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5263A70-7F0B-4943-8496-91BF6168F288}"/>
              </a:ext>
            </a:extLst>
          </p:cNvPr>
          <p:cNvSpPr txBox="1"/>
          <p:nvPr/>
        </p:nvSpPr>
        <p:spPr>
          <a:xfrm>
            <a:off x="4788895" y="825888"/>
            <a:ext cx="362553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Budapest - Hungria</a:t>
            </a:r>
          </a:p>
        </p:txBody>
      </p:sp>
    </p:spTree>
    <p:extLst>
      <p:ext uri="{BB962C8B-B14F-4D97-AF65-F5344CB8AC3E}">
        <p14:creationId xmlns:p14="http://schemas.microsoft.com/office/powerpoint/2010/main" val="200837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uentes Ines\Imagen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C96916E-0FFA-4A77-AB88-B83B1A6CCD89}"/>
              </a:ext>
            </a:extLst>
          </p:cNvPr>
          <p:cNvSpPr txBox="1"/>
          <p:nvPr/>
        </p:nvSpPr>
        <p:spPr>
          <a:xfrm>
            <a:off x="4143984" y="1517515"/>
            <a:ext cx="263084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400" b="1" i="1" u="none" strike="noStrike" kern="1200" normalizeH="0" baseline="0" noProof="0" dirty="0">
                <a:ln/>
                <a:solidFill>
                  <a:schemeClr val="accent4"/>
                </a:solidFill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Budapest - Hungria</a:t>
            </a:r>
          </a:p>
        </p:txBody>
      </p:sp>
    </p:spTree>
    <p:extLst>
      <p:ext uri="{BB962C8B-B14F-4D97-AF65-F5344CB8AC3E}">
        <p14:creationId xmlns:p14="http://schemas.microsoft.com/office/powerpoint/2010/main" val="357414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uentes Ines\Imagen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12211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9BB014E-ACAE-4918-A106-F68D061D9A0C}"/>
              </a:ext>
            </a:extLst>
          </p:cNvPr>
          <p:cNvSpPr txBox="1"/>
          <p:nvPr/>
        </p:nvSpPr>
        <p:spPr>
          <a:xfrm>
            <a:off x="589432" y="346270"/>
            <a:ext cx="237728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Rialto - Venice</a:t>
            </a:r>
          </a:p>
        </p:txBody>
      </p:sp>
    </p:spTree>
    <p:extLst>
      <p:ext uri="{BB962C8B-B14F-4D97-AF65-F5344CB8AC3E}">
        <p14:creationId xmlns:p14="http://schemas.microsoft.com/office/powerpoint/2010/main" val="321652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uentes Ines\Imagen8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BB78CA3-23DA-469C-BBC7-85BDD1A5C9CE}"/>
              </a:ext>
            </a:extLst>
          </p:cNvPr>
          <p:cNvSpPr txBox="1"/>
          <p:nvPr/>
        </p:nvSpPr>
        <p:spPr>
          <a:xfrm>
            <a:off x="1595120" y="467360"/>
            <a:ext cx="84670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Italia</a:t>
            </a:r>
          </a:p>
        </p:txBody>
      </p:sp>
    </p:spTree>
    <p:extLst>
      <p:ext uri="{BB962C8B-B14F-4D97-AF65-F5344CB8AC3E}">
        <p14:creationId xmlns:p14="http://schemas.microsoft.com/office/powerpoint/2010/main" val="334530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uentes Ines\Imagen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1CA9F28-1C1C-4437-9EF9-53C0D425D6CF}"/>
              </a:ext>
            </a:extLst>
          </p:cNvPr>
          <p:cNvSpPr txBox="1"/>
          <p:nvPr/>
        </p:nvSpPr>
        <p:spPr>
          <a:xfrm>
            <a:off x="4830023" y="518071"/>
            <a:ext cx="520892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Chain Bridge – Budapest - Hungria</a:t>
            </a:r>
          </a:p>
        </p:txBody>
      </p:sp>
    </p:spTree>
    <p:extLst>
      <p:ext uri="{BB962C8B-B14F-4D97-AF65-F5344CB8AC3E}">
        <p14:creationId xmlns:p14="http://schemas.microsoft.com/office/powerpoint/2010/main" val="218804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uentes Ines\Imagen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6DC785D-0123-4E59-B421-419D5B3961B8}"/>
              </a:ext>
            </a:extLst>
          </p:cNvPr>
          <p:cNvSpPr txBox="1"/>
          <p:nvPr/>
        </p:nvSpPr>
        <p:spPr>
          <a:xfrm flipH="1">
            <a:off x="350195" y="6089515"/>
            <a:ext cx="4776281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Puente Hohenzollern - Alemania</a:t>
            </a:r>
          </a:p>
        </p:txBody>
      </p:sp>
    </p:spTree>
    <p:extLst>
      <p:ext uri="{BB962C8B-B14F-4D97-AF65-F5344CB8AC3E}">
        <p14:creationId xmlns:p14="http://schemas.microsoft.com/office/powerpoint/2010/main" val="117727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uentes Ines\Imagen1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8E013C6-187C-405F-8B95-3687F2A3C3E7}"/>
              </a:ext>
            </a:extLst>
          </p:cNvPr>
          <p:cNvSpPr txBox="1"/>
          <p:nvPr/>
        </p:nvSpPr>
        <p:spPr>
          <a:xfrm>
            <a:off x="7558980" y="429981"/>
            <a:ext cx="449418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Puente de la Torre - </a:t>
            </a:r>
            <a:r>
              <a:rPr lang="en-CA" sz="2400" b="1" i="1" dirty="0" err="1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Londres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87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uentes Ines\Imagen1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24648B0-6E83-4BBD-9DEB-C82458DF48B5}"/>
              </a:ext>
            </a:extLst>
          </p:cNvPr>
          <p:cNvSpPr txBox="1"/>
          <p:nvPr/>
        </p:nvSpPr>
        <p:spPr>
          <a:xfrm>
            <a:off x="6370320" y="711200"/>
            <a:ext cx="473719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U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Puente Romano – Cordoba - </a:t>
            </a:r>
            <a:r>
              <a:rPr lang="en-US" sz="2400" b="1" i="1" dirty="0" err="1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España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13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uentes Ines\Imagen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9C25E26-60FF-4C8F-93E9-259D16BB0E97}"/>
              </a:ext>
            </a:extLst>
          </p:cNvPr>
          <p:cNvSpPr txBox="1"/>
          <p:nvPr/>
        </p:nvSpPr>
        <p:spPr>
          <a:xfrm>
            <a:off x="1818055" y="4239112"/>
            <a:ext cx="288412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Heidelberg- Germany</a:t>
            </a:r>
          </a:p>
        </p:txBody>
      </p:sp>
    </p:spTree>
    <p:extLst>
      <p:ext uri="{BB962C8B-B14F-4D97-AF65-F5344CB8AC3E}">
        <p14:creationId xmlns:p14="http://schemas.microsoft.com/office/powerpoint/2010/main" val="158786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uentes Ines\Imagen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3A50BE14-529A-4460-ABC8-E9AFBF96CCE5}"/>
              </a:ext>
            </a:extLst>
          </p:cNvPr>
          <p:cNvSpPr txBox="1"/>
          <p:nvPr/>
        </p:nvSpPr>
        <p:spPr>
          <a:xfrm>
            <a:off x="857943" y="827933"/>
            <a:ext cx="104067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Bosnia</a:t>
            </a:r>
          </a:p>
        </p:txBody>
      </p:sp>
    </p:spTree>
    <p:extLst>
      <p:ext uri="{BB962C8B-B14F-4D97-AF65-F5344CB8AC3E}">
        <p14:creationId xmlns:p14="http://schemas.microsoft.com/office/powerpoint/2010/main" val="311551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uentes Ines\Imagen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D12D25D5-50B7-47BC-99B2-CB4F782C7FF6}"/>
              </a:ext>
            </a:extLst>
          </p:cNvPr>
          <p:cNvSpPr txBox="1"/>
          <p:nvPr/>
        </p:nvSpPr>
        <p:spPr>
          <a:xfrm>
            <a:off x="249833" y="1715987"/>
            <a:ext cx="4938457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Zaragoza -  España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54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uentes Ines\Imagen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683A881-CF50-4456-9014-CF54619FEC35}"/>
              </a:ext>
            </a:extLst>
          </p:cNvPr>
          <p:cNvSpPr txBox="1"/>
          <p:nvPr/>
        </p:nvSpPr>
        <p:spPr>
          <a:xfrm>
            <a:off x="5215095" y="4320791"/>
            <a:ext cx="2491991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Berna - </a:t>
            </a:r>
            <a:r>
              <a:rPr lang="en-CA" sz="2400" b="1" i="1" dirty="0" err="1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Suiza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uentes Ines\Imagen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681A256-2E5E-47EF-81AB-66551BE2B1C7}"/>
              </a:ext>
            </a:extLst>
          </p:cNvPr>
          <p:cNvSpPr txBox="1"/>
          <p:nvPr/>
        </p:nvSpPr>
        <p:spPr>
          <a:xfrm>
            <a:off x="402033" y="858687"/>
            <a:ext cx="321537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Heidelberg - Alemania</a:t>
            </a:r>
          </a:p>
        </p:txBody>
      </p:sp>
    </p:spTree>
    <p:extLst>
      <p:ext uri="{BB962C8B-B14F-4D97-AF65-F5344CB8AC3E}">
        <p14:creationId xmlns:p14="http://schemas.microsoft.com/office/powerpoint/2010/main" val="381528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uentes Ines\Imagen18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6F5B2E4-723B-4132-A22A-306A2B061B4E}"/>
              </a:ext>
            </a:extLst>
          </p:cNvPr>
          <p:cNvSpPr txBox="1"/>
          <p:nvPr/>
        </p:nvSpPr>
        <p:spPr>
          <a:xfrm flipH="1">
            <a:off x="1171132" y="829995"/>
            <a:ext cx="264121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Frías - España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80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uentes Ines\Imagen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3A47A27-75C9-458B-A93D-240B767F0810}"/>
              </a:ext>
            </a:extLst>
          </p:cNvPr>
          <p:cNvSpPr txBox="1"/>
          <p:nvPr/>
        </p:nvSpPr>
        <p:spPr>
          <a:xfrm>
            <a:off x="334305" y="1483141"/>
            <a:ext cx="171826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Moldavia</a:t>
            </a:r>
          </a:p>
        </p:txBody>
      </p:sp>
    </p:spTree>
    <p:extLst>
      <p:ext uri="{BB962C8B-B14F-4D97-AF65-F5344CB8AC3E}">
        <p14:creationId xmlns:p14="http://schemas.microsoft.com/office/powerpoint/2010/main" val="217890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uentes Ines\Imagen2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806EE0F-64BC-436E-8A77-1414CD2AA023}"/>
              </a:ext>
            </a:extLst>
          </p:cNvPr>
          <p:cNvSpPr txBox="1"/>
          <p:nvPr/>
        </p:nvSpPr>
        <p:spPr>
          <a:xfrm>
            <a:off x="99588" y="805758"/>
            <a:ext cx="2335793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Paris - Francia</a:t>
            </a:r>
          </a:p>
        </p:txBody>
      </p:sp>
    </p:spTree>
    <p:extLst>
      <p:ext uri="{BB962C8B-B14F-4D97-AF65-F5344CB8AC3E}">
        <p14:creationId xmlns:p14="http://schemas.microsoft.com/office/powerpoint/2010/main" val="112988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uentes Ines\Imagen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1D14A11-4695-4C4E-9F42-15E3332BF0C7}"/>
              </a:ext>
            </a:extLst>
          </p:cNvPr>
          <p:cNvSpPr txBox="1"/>
          <p:nvPr/>
        </p:nvSpPr>
        <p:spPr>
          <a:xfrm>
            <a:off x="495929" y="724478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Roma</a:t>
            </a:r>
          </a:p>
        </p:txBody>
      </p:sp>
    </p:spTree>
    <p:extLst>
      <p:ext uri="{BB962C8B-B14F-4D97-AF65-F5344CB8AC3E}">
        <p14:creationId xmlns:p14="http://schemas.microsoft.com/office/powerpoint/2010/main" val="285055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uentes Ines\Imagen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F6E4B73-3512-4BE2-A7D6-325F43A22D09}"/>
              </a:ext>
            </a:extLst>
          </p:cNvPr>
          <p:cNvSpPr txBox="1"/>
          <p:nvPr/>
        </p:nvSpPr>
        <p:spPr>
          <a:xfrm>
            <a:off x="614429" y="940353"/>
            <a:ext cx="255549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Burdeos - Francia</a:t>
            </a:r>
          </a:p>
        </p:txBody>
      </p:sp>
    </p:spTree>
    <p:extLst>
      <p:ext uri="{BB962C8B-B14F-4D97-AF65-F5344CB8AC3E}">
        <p14:creationId xmlns:p14="http://schemas.microsoft.com/office/powerpoint/2010/main" val="199444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uentes Ines\Imagen23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12230100" cy="6858000"/>
          </a:xfrm>
          <a:prstGeom prst="rect">
            <a:avLst/>
          </a:prstGeom>
          <a:noFill/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63FBBAD-C7E1-4B1F-8247-3BC8FFB94C43}"/>
              </a:ext>
            </a:extLst>
          </p:cNvPr>
          <p:cNvSpPr txBox="1"/>
          <p:nvPr/>
        </p:nvSpPr>
        <p:spPr>
          <a:xfrm>
            <a:off x="2302496" y="1256219"/>
            <a:ext cx="200534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Paris - Francia </a:t>
            </a:r>
          </a:p>
        </p:txBody>
      </p:sp>
    </p:spTree>
    <p:extLst>
      <p:ext uri="{BB962C8B-B14F-4D97-AF65-F5344CB8AC3E}">
        <p14:creationId xmlns:p14="http://schemas.microsoft.com/office/powerpoint/2010/main" val="269188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uentes Ines\Imagen24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FD89ECC-738D-45CE-8FD3-E2301903D8A0}"/>
              </a:ext>
            </a:extLst>
          </p:cNvPr>
          <p:cNvSpPr txBox="1"/>
          <p:nvPr/>
        </p:nvSpPr>
        <p:spPr>
          <a:xfrm>
            <a:off x="1306022" y="1407622"/>
            <a:ext cx="241925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Berlín - Alemania 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85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uentes Ines\Imagen25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12192000" cy="6877050"/>
          </a:xfrm>
          <a:prstGeom prst="rect">
            <a:avLst/>
          </a:prstGeom>
          <a:noFill/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D2D95F0-6F42-4961-B6D4-35B4887278AF}"/>
              </a:ext>
            </a:extLst>
          </p:cNvPr>
          <p:cNvSpPr txBox="1"/>
          <p:nvPr/>
        </p:nvSpPr>
        <p:spPr>
          <a:xfrm>
            <a:off x="1026562" y="588475"/>
            <a:ext cx="139172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Alemania</a:t>
            </a:r>
          </a:p>
        </p:txBody>
      </p:sp>
    </p:spTree>
    <p:extLst>
      <p:ext uri="{BB962C8B-B14F-4D97-AF65-F5344CB8AC3E}">
        <p14:creationId xmlns:p14="http://schemas.microsoft.com/office/powerpoint/2010/main" val="41265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Puentes Ines\Imagen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068AE00-5CD4-40A0-BAE4-D3D625A6A1F4}"/>
              </a:ext>
            </a:extLst>
          </p:cNvPr>
          <p:cNvSpPr txBox="1"/>
          <p:nvPr/>
        </p:nvSpPr>
        <p:spPr>
          <a:xfrm>
            <a:off x="0" y="6228583"/>
            <a:ext cx="238238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Bourges - Francia</a:t>
            </a:r>
          </a:p>
        </p:txBody>
      </p:sp>
    </p:spTree>
    <p:extLst>
      <p:ext uri="{BB962C8B-B14F-4D97-AF65-F5344CB8AC3E}">
        <p14:creationId xmlns:p14="http://schemas.microsoft.com/office/powerpoint/2010/main" val="28372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uentes Ines\Imagen27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201EE0B-ED9B-4096-B721-5D39DC3D68FC}"/>
              </a:ext>
            </a:extLst>
          </p:cNvPr>
          <p:cNvSpPr txBox="1"/>
          <p:nvPr/>
        </p:nvSpPr>
        <p:spPr>
          <a:xfrm>
            <a:off x="492810" y="658489"/>
            <a:ext cx="364555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Bastei , Dresden - Alemania</a:t>
            </a:r>
          </a:p>
        </p:txBody>
      </p:sp>
    </p:spTree>
    <p:extLst>
      <p:ext uri="{BB962C8B-B14F-4D97-AF65-F5344CB8AC3E}">
        <p14:creationId xmlns:p14="http://schemas.microsoft.com/office/powerpoint/2010/main" val="58657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uentes Ines\Imagen28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2274371-D3CD-470E-A624-9F804BE53243}"/>
              </a:ext>
            </a:extLst>
          </p:cNvPr>
          <p:cNvSpPr txBox="1"/>
          <p:nvPr/>
        </p:nvSpPr>
        <p:spPr>
          <a:xfrm>
            <a:off x="7509145" y="598937"/>
            <a:ext cx="213661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Luxemburgo</a:t>
            </a:r>
          </a:p>
        </p:txBody>
      </p:sp>
    </p:spTree>
    <p:extLst>
      <p:ext uri="{BB962C8B-B14F-4D97-AF65-F5344CB8AC3E}">
        <p14:creationId xmlns:p14="http://schemas.microsoft.com/office/powerpoint/2010/main" val="152246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Puentes Ines\Imagen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45D0DBF-F950-4853-8F9B-844CF34BC68D}"/>
              </a:ext>
            </a:extLst>
          </p:cNvPr>
          <p:cNvSpPr txBox="1"/>
          <p:nvPr/>
        </p:nvSpPr>
        <p:spPr>
          <a:xfrm>
            <a:off x="1114947" y="1780927"/>
            <a:ext cx="254265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mbria" panose="02040503050406030204" pitchFamily="18" charset="0"/>
              </a:rPr>
              <a:t>Ronda - </a:t>
            </a:r>
            <a:r>
              <a:rPr lang="en-CA" sz="2400" b="1" i="1" dirty="0" err="1">
                <a:ln/>
                <a:solidFill>
                  <a:schemeClr val="accent4"/>
                </a:solidFill>
                <a:latin typeface="Cambria" panose="02040503050406030204" pitchFamily="18" charset="0"/>
              </a:rPr>
              <a:t>España</a:t>
            </a:r>
            <a:r>
              <a:rPr lang="en-CA" sz="2400" b="1" i="1" dirty="0">
                <a:ln/>
                <a:solidFill>
                  <a:schemeClr val="accent4"/>
                </a:solidFill>
                <a:latin typeface="Cambria" panose="02040503050406030204" pitchFamily="18" charset="0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13055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Puentes Ines\Imagen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26DAAB3-C5BF-48B8-99A2-E8AA71CC0BA2}"/>
              </a:ext>
            </a:extLst>
          </p:cNvPr>
          <p:cNvSpPr txBox="1"/>
          <p:nvPr/>
        </p:nvSpPr>
        <p:spPr>
          <a:xfrm>
            <a:off x="339047" y="5250499"/>
            <a:ext cx="4089116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Puente Tsaritsyno -</a:t>
            </a:r>
            <a:r>
              <a:rPr lang="en-CA" sz="2400" b="1" i="1" dirty="0" err="1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Moscú</a:t>
            </a:r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20630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uentes Ines\Imagen3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12230100" cy="6896100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7F7B569-89E1-4630-B44A-876206B22372}"/>
              </a:ext>
            </a:extLst>
          </p:cNvPr>
          <p:cNvSpPr txBox="1"/>
          <p:nvPr/>
        </p:nvSpPr>
        <p:spPr>
          <a:xfrm>
            <a:off x="1293323" y="1118357"/>
            <a:ext cx="1696457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Belgica</a:t>
            </a:r>
          </a:p>
        </p:txBody>
      </p:sp>
    </p:spTree>
    <p:extLst>
      <p:ext uri="{BB962C8B-B14F-4D97-AF65-F5344CB8AC3E}">
        <p14:creationId xmlns:p14="http://schemas.microsoft.com/office/powerpoint/2010/main" val="313592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Puentes Ines\Imagen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4C34C85-4B70-41B3-94FD-7733D1FFB584}"/>
              </a:ext>
            </a:extLst>
          </p:cNvPr>
          <p:cNvSpPr txBox="1"/>
          <p:nvPr/>
        </p:nvSpPr>
        <p:spPr>
          <a:xfrm>
            <a:off x="434567" y="506994"/>
            <a:ext cx="251383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Oberbaum - Berlin</a:t>
            </a:r>
          </a:p>
        </p:txBody>
      </p:sp>
    </p:spTree>
    <p:extLst>
      <p:ext uri="{BB962C8B-B14F-4D97-AF65-F5344CB8AC3E}">
        <p14:creationId xmlns:p14="http://schemas.microsoft.com/office/powerpoint/2010/main" val="394158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E:\Puentes Ines\Imagen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E185694-28C4-41A0-887E-DC5AFFBFD3CB}"/>
              </a:ext>
            </a:extLst>
          </p:cNvPr>
          <p:cNvSpPr txBox="1"/>
          <p:nvPr/>
        </p:nvSpPr>
        <p:spPr>
          <a:xfrm>
            <a:off x="8391306" y="398679"/>
            <a:ext cx="2337654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 </a:t>
            </a:r>
            <a:r>
              <a:rPr lang="en-CA" sz="2400" b="1" i="1" dirty="0" err="1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Inglaterra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68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E:\Puentes Ines\Imagen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2211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C94E19E-EE52-46C1-92A1-E8A31B90C2A5}"/>
              </a:ext>
            </a:extLst>
          </p:cNvPr>
          <p:cNvSpPr txBox="1"/>
          <p:nvPr/>
        </p:nvSpPr>
        <p:spPr>
          <a:xfrm>
            <a:off x="5082641" y="547861"/>
            <a:ext cx="365759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Puente Dorado - Vietnam</a:t>
            </a:r>
          </a:p>
        </p:txBody>
      </p:sp>
    </p:spTree>
    <p:extLst>
      <p:ext uri="{BB962C8B-B14F-4D97-AF65-F5344CB8AC3E}">
        <p14:creationId xmlns:p14="http://schemas.microsoft.com/office/powerpoint/2010/main" val="243903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Puentes Ines\Imagen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4763"/>
            <a:ext cx="1221105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A75AABD-8526-45A3-A937-5562072E365D}"/>
              </a:ext>
            </a:extLst>
          </p:cNvPr>
          <p:cNvSpPr txBox="1"/>
          <p:nvPr/>
        </p:nvSpPr>
        <p:spPr>
          <a:xfrm>
            <a:off x="3799118" y="1758948"/>
            <a:ext cx="3697151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Guanyin of Nanshan - China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0F05FE4-9856-4298-B1F3-2B182A129307}"/>
              </a:ext>
            </a:extLst>
          </p:cNvPr>
          <p:cNvSpPr/>
          <p:nvPr/>
        </p:nvSpPr>
        <p:spPr>
          <a:xfrm>
            <a:off x="-9525" y="4763"/>
            <a:ext cx="12192000" cy="7137400"/>
          </a:xfrm>
          <a:prstGeom prst="rect">
            <a:avLst/>
          </a:prstGeom>
          <a:solidFill>
            <a:srgbClr val="1E85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128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138</Words>
  <Application>Microsoft Office PowerPoint</Application>
  <PresentationFormat>Panorámica</PresentationFormat>
  <Paragraphs>39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6" baseType="lpstr">
      <vt:lpstr>Arial</vt:lpstr>
      <vt:lpstr>Candara</vt:lpstr>
      <vt:lpstr>Cambria</vt:lpstr>
      <vt:lpstr>Kristen ITC</vt:lpstr>
      <vt:lpstr>Calibri</vt:lpstr>
      <vt:lpstr>Calibri Light</vt:lpstr>
      <vt:lpstr>Great Vibes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77</cp:revision>
  <dcterms:created xsi:type="dcterms:W3CDTF">2021-08-21T17:08:17Z</dcterms:created>
  <dcterms:modified xsi:type="dcterms:W3CDTF">2021-09-04T19:32:17Z</dcterms:modified>
</cp:coreProperties>
</file>