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23"/>
  </p:notesMasterIdLst>
  <p:sldIdLst>
    <p:sldId id="256" r:id="rId4"/>
    <p:sldId id="257" r:id="rId5"/>
    <p:sldId id="258" r:id="rId6"/>
    <p:sldId id="259" r:id="rId7"/>
    <p:sldId id="264" r:id="rId8"/>
    <p:sldId id="261" r:id="rId9"/>
    <p:sldId id="262" r:id="rId10"/>
    <p:sldId id="263" r:id="rId11"/>
    <p:sldId id="265" r:id="rId12"/>
    <p:sldId id="266" r:id="rId13"/>
    <p:sldId id="267" r:id="rId14"/>
    <p:sldId id="268" r:id="rId15"/>
    <p:sldId id="269" r:id="rId16"/>
    <p:sldId id="270" r:id="rId17"/>
    <p:sldId id="271" r:id="rId18"/>
    <p:sldId id="272" r:id="rId19"/>
    <p:sldId id="273" r:id="rId20"/>
    <p:sldId id="327" r:id="rId21"/>
    <p:sldId id="328" r:id="rId22"/>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F8BB78CB-1BE3-4649-89A7-906542030C81}"/>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9360359A-714C-4F04-A104-83122E948D7B}"/>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5BB478A9-6351-46B5-94A3-A6439CC01A4B}" type="datetime1">
              <a:rPr lang="es-ES"/>
              <a:pPr lvl="0"/>
              <a:t>13/12/2020</a:t>
            </a:fld>
            <a:endParaRPr lang="es-ES"/>
          </a:p>
        </p:txBody>
      </p:sp>
      <p:sp>
        <p:nvSpPr>
          <p:cNvPr id="4" name="Marcador de imagen de diapositiva 3">
            <a:extLst>
              <a:ext uri="{FF2B5EF4-FFF2-40B4-BE49-F238E27FC236}">
                <a16:creationId xmlns:a16="http://schemas.microsoft.com/office/drawing/2014/main" id="{420D4953-EE8A-4060-8699-58215F05A133}"/>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45048457-34A7-45A1-B5F3-387E70AA558F}"/>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62B46E7A-E15A-4EC5-A328-CB73B6981FD7}"/>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95F0839A-AA17-45E6-A4AD-B367F2873125}"/>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61B18B02-9CEC-4685-A01E-5FAD63E9BBA6}" type="slidenum">
              <a:t>‹Nº›</a:t>
            </a:fld>
            <a:endParaRPr lang="es-ES"/>
          </a:p>
        </p:txBody>
      </p:sp>
    </p:spTree>
    <p:extLst>
      <p:ext uri="{BB962C8B-B14F-4D97-AF65-F5344CB8AC3E}">
        <p14:creationId xmlns:p14="http://schemas.microsoft.com/office/powerpoint/2010/main" val="622259581"/>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22850F0-4844-4699-A357-CAC00B455F0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6CEA30D5-109D-4573-B93E-12C5191C9156}"/>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1FEB8D26-F2E4-4098-98FB-391D47F63EFA}"/>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AAA235A-371B-494E-8E95-786B13F19CFA}"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58E810B-341C-4FA9-9BD6-92CCA46FCF7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1E7E7EC-CAE4-47DC-8689-FBE1D583833C}"/>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7BB601D9-C527-460B-9896-DC463D39DF2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5934173-572B-4099-915E-44CC0D4E60C4}"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F4A7E81-FE55-4EE5-BE0C-2B7C09A8A26C}"/>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4F69950E-7471-4094-AACA-C1DCC4CE8A9D}"/>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B24612C6-CA41-4A8B-9956-F3BBBCE89A7D}"/>
              </a:ext>
            </a:extLst>
          </p:cNvPr>
          <p:cNvSpPr txBox="1">
            <a:spLocks noGrp="1"/>
          </p:cNvSpPr>
          <p:nvPr>
            <p:ph type="dt" sz="half" idx="7"/>
          </p:nvPr>
        </p:nvSpPr>
        <p:spPr/>
        <p:txBody>
          <a:bodyPr/>
          <a:lstStyle>
            <a:lvl1pPr>
              <a:defRPr/>
            </a:lvl1pPr>
          </a:lstStyle>
          <a:p>
            <a:pPr lvl="0"/>
            <a:fld id="{D11B1227-9E7E-47D5-82FF-8F9AAC82B134}" type="datetime1">
              <a:rPr lang="es-ES"/>
              <a:pPr lvl="0"/>
              <a:t>13/12/2020</a:t>
            </a:fld>
            <a:endParaRPr lang="es-ES"/>
          </a:p>
        </p:txBody>
      </p:sp>
      <p:sp>
        <p:nvSpPr>
          <p:cNvPr id="5" name="Marcador de pie de página 4">
            <a:extLst>
              <a:ext uri="{FF2B5EF4-FFF2-40B4-BE49-F238E27FC236}">
                <a16:creationId xmlns:a16="http://schemas.microsoft.com/office/drawing/2014/main" id="{23193916-38EE-4991-8320-9D23F0A28D6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4A7091A-61C6-496D-B0F2-C3A70A1F845A}"/>
              </a:ext>
            </a:extLst>
          </p:cNvPr>
          <p:cNvSpPr txBox="1">
            <a:spLocks noGrp="1"/>
          </p:cNvSpPr>
          <p:nvPr>
            <p:ph type="sldNum" sz="quarter" idx="8"/>
          </p:nvPr>
        </p:nvSpPr>
        <p:spPr/>
        <p:txBody>
          <a:bodyPr/>
          <a:lstStyle>
            <a:lvl1pPr>
              <a:defRPr/>
            </a:lvl1pPr>
          </a:lstStyle>
          <a:p>
            <a:pPr lvl="0"/>
            <a:fld id="{780BFC66-773F-4820-9F9C-E68BC6E7892E}" type="slidenum">
              <a:t>‹Nº›</a:t>
            </a:fld>
            <a:endParaRPr lang="es-ES"/>
          </a:p>
        </p:txBody>
      </p:sp>
    </p:spTree>
    <p:extLst>
      <p:ext uri="{BB962C8B-B14F-4D97-AF65-F5344CB8AC3E}">
        <p14:creationId xmlns:p14="http://schemas.microsoft.com/office/powerpoint/2010/main" val="3183867675"/>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AFEB6BA-AA27-407A-B250-47F269DFCE5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58A59A10-45E4-43F6-ADBE-DBE202B004B6}"/>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CA4BFC2-793A-4AD8-95CA-DE700DF32C72}"/>
              </a:ext>
            </a:extLst>
          </p:cNvPr>
          <p:cNvSpPr txBox="1">
            <a:spLocks noGrp="1"/>
          </p:cNvSpPr>
          <p:nvPr>
            <p:ph type="dt" sz="half" idx="7"/>
          </p:nvPr>
        </p:nvSpPr>
        <p:spPr/>
        <p:txBody>
          <a:bodyPr/>
          <a:lstStyle>
            <a:lvl1pPr>
              <a:defRPr/>
            </a:lvl1pPr>
          </a:lstStyle>
          <a:p>
            <a:pPr lvl="0"/>
            <a:fld id="{12AFDF87-E2B3-42ED-9BCA-240FDF534F2B}" type="datetime1">
              <a:rPr lang="es-ES"/>
              <a:pPr lvl="0"/>
              <a:t>13/12/2020</a:t>
            </a:fld>
            <a:endParaRPr lang="es-ES"/>
          </a:p>
        </p:txBody>
      </p:sp>
      <p:sp>
        <p:nvSpPr>
          <p:cNvPr id="5" name="Marcador de pie de página 4">
            <a:extLst>
              <a:ext uri="{FF2B5EF4-FFF2-40B4-BE49-F238E27FC236}">
                <a16:creationId xmlns:a16="http://schemas.microsoft.com/office/drawing/2014/main" id="{3882FC34-6FCE-4EF2-A846-687E9908F3E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E06A47F-E6F8-4688-9B07-76C52D2F20FF}"/>
              </a:ext>
            </a:extLst>
          </p:cNvPr>
          <p:cNvSpPr txBox="1">
            <a:spLocks noGrp="1"/>
          </p:cNvSpPr>
          <p:nvPr>
            <p:ph type="sldNum" sz="quarter" idx="8"/>
          </p:nvPr>
        </p:nvSpPr>
        <p:spPr/>
        <p:txBody>
          <a:bodyPr/>
          <a:lstStyle>
            <a:lvl1pPr>
              <a:defRPr/>
            </a:lvl1pPr>
          </a:lstStyle>
          <a:p>
            <a:pPr lvl="0"/>
            <a:fld id="{C7195573-3250-4362-8B7A-9EF888F711B4}" type="slidenum">
              <a:t>‹Nº›</a:t>
            </a:fld>
            <a:endParaRPr lang="es-ES"/>
          </a:p>
        </p:txBody>
      </p:sp>
    </p:spTree>
    <p:extLst>
      <p:ext uri="{BB962C8B-B14F-4D97-AF65-F5344CB8AC3E}">
        <p14:creationId xmlns:p14="http://schemas.microsoft.com/office/powerpoint/2010/main" val="293439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0E72B8C-A9DD-424E-8ABA-8D914E51ED0A}"/>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F8FF0FAC-F328-46A8-A1F4-581B097938BB}"/>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66FD1A7D-FAEA-4936-B523-4147DE1544DC}"/>
              </a:ext>
            </a:extLst>
          </p:cNvPr>
          <p:cNvSpPr txBox="1">
            <a:spLocks noGrp="1"/>
          </p:cNvSpPr>
          <p:nvPr>
            <p:ph type="dt" sz="half" idx="7"/>
          </p:nvPr>
        </p:nvSpPr>
        <p:spPr/>
        <p:txBody>
          <a:bodyPr/>
          <a:lstStyle>
            <a:lvl1pPr>
              <a:defRPr/>
            </a:lvl1pPr>
          </a:lstStyle>
          <a:p>
            <a:pPr lvl="0"/>
            <a:fld id="{A2408BC7-C90D-4E10-BC87-78C47627C34A}" type="datetime1">
              <a:rPr lang="es-ES"/>
              <a:pPr lvl="0"/>
              <a:t>13/12/2020</a:t>
            </a:fld>
            <a:endParaRPr lang="es-ES"/>
          </a:p>
        </p:txBody>
      </p:sp>
      <p:sp>
        <p:nvSpPr>
          <p:cNvPr id="5" name="Marcador de pie de página 4">
            <a:extLst>
              <a:ext uri="{FF2B5EF4-FFF2-40B4-BE49-F238E27FC236}">
                <a16:creationId xmlns:a16="http://schemas.microsoft.com/office/drawing/2014/main" id="{D91AF9F3-70ED-4C00-8C06-7A4CA113CB0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F6EAB0A-22D7-404B-B2DF-4B82C2846DAF}"/>
              </a:ext>
            </a:extLst>
          </p:cNvPr>
          <p:cNvSpPr txBox="1">
            <a:spLocks noGrp="1"/>
          </p:cNvSpPr>
          <p:nvPr>
            <p:ph type="sldNum" sz="quarter" idx="8"/>
          </p:nvPr>
        </p:nvSpPr>
        <p:spPr/>
        <p:txBody>
          <a:bodyPr/>
          <a:lstStyle>
            <a:lvl1pPr>
              <a:defRPr/>
            </a:lvl1pPr>
          </a:lstStyle>
          <a:p>
            <a:pPr lvl="0"/>
            <a:fld id="{E65CF2E1-B816-40C3-B399-662A6AE4C1B8}" type="slidenum">
              <a:t>‹Nº›</a:t>
            </a:fld>
            <a:endParaRPr lang="es-ES"/>
          </a:p>
        </p:txBody>
      </p:sp>
    </p:spTree>
    <p:extLst>
      <p:ext uri="{BB962C8B-B14F-4D97-AF65-F5344CB8AC3E}">
        <p14:creationId xmlns:p14="http://schemas.microsoft.com/office/powerpoint/2010/main" val="3345082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C37C8B-769B-4DFC-954E-1F69167F0F5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BA8B3C77-D1E8-46AB-B297-1F9C176BAE97}"/>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7FB53079-5D5F-4D14-B0F3-E11E8F71D44D}"/>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708937CD-8BE7-42FB-A7AF-34B1E82AD7A5}"/>
              </a:ext>
            </a:extLst>
          </p:cNvPr>
          <p:cNvSpPr txBox="1">
            <a:spLocks noGrp="1"/>
          </p:cNvSpPr>
          <p:nvPr>
            <p:ph type="dt" sz="half" idx="7"/>
          </p:nvPr>
        </p:nvSpPr>
        <p:spPr/>
        <p:txBody>
          <a:bodyPr/>
          <a:lstStyle>
            <a:lvl1pPr>
              <a:defRPr/>
            </a:lvl1pPr>
          </a:lstStyle>
          <a:p>
            <a:pPr lvl="0"/>
            <a:fld id="{8D265A04-1914-4894-B267-B311AE23E662}" type="datetime1">
              <a:rPr lang="es-ES"/>
              <a:pPr lvl="0"/>
              <a:t>13/12/2020</a:t>
            </a:fld>
            <a:endParaRPr lang="es-ES"/>
          </a:p>
        </p:txBody>
      </p:sp>
      <p:sp>
        <p:nvSpPr>
          <p:cNvPr id="6" name="Marcador de pie de página 5">
            <a:extLst>
              <a:ext uri="{FF2B5EF4-FFF2-40B4-BE49-F238E27FC236}">
                <a16:creationId xmlns:a16="http://schemas.microsoft.com/office/drawing/2014/main" id="{22809A99-019D-412C-A807-1DEAAD7A788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F8AB7A6-562A-47A5-9029-615B5762CA25}"/>
              </a:ext>
            </a:extLst>
          </p:cNvPr>
          <p:cNvSpPr txBox="1">
            <a:spLocks noGrp="1"/>
          </p:cNvSpPr>
          <p:nvPr>
            <p:ph type="sldNum" sz="quarter" idx="8"/>
          </p:nvPr>
        </p:nvSpPr>
        <p:spPr/>
        <p:txBody>
          <a:bodyPr/>
          <a:lstStyle>
            <a:lvl1pPr>
              <a:defRPr/>
            </a:lvl1pPr>
          </a:lstStyle>
          <a:p>
            <a:pPr lvl="0"/>
            <a:fld id="{C7E6CE1F-2F28-4FAD-8922-04105FBDEE9B}" type="slidenum">
              <a:t>‹Nº›</a:t>
            </a:fld>
            <a:endParaRPr lang="es-ES"/>
          </a:p>
        </p:txBody>
      </p:sp>
    </p:spTree>
    <p:extLst>
      <p:ext uri="{BB962C8B-B14F-4D97-AF65-F5344CB8AC3E}">
        <p14:creationId xmlns:p14="http://schemas.microsoft.com/office/powerpoint/2010/main" val="3081796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F03B5A3-FDB0-43C3-843D-B183C0E01AF9}"/>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F86295FB-2F8D-4767-B624-1C7D8E8C6CE9}"/>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7057A24-BC47-43CE-AA20-81C9535292DA}"/>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6E246F7D-B0C8-4116-BE9E-9D2E5CC186CC}"/>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681185EA-3183-4679-8516-F7CD0B041456}"/>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8EBFBC6C-04DD-47A0-9FF0-F2F91CCDAB1C}"/>
              </a:ext>
            </a:extLst>
          </p:cNvPr>
          <p:cNvSpPr txBox="1">
            <a:spLocks noGrp="1"/>
          </p:cNvSpPr>
          <p:nvPr>
            <p:ph type="dt" sz="half" idx="7"/>
          </p:nvPr>
        </p:nvSpPr>
        <p:spPr/>
        <p:txBody>
          <a:bodyPr/>
          <a:lstStyle>
            <a:lvl1pPr>
              <a:defRPr/>
            </a:lvl1pPr>
          </a:lstStyle>
          <a:p>
            <a:pPr lvl="0"/>
            <a:fld id="{DD9B8D8B-F763-49FC-B98B-20C1732F7EAC}" type="datetime1">
              <a:rPr lang="es-ES"/>
              <a:pPr lvl="0"/>
              <a:t>13/12/2020</a:t>
            </a:fld>
            <a:endParaRPr lang="es-ES"/>
          </a:p>
        </p:txBody>
      </p:sp>
      <p:sp>
        <p:nvSpPr>
          <p:cNvPr id="8" name="Marcador de pie de página 7">
            <a:extLst>
              <a:ext uri="{FF2B5EF4-FFF2-40B4-BE49-F238E27FC236}">
                <a16:creationId xmlns:a16="http://schemas.microsoft.com/office/drawing/2014/main" id="{957355BE-7369-4387-BDC4-242B034B0C58}"/>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ADB3221E-A1EF-4538-800F-AE7F17F05734}"/>
              </a:ext>
            </a:extLst>
          </p:cNvPr>
          <p:cNvSpPr txBox="1">
            <a:spLocks noGrp="1"/>
          </p:cNvSpPr>
          <p:nvPr>
            <p:ph type="sldNum" sz="quarter" idx="8"/>
          </p:nvPr>
        </p:nvSpPr>
        <p:spPr/>
        <p:txBody>
          <a:bodyPr/>
          <a:lstStyle>
            <a:lvl1pPr>
              <a:defRPr/>
            </a:lvl1pPr>
          </a:lstStyle>
          <a:p>
            <a:pPr lvl="0"/>
            <a:fld id="{2DE0E085-311B-46AE-9A24-16BE22E4CFDB}" type="slidenum">
              <a:t>‹Nº›</a:t>
            </a:fld>
            <a:endParaRPr lang="es-ES"/>
          </a:p>
        </p:txBody>
      </p:sp>
    </p:spTree>
    <p:extLst>
      <p:ext uri="{BB962C8B-B14F-4D97-AF65-F5344CB8AC3E}">
        <p14:creationId xmlns:p14="http://schemas.microsoft.com/office/powerpoint/2010/main" val="12481734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23B2F79-540B-4E5E-A8E8-19F68D193E6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2C8551C3-CC66-4C26-AC38-5809CD9032FA}"/>
              </a:ext>
            </a:extLst>
          </p:cNvPr>
          <p:cNvSpPr txBox="1">
            <a:spLocks noGrp="1"/>
          </p:cNvSpPr>
          <p:nvPr>
            <p:ph type="dt" sz="half" idx="7"/>
          </p:nvPr>
        </p:nvSpPr>
        <p:spPr/>
        <p:txBody>
          <a:bodyPr/>
          <a:lstStyle>
            <a:lvl1pPr>
              <a:defRPr/>
            </a:lvl1pPr>
          </a:lstStyle>
          <a:p>
            <a:pPr lvl="0"/>
            <a:fld id="{843216AB-9707-422D-87C4-8CD650574D9F}" type="datetime1">
              <a:rPr lang="es-ES"/>
              <a:pPr lvl="0"/>
              <a:t>13/12/2020</a:t>
            </a:fld>
            <a:endParaRPr lang="es-ES"/>
          </a:p>
        </p:txBody>
      </p:sp>
      <p:sp>
        <p:nvSpPr>
          <p:cNvPr id="4" name="Marcador de pie de página 3">
            <a:extLst>
              <a:ext uri="{FF2B5EF4-FFF2-40B4-BE49-F238E27FC236}">
                <a16:creationId xmlns:a16="http://schemas.microsoft.com/office/drawing/2014/main" id="{A7EC7CFB-1C69-4948-938E-79512E96FF92}"/>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02536BDB-C585-4127-98C5-AF8F6EC1FC8D}"/>
              </a:ext>
            </a:extLst>
          </p:cNvPr>
          <p:cNvSpPr txBox="1">
            <a:spLocks noGrp="1"/>
          </p:cNvSpPr>
          <p:nvPr>
            <p:ph type="sldNum" sz="quarter" idx="8"/>
          </p:nvPr>
        </p:nvSpPr>
        <p:spPr/>
        <p:txBody>
          <a:bodyPr/>
          <a:lstStyle>
            <a:lvl1pPr>
              <a:defRPr/>
            </a:lvl1pPr>
          </a:lstStyle>
          <a:p>
            <a:pPr lvl="0"/>
            <a:fld id="{2D0E9E2F-6250-49B8-94E6-08F100C5A5A7}" type="slidenum">
              <a:t>‹Nº›</a:t>
            </a:fld>
            <a:endParaRPr lang="es-ES"/>
          </a:p>
        </p:txBody>
      </p:sp>
    </p:spTree>
    <p:extLst>
      <p:ext uri="{BB962C8B-B14F-4D97-AF65-F5344CB8AC3E}">
        <p14:creationId xmlns:p14="http://schemas.microsoft.com/office/powerpoint/2010/main" val="24412504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3657BFF5-47D8-4D60-947C-62FEFC1DCBE0}"/>
              </a:ext>
            </a:extLst>
          </p:cNvPr>
          <p:cNvSpPr txBox="1">
            <a:spLocks noGrp="1"/>
          </p:cNvSpPr>
          <p:nvPr>
            <p:ph type="dt" sz="half" idx="7"/>
          </p:nvPr>
        </p:nvSpPr>
        <p:spPr/>
        <p:txBody>
          <a:bodyPr/>
          <a:lstStyle>
            <a:lvl1pPr>
              <a:defRPr/>
            </a:lvl1pPr>
          </a:lstStyle>
          <a:p>
            <a:pPr lvl="0"/>
            <a:fld id="{CFF893D1-9C68-4252-B0F1-E67BE211CF8A}" type="datetime1">
              <a:rPr lang="es-ES"/>
              <a:pPr lvl="0"/>
              <a:t>13/12/2020</a:t>
            </a:fld>
            <a:endParaRPr lang="es-ES"/>
          </a:p>
        </p:txBody>
      </p:sp>
      <p:sp>
        <p:nvSpPr>
          <p:cNvPr id="3" name="Marcador de pie de página 2">
            <a:extLst>
              <a:ext uri="{FF2B5EF4-FFF2-40B4-BE49-F238E27FC236}">
                <a16:creationId xmlns:a16="http://schemas.microsoft.com/office/drawing/2014/main" id="{ECF2D375-3AE8-4467-A14C-0B65C5F8DDFE}"/>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782186E0-8945-4937-8308-C5BCD265AE20}"/>
              </a:ext>
            </a:extLst>
          </p:cNvPr>
          <p:cNvSpPr txBox="1">
            <a:spLocks noGrp="1"/>
          </p:cNvSpPr>
          <p:nvPr>
            <p:ph type="sldNum" sz="quarter" idx="8"/>
          </p:nvPr>
        </p:nvSpPr>
        <p:spPr/>
        <p:txBody>
          <a:bodyPr/>
          <a:lstStyle>
            <a:lvl1pPr>
              <a:defRPr/>
            </a:lvl1pPr>
          </a:lstStyle>
          <a:p>
            <a:pPr lvl="0"/>
            <a:fld id="{EAE8F618-1A63-4C20-8C96-A1AB11040FB9}" type="slidenum">
              <a:t>‹Nº›</a:t>
            </a:fld>
            <a:endParaRPr lang="es-ES"/>
          </a:p>
        </p:txBody>
      </p:sp>
    </p:spTree>
    <p:extLst>
      <p:ext uri="{BB962C8B-B14F-4D97-AF65-F5344CB8AC3E}">
        <p14:creationId xmlns:p14="http://schemas.microsoft.com/office/powerpoint/2010/main" val="2416848011"/>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6ED4C84-2CAA-4B48-9909-F91504BDAB47}"/>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C52C02B4-2761-4806-8F97-1EA17AE80DC3}"/>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ECB3DB66-CC94-4F54-80BA-41FECCD142D7}"/>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9125821-B769-4F0E-AA1E-A9476FBD3D8D}"/>
              </a:ext>
            </a:extLst>
          </p:cNvPr>
          <p:cNvSpPr txBox="1">
            <a:spLocks noGrp="1"/>
          </p:cNvSpPr>
          <p:nvPr>
            <p:ph type="dt" sz="half" idx="7"/>
          </p:nvPr>
        </p:nvSpPr>
        <p:spPr/>
        <p:txBody>
          <a:bodyPr/>
          <a:lstStyle>
            <a:lvl1pPr>
              <a:defRPr/>
            </a:lvl1pPr>
          </a:lstStyle>
          <a:p>
            <a:pPr lvl="0"/>
            <a:fld id="{1EDE2662-B4F6-45CC-9F72-1D0EEC7E4628}" type="datetime1">
              <a:rPr lang="es-ES"/>
              <a:pPr lvl="0"/>
              <a:t>13/12/2020</a:t>
            </a:fld>
            <a:endParaRPr lang="es-ES"/>
          </a:p>
        </p:txBody>
      </p:sp>
      <p:sp>
        <p:nvSpPr>
          <p:cNvPr id="6" name="Marcador de pie de página 5">
            <a:extLst>
              <a:ext uri="{FF2B5EF4-FFF2-40B4-BE49-F238E27FC236}">
                <a16:creationId xmlns:a16="http://schemas.microsoft.com/office/drawing/2014/main" id="{E19923EE-5B37-44CB-90EF-3D227EAA629C}"/>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1DC02EB3-1035-40D6-8FCC-53782FC9B121}"/>
              </a:ext>
            </a:extLst>
          </p:cNvPr>
          <p:cNvSpPr txBox="1">
            <a:spLocks noGrp="1"/>
          </p:cNvSpPr>
          <p:nvPr>
            <p:ph type="sldNum" sz="quarter" idx="8"/>
          </p:nvPr>
        </p:nvSpPr>
        <p:spPr/>
        <p:txBody>
          <a:bodyPr/>
          <a:lstStyle>
            <a:lvl1pPr>
              <a:defRPr/>
            </a:lvl1pPr>
          </a:lstStyle>
          <a:p>
            <a:pPr lvl="0"/>
            <a:fld id="{5D4D0642-3094-45EF-92FF-899258B0D14C}" type="slidenum">
              <a:t>‹Nº›</a:t>
            </a:fld>
            <a:endParaRPr lang="es-ES"/>
          </a:p>
        </p:txBody>
      </p:sp>
    </p:spTree>
    <p:extLst>
      <p:ext uri="{BB962C8B-B14F-4D97-AF65-F5344CB8AC3E}">
        <p14:creationId xmlns:p14="http://schemas.microsoft.com/office/powerpoint/2010/main" val="30678238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7688F88-38E7-482B-A3C8-C964B6500D88}"/>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5FCC52EE-7AB8-499D-A7A7-9F1CA938C46B}"/>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8B3C0096-3FDD-45F6-8F53-A2D951C40645}"/>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485FF8A9-C4C3-4B65-9F0D-86CE1800B771}"/>
              </a:ext>
            </a:extLst>
          </p:cNvPr>
          <p:cNvSpPr txBox="1">
            <a:spLocks noGrp="1"/>
          </p:cNvSpPr>
          <p:nvPr>
            <p:ph type="dt" sz="half" idx="7"/>
          </p:nvPr>
        </p:nvSpPr>
        <p:spPr/>
        <p:txBody>
          <a:bodyPr/>
          <a:lstStyle>
            <a:lvl1pPr>
              <a:defRPr/>
            </a:lvl1pPr>
          </a:lstStyle>
          <a:p>
            <a:pPr lvl="0"/>
            <a:fld id="{4372A1EB-6D71-44AC-91A7-FFD49E53DCEF}" type="datetime1">
              <a:rPr lang="es-ES"/>
              <a:pPr lvl="0"/>
              <a:t>13/12/2020</a:t>
            </a:fld>
            <a:endParaRPr lang="es-ES"/>
          </a:p>
        </p:txBody>
      </p:sp>
      <p:sp>
        <p:nvSpPr>
          <p:cNvPr id="6" name="Marcador de pie de página 5">
            <a:extLst>
              <a:ext uri="{FF2B5EF4-FFF2-40B4-BE49-F238E27FC236}">
                <a16:creationId xmlns:a16="http://schemas.microsoft.com/office/drawing/2014/main" id="{F6021564-587E-4539-B750-24AC61649AA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76044B1-0A46-4095-A286-02CD184AD9A9}"/>
              </a:ext>
            </a:extLst>
          </p:cNvPr>
          <p:cNvSpPr txBox="1">
            <a:spLocks noGrp="1"/>
          </p:cNvSpPr>
          <p:nvPr>
            <p:ph type="sldNum" sz="quarter" idx="8"/>
          </p:nvPr>
        </p:nvSpPr>
        <p:spPr/>
        <p:txBody>
          <a:bodyPr/>
          <a:lstStyle>
            <a:lvl1pPr>
              <a:defRPr/>
            </a:lvl1pPr>
          </a:lstStyle>
          <a:p>
            <a:pPr lvl="0"/>
            <a:fld id="{3B77DAC8-7EFC-4DDF-971F-903FE997A0FB}" type="slidenum">
              <a:t>‹Nº›</a:t>
            </a:fld>
            <a:endParaRPr lang="es-ES"/>
          </a:p>
        </p:txBody>
      </p:sp>
    </p:spTree>
    <p:extLst>
      <p:ext uri="{BB962C8B-B14F-4D97-AF65-F5344CB8AC3E}">
        <p14:creationId xmlns:p14="http://schemas.microsoft.com/office/powerpoint/2010/main" val="279776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C4DC09C-20D1-4450-9100-3E2AEBDB080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40DC80A7-A542-4BAF-B13D-78A74C19BE51}"/>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DB6636B-428F-458F-8F3D-5A1B6F8376FB}"/>
              </a:ext>
            </a:extLst>
          </p:cNvPr>
          <p:cNvSpPr txBox="1">
            <a:spLocks noGrp="1"/>
          </p:cNvSpPr>
          <p:nvPr>
            <p:ph type="dt" sz="half" idx="7"/>
          </p:nvPr>
        </p:nvSpPr>
        <p:spPr/>
        <p:txBody>
          <a:bodyPr/>
          <a:lstStyle>
            <a:lvl1pPr>
              <a:defRPr/>
            </a:lvl1pPr>
          </a:lstStyle>
          <a:p>
            <a:pPr lvl="0"/>
            <a:fld id="{659095D7-ACF8-477C-BDC7-1BD263CF376F}" type="datetime1">
              <a:rPr lang="es-ES"/>
              <a:pPr lvl="0"/>
              <a:t>13/12/2020</a:t>
            </a:fld>
            <a:endParaRPr lang="es-ES"/>
          </a:p>
        </p:txBody>
      </p:sp>
      <p:sp>
        <p:nvSpPr>
          <p:cNvPr id="5" name="Marcador de pie de página 4">
            <a:extLst>
              <a:ext uri="{FF2B5EF4-FFF2-40B4-BE49-F238E27FC236}">
                <a16:creationId xmlns:a16="http://schemas.microsoft.com/office/drawing/2014/main" id="{13100EC6-E843-4003-9FB0-E1B1854B614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98647AE-1F80-4D28-9CC0-D4F2E8475F87}"/>
              </a:ext>
            </a:extLst>
          </p:cNvPr>
          <p:cNvSpPr txBox="1">
            <a:spLocks noGrp="1"/>
          </p:cNvSpPr>
          <p:nvPr>
            <p:ph type="sldNum" sz="quarter" idx="8"/>
          </p:nvPr>
        </p:nvSpPr>
        <p:spPr/>
        <p:txBody>
          <a:bodyPr/>
          <a:lstStyle>
            <a:lvl1pPr>
              <a:defRPr/>
            </a:lvl1pPr>
          </a:lstStyle>
          <a:p>
            <a:pPr lvl="0"/>
            <a:fld id="{3675E2F7-6B85-4649-9CE5-71A1FE26F3D2}" type="slidenum">
              <a:t>‹Nº›</a:t>
            </a:fld>
            <a:endParaRPr lang="es-ES"/>
          </a:p>
        </p:txBody>
      </p:sp>
    </p:spTree>
    <p:extLst>
      <p:ext uri="{BB962C8B-B14F-4D97-AF65-F5344CB8AC3E}">
        <p14:creationId xmlns:p14="http://schemas.microsoft.com/office/powerpoint/2010/main" val="37323469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895B4DF9-1838-448C-B219-E2A099CCEDC9}"/>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C0F44FAC-1AC6-402C-A074-038F489364A3}"/>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8145DF1-FE04-4C15-9680-07C4BD46577C}"/>
              </a:ext>
            </a:extLst>
          </p:cNvPr>
          <p:cNvSpPr txBox="1">
            <a:spLocks noGrp="1"/>
          </p:cNvSpPr>
          <p:nvPr>
            <p:ph type="dt" sz="half" idx="7"/>
          </p:nvPr>
        </p:nvSpPr>
        <p:spPr/>
        <p:txBody>
          <a:bodyPr/>
          <a:lstStyle>
            <a:lvl1pPr>
              <a:defRPr/>
            </a:lvl1pPr>
          </a:lstStyle>
          <a:p>
            <a:pPr lvl="0"/>
            <a:fld id="{411153C4-8E09-48F4-992E-CC024A1916DB}" type="datetime1">
              <a:rPr lang="es-ES"/>
              <a:pPr lvl="0"/>
              <a:t>13/12/2020</a:t>
            </a:fld>
            <a:endParaRPr lang="es-ES"/>
          </a:p>
        </p:txBody>
      </p:sp>
      <p:sp>
        <p:nvSpPr>
          <p:cNvPr id="5" name="Marcador de pie de página 4">
            <a:extLst>
              <a:ext uri="{FF2B5EF4-FFF2-40B4-BE49-F238E27FC236}">
                <a16:creationId xmlns:a16="http://schemas.microsoft.com/office/drawing/2014/main" id="{305FD7E5-4E0C-46D3-AB99-2FDEA28DA05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539567A-4FF7-4782-ACDA-1001D488604F}"/>
              </a:ext>
            </a:extLst>
          </p:cNvPr>
          <p:cNvSpPr txBox="1">
            <a:spLocks noGrp="1"/>
          </p:cNvSpPr>
          <p:nvPr>
            <p:ph type="sldNum" sz="quarter" idx="8"/>
          </p:nvPr>
        </p:nvSpPr>
        <p:spPr/>
        <p:txBody>
          <a:bodyPr/>
          <a:lstStyle>
            <a:lvl1pPr>
              <a:defRPr/>
            </a:lvl1pPr>
          </a:lstStyle>
          <a:p>
            <a:pPr lvl="0"/>
            <a:fld id="{CD283423-6F48-476D-A534-38B9F3DE016A}" type="slidenum">
              <a:t>‹Nº›</a:t>
            </a:fld>
            <a:endParaRPr lang="es-ES"/>
          </a:p>
        </p:txBody>
      </p:sp>
    </p:spTree>
    <p:extLst>
      <p:ext uri="{BB962C8B-B14F-4D97-AF65-F5344CB8AC3E}">
        <p14:creationId xmlns:p14="http://schemas.microsoft.com/office/powerpoint/2010/main" val="37902502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1653B16-5A7E-41A8-8D42-9895CEEBDFD4}"/>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B3899641-03AC-485D-AC7B-B78D0DF2787A}"/>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91956DAF-4A4B-447F-AB61-00F7177DA3FA}"/>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DD0D4A06-D961-4D83-AC49-2BCBEB6BAD99}"/>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EEB179A1-C52C-4E54-86ED-8CF02DD5D9F1}"/>
              </a:ext>
            </a:extLst>
          </p:cNvPr>
          <p:cNvSpPr txBox="1">
            <a:spLocks noGrp="1"/>
          </p:cNvSpPr>
          <p:nvPr>
            <p:ph type="sldNum" sz="quarter" idx="8"/>
          </p:nvPr>
        </p:nvSpPr>
        <p:spPr/>
        <p:txBody>
          <a:bodyPr/>
          <a:lstStyle>
            <a:lvl1pPr>
              <a:defRPr sz="1400"/>
            </a:lvl1pPr>
          </a:lstStyle>
          <a:p>
            <a:pPr lvl="0"/>
            <a:fld id="{60AB38B8-688F-43CC-8C8A-DEAC297D34F1}" type="slidenum">
              <a:t>‹Nº›</a:t>
            </a:fld>
            <a:endParaRPr lang="es-ES"/>
          </a:p>
        </p:txBody>
      </p:sp>
    </p:spTree>
    <p:extLst>
      <p:ext uri="{BB962C8B-B14F-4D97-AF65-F5344CB8AC3E}">
        <p14:creationId xmlns:p14="http://schemas.microsoft.com/office/powerpoint/2010/main" val="2712272906"/>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36D4EF1-9395-4B1B-8AC0-3E32E35FBFB5}"/>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040D2EC3-15D6-4A69-91D7-470311231DFB}"/>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69FF6129-3A38-473A-B95E-625C82DC56E4}"/>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6074208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4D1AB768-840B-4849-B2AE-4BEAA4B332CF}"/>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3CC0E97-C94F-4001-8E66-F5D374E6F53B}"/>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033DE0E-71E5-4376-A5BD-AF40057DD929}"/>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97E0F86F-FC22-4318-AB11-11B4355E62E5}" type="datetime1">
              <a:rPr lang="es-ES"/>
              <a:pPr lvl="0"/>
              <a:t>13/12/2020</a:t>
            </a:fld>
            <a:endParaRPr lang="es-ES"/>
          </a:p>
        </p:txBody>
      </p:sp>
      <p:sp>
        <p:nvSpPr>
          <p:cNvPr id="5" name="Marcador de pie de página 4">
            <a:extLst>
              <a:ext uri="{FF2B5EF4-FFF2-40B4-BE49-F238E27FC236}">
                <a16:creationId xmlns:a16="http://schemas.microsoft.com/office/drawing/2014/main" id="{E4E3C8A4-ED5A-4F4E-ADC3-83CA495787B1}"/>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1BDC20B9-429A-4169-97B4-A6F2FDF52E63}"/>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0A4A34AB-9E49-49E2-86D3-F3F3F0B36E4B}"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A29DF2F4-7E91-47A6-B1EB-E8EE4572625B}"/>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6FB080C5-9B2C-45D1-993E-9ACDF59F54FB}"/>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128D0BAC-8720-4F44-93E3-D10388F130B9}"/>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1393A51C-85F4-4908-AA86-4239C91CE1BB}"/>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134059E8-DA7E-4D81-A8B2-B4ADBB861449}"/>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71F86768-CD2A-4C5A-A99B-0758E0BD864D}"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44172BDE-F868-45FB-B122-ADDEAEB2F5ED}"/>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60589938"/>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8" Type="http://schemas.openxmlformats.org/officeDocument/2006/relationships/image" Target="../media/image20.png"/><Relationship Id="rId13" Type="http://schemas.openxmlformats.org/officeDocument/2006/relationships/hyperlink" Target="https://vk.com/mispps" TargetMode="External"/><Relationship Id="rId3" Type="http://schemas.openxmlformats.org/officeDocument/2006/relationships/image" Target="../media/image17.png"/><Relationship Id="rId7" Type="http://schemas.openxmlformats.org/officeDocument/2006/relationships/hyperlink" Target="https://www.facebook.com/mispps" TargetMode="External"/><Relationship Id="rId12" Type="http://schemas.openxmlformats.org/officeDocument/2006/relationships/image" Target="../media/image22.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19.png"/><Relationship Id="rId11" Type="http://schemas.openxmlformats.org/officeDocument/2006/relationships/hyperlink" Target="https://plus.google.com/+Mispps/" TargetMode="External"/><Relationship Id="rId5" Type="http://schemas.openxmlformats.org/officeDocument/2006/relationships/image" Target="../media/image18.png"/><Relationship Id="rId10" Type="http://schemas.openxmlformats.org/officeDocument/2006/relationships/image" Target="../media/image2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06C42D07-6AFE-47D7-BA6A-30C57B3B8D5D}"/>
              </a:ext>
            </a:extLst>
          </p:cNvPr>
          <p:cNvSpPr txBox="1"/>
          <p:nvPr/>
        </p:nvSpPr>
        <p:spPr>
          <a:xfrm>
            <a:off x="0" y="2617579"/>
            <a:ext cx="12126900"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PUENTE TREPPONTI</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COMACCHIO · ITALIA</a:t>
            </a:r>
            <a:endParaRPr lang="es-ES" sz="2800" b="0" i="0" u="none" strike="noStrike" kern="1200" cap="none" spc="0" baseline="0">
              <a:solidFill>
                <a:srgbClr val="FFFFFF"/>
              </a:solidFill>
              <a:uFillTx/>
              <a:latin typeface="Calibri"/>
            </a:endParaRPr>
          </a:p>
        </p:txBody>
      </p:sp>
      <p:pic>
        <p:nvPicPr>
          <p:cNvPr id="3" name="01 - Il y">
            <a:extLst>
              <a:ext uri="{FF2B5EF4-FFF2-40B4-BE49-F238E27FC236}">
                <a16:creationId xmlns:a16="http://schemas.microsoft.com/office/drawing/2014/main" id="{74D1B58E-AC3E-4C70-BD82-ED2E1368960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34875" y="5818076"/>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7F38869-33C2-4337-9593-5B3785DF1A03}"/>
              </a:ext>
            </a:extLst>
          </p:cNvPr>
          <p:cNvPicPr>
            <a:picLocks noChangeAspect="1"/>
          </p:cNvPicPr>
          <p:nvPr/>
        </p:nvPicPr>
        <p:blipFill>
          <a:blip r:embed="rId3"/>
          <a:stretch>
            <a:fillRect/>
          </a:stretch>
        </p:blipFill>
        <p:spPr>
          <a:xfrm>
            <a:off x="0" y="10588"/>
            <a:ext cx="12191996" cy="6847411"/>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A4D7CC2-0D25-4AB5-B3C5-E7EE4F29B83C}"/>
              </a:ext>
            </a:extLst>
          </p:cNvPr>
          <p:cNvSpPr txBox="1"/>
          <p:nvPr/>
        </p:nvSpPr>
        <p:spPr>
          <a:xfrm>
            <a:off x="1322771" y="1589108"/>
            <a:ext cx="9481349" cy="353943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conjunto arquitectónico de Trepponti, también conocido como Ponte Pallotta, es el puente más conocido de Comacchio y su monumento más representativo. Se encuentra a lo largo del antiguo canal navegable de Pallotta que conducía al mar Adriático y era la puerta fortificada de la ciudad.</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Fue construido en 1638 por el cardenal legado Giovanni Battista Maria Pallotta y la tarea fue confiada a Ravenna Luca Danese, quien se dedicó en los mismos años a una obra más general de remodelación urbana de Comacchio, que durante décadas había sido abandonada por la familia Este para Incursiones venecianas.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Fue levantado por el capuchino Giovanni Pietro da Lugano y consta de cinco grandes escaleras de ladrillo que culminan en una elevación de piedra de Istria . Debajo de su arco único termina el canal navegable de Pallotta que se distribuye dentro del centro histórico para formar cuatro canales diferentes llamados Salara, Sant'Agostino, Borgo y San Pietro. A lo largo de los siglos, el edificio sufrió varios cambios en su estructura, especialmente de valor estético, evidenciado por la adición de las dos torres de vigilancia en la parte superior de las dos escaleras traseras y los seis pilares colocados en la parte superior de las tres escaleras delanteras.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2D85EDF-7DBA-4A96-A922-68A9F4903BE0}"/>
              </a:ext>
            </a:extLst>
          </p:cNvPr>
          <p:cNvPicPr>
            <a:picLocks noChangeAspect="1"/>
          </p:cNvPicPr>
          <p:nvPr/>
        </p:nvPicPr>
        <p:blipFill>
          <a:blip r:embed="rId3"/>
          <a:stretch>
            <a:fillRect/>
          </a:stretch>
        </p:blipFill>
        <p:spPr>
          <a:xfrm>
            <a:off x="0" y="0"/>
            <a:ext cx="12118021"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676618E-B109-4052-B9CA-16312D5716C7}"/>
              </a:ext>
            </a:extLst>
          </p:cNvPr>
          <p:cNvPicPr>
            <a:picLocks noChangeAspect="1"/>
          </p:cNvPicPr>
          <p:nvPr/>
        </p:nvPicPr>
        <p:blipFill>
          <a:blip r:embed="rId2"/>
          <a:stretch>
            <a:fillRect/>
          </a:stretch>
        </p:blipFill>
        <p:spPr>
          <a:xfrm>
            <a:off x="22704" y="41431"/>
            <a:ext cx="12106500" cy="6816568"/>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54D0488-52B1-42FD-8578-582C226F3262}"/>
              </a:ext>
            </a:extLst>
          </p:cNvPr>
          <p:cNvSpPr txBox="1"/>
          <p:nvPr/>
        </p:nvSpPr>
        <p:spPr>
          <a:xfrm>
            <a:off x="1349407" y="905521"/>
            <a:ext cx="9383700" cy="501675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ambas torres fortificadas hay lápidas que muestran dos pasajes significativos para la ciudad de Comacchio. Subiendo desde los escalones de la entrada, a la izquierda hay una definición de Ludovico Ariosto de Reggio: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"Y la ciudad que en medio de las piscinas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Marismas, el Po teme a ambas bocas,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Donde vive la gente desolada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Que se agite el mar y los vientos sean atroces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Mientras que en la torre de la derecha un paso de Torquato Tasso: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"Como el pez donde nuestro mar se vuelve pantanoso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los pechos de Comacchio,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se escapa de la ola impetuosa y cruda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buscando en las plácidas aguas donde se refugia,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y viene eso de sí mismo y se encierra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la cárcel pantanosa ni puede volver,</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que esa casa de fieras es de gran utilidad</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siempre para entrar abierta, para salir cerrada ".</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(Torquato Tasso , Jerusalén liberada , VII, 46)</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DC56201-1A65-4E73-B846-707B4C18F506}"/>
              </a:ext>
            </a:extLst>
          </p:cNvPr>
          <p:cNvPicPr>
            <a:picLocks noChangeAspect="1"/>
          </p:cNvPicPr>
          <p:nvPr/>
        </p:nvPicPr>
        <p:blipFill>
          <a:blip r:embed="rId2"/>
          <a:stretch>
            <a:fillRect/>
          </a:stretch>
        </p:blipFill>
        <p:spPr>
          <a:xfrm>
            <a:off x="1606555" y="0"/>
            <a:ext cx="9132926"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6D903B6-EE52-488D-995A-C04DB05FB328}"/>
              </a:ext>
            </a:extLst>
          </p:cNvPr>
          <p:cNvPicPr>
            <a:picLocks noChangeAspect="1"/>
          </p:cNvPicPr>
          <p:nvPr/>
        </p:nvPicPr>
        <p:blipFill>
          <a:blip r:embed="rId2"/>
          <a:stretch>
            <a:fillRect/>
          </a:stretch>
        </p:blipFill>
        <p:spPr>
          <a:xfrm>
            <a:off x="1523536" y="0"/>
            <a:ext cx="9132926"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F811CCF-5500-4AB0-8715-D65B5F23D516}"/>
              </a:ext>
            </a:extLst>
          </p:cNvPr>
          <p:cNvPicPr>
            <a:picLocks noChangeAspect="1"/>
          </p:cNvPicPr>
          <p:nvPr/>
        </p:nvPicPr>
        <p:blipFill>
          <a:blip r:embed="rId2"/>
          <a:stretch>
            <a:fillRect/>
          </a:stretch>
        </p:blipFill>
        <p:spPr>
          <a:xfrm>
            <a:off x="0" y="0"/>
            <a:ext cx="12118021"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524C67C-F530-4A16-BDBA-9D505FBFDBE4}"/>
              </a:ext>
            </a:extLst>
          </p:cNvPr>
          <p:cNvPicPr>
            <a:picLocks noChangeAspect="1"/>
          </p:cNvPicPr>
          <p:nvPr/>
        </p:nvPicPr>
        <p:blipFill>
          <a:blip r:embed="rId2"/>
          <a:stretch>
            <a:fillRect/>
          </a:stretch>
        </p:blipFill>
        <p:spPr>
          <a:xfrm>
            <a:off x="1464301" y="0"/>
            <a:ext cx="9139217"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329F223-0A1D-4FE8-ABB6-43338E48426C}"/>
              </a:ext>
            </a:extLst>
          </p:cNvPr>
          <p:cNvPicPr>
            <a:picLocks noChangeAspect="1"/>
          </p:cNvPicPr>
          <p:nvPr/>
        </p:nvPicPr>
        <p:blipFill>
          <a:blip r:embed="rId2"/>
          <a:stretch>
            <a:fillRect/>
          </a:stretch>
        </p:blipFill>
        <p:spPr>
          <a:xfrm>
            <a:off x="62142" y="11100"/>
            <a:ext cx="12047000" cy="6846899"/>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5B1FF9B-C5E6-4669-8834-F5E76558CBB6}"/>
              </a:ext>
            </a:extLst>
          </p:cNvPr>
          <p:cNvPicPr>
            <a:picLocks noChangeAspect="1"/>
          </p:cNvPicPr>
          <p:nvPr/>
        </p:nvPicPr>
        <p:blipFill>
          <a:blip r:embed="rId2"/>
          <a:stretch>
            <a:fillRect/>
          </a:stretch>
        </p:blipFill>
        <p:spPr>
          <a:xfrm>
            <a:off x="1017507" y="0"/>
            <a:ext cx="10277654"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CA8C4C7-3514-439D-B758-8C401015FE7D}"/>
              </a:ext>
            </a:extLst>
          </p:cNvPr>
          <p:cNvPicPr>
            <a:picLocks noChangeAspect="1"/>
          </p:cNvPicPr>
          <p:nvPr/>
        </p:nvPicPr>
        <p:blipFill>
          <a:blip r:embed="rId2"/>
          <a:stretch>
            <a:fillRect/>
          </a:stretch>
        </p:blipFill>
        <p:spPr>
          <a:xfrm>
            <a:off x="0" y="0"/>
            <a:ext cx="12191996" cy="6849587"/>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9D39F9A-665E-4156-9CFD-FCF2D2EE3CA4}"/>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2C5FF59-CCFC-4142-A854-DB73433A9ECB}"/>
              </a:ext>
            </a:extLst>
          </p:cNvPr>
          <p:cNvPicPr>
            <a:picLocks noChangeAspect="1"/>
          </p:cNvPicPr>
          <p:nvPr/>
        </p:nvPicPr>
        <p:blipFill>
          <a:blip r:embed="rId2"/>
          <a:stretch>
            <a:fillRect/>
          </a:stretch>
        </p:blipFill>
        <p:spPr>
          <a:xfrm>
            <a:off x="1443032" y="28575"/>
            <a:ext cx="9305921" cy="680085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65EE370-E744-46F9-85F2-43716F0C1AAB}"/>
              </a:ext>
            </a:extLst>
          </p:cNvPr>
          <p:cNvPicPr>
            <a:picLocks noChangeAspect="1"/>
          </p:cNvPicPr>
          <p:nvPr/>
        </p:nvPicPr>
        <p:blipFill>
          <a:blip r:embed="rId2"/>
          <a:stretch>
            <a:fillRect/>
          </a:stretch>
        </p:blipFill>
        <p:spPr>
          <a:xfrm>
            <a:off x="1159596" y="0"/>
            <a:ext cx="9994840"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EF562E6-EFA9-4ACF-BFF7-4F63D2A4D212}"/>
              </a:ext>
            </a:extLst>
          </p:cNvPr>
          <p:cNvPicPr>
            <a:picLocks noChangeAspect="1"/>
          </p:cNvPicPr>
          <p:nvPr/>
        </p:nvPicPr>
        <p:blipFill>
          <a:blip r:embed="rId2"/>
          <a:stretch>
            <a:fillRect/>
          </a:stretch>
        </p:blipFill>
        <p:spPr>
          <a:xfrm>
            <a:off x="71021" y="0"/>
            <a:ext cx="12076371"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052C78AC-9656-4E7B-A524-D4A232133366}"/>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0B113FD7-39EA-4170-8F95-D2621B02BE88}"/>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C9C5D171-23D5-4723-9969-C808D0257EC8}"/>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70E0BD0A-89C5-4FD4-A04C-82032ECE4157}"/>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B96B4274-AD93-423F-B4C8-B9CC47ACDAFD}"/>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E26FE873-9156-4E87-91EB-C85E46B608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9D4137C6-1254-4261-8D4A-B8CD15FE9D2B}"/>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6282C1F9-02CD-4C3F-AF95-9ED4A3A02242}"/>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78929372-47BB-4E08-9F7C-56866AA260A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456F03E8-A698-4A24-A15B-EB5382E05D5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F96D2CE1-44FC-4D89-9D3C-63FA92F7D17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A1488C2A-5605-4B89-A244-F124F3254E6C}"/>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497A04FA-1090-4569-B0CA-0B7F6D4C449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730A35F0-D9A9-4ACC-8758-ED23ED689E08}"/>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208934"/>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78</TotalTime>
  <Words>432</Words>
  <Application>Microsoft Office PowerPoint</Application>
  <PresentationFormat>Panorámica</PresentationFormat>
  <Paragraphs>34</Paragraphs>
  <Slides>19</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19</vt:i4>
      </vt:variant>
    </vt:vector>
  </HeadingPairs>
  <TitlesOfParts>
    <vt:vector size="28"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2020-12-13T12:12:01Z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