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327" r:id="rId11"/>
    <p:sldId id="328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2894041F-96BC-43AE-89E3-5FDA3A4FAAA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62C7EF-E98A-4AC9-BF1F-95729D0E3EC6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1EC8E7D-B9CF-45C9-8E8C-1CE991AF6A15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D053C79B-FD21-477B-941D-3B6E9330110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3A331327-3E3A-46E1-8158-3E84535FF3AA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4FA18E-51A3-414F-AD5F-0D3161F33024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B0D5DBA-FEEF-456B-B50D-E03A124F489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1EF15FE-D320-494D-9F02-945614752E4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205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3908DB0-3015-456F-BB36-FC17A4E69A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62FFCA7-4895-4CDC-BFEC-318422302F4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7806B97-5706-4113-B6FB-4F7D8BEB19D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00EAE32-103E-4A72-AA6E-CC4D47193AE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8554226-9035-4A66-BC70-8CAD885F76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DE78C9-A068-4813-A941-E7BE3C20DA7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E539D86-7C31-4758-99EF-ACA94594F22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8FD28B-4617-44FC-A301-8E37BFB63573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B1402B-704D-426D-872C-2C4EF0102B5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16326C-AACA-4E13-807F-9E1879227DB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361BB0-2AA7-45CD-9F64-18284AD435C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7F40B4-5794-4FFA-9D4E-11B0A8CBD5C1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B5AD08-7B11-439A-9587-49608A43E2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44BEEB-9A9A-46D5-947E-56C7DECB076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D2D8E4-EC7E-4306-953D-7CF619E1B0B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21493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49CF37-8F11-457E-AB5A-42230CE3A3E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DE9C35F-5A82-4E9D-A1BA-9B515438A1F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F0C355-9614-46EE-B92F-8073060536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36946B-2328-4CFE-B940-52384F29C817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3F98CC-E833-4485-B658-177375C9BC4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D81495-C6AF-41A7-B19E-E05503B2B85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646B8A-17B2-403C-84A8-BD655E3DC8E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2582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53BD5E-415A-4087-9F10-F6085CB298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9B0C1D-5298-4019-BCAE-9D4CC91D751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48AB8E-6794-4D30-A186-591BA04B4B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B7CE10-4713-42D5-A839-BE090DEB63CB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7CDDAB-E5C1-4F1F-B4DB-B02A7AA86EA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952822-2190-4F8F-B44D-0EB5967A31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C77988-D793-4839-9201-4F318E3456C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9768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B0F7A7-0447-4171-B589-A602FC61549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1EB70D-A9DC-4D05-9B40-C15592A5537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100A002-5C35-4BAA-A8AA-FDD142DE289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8548D7C-B7B9-40C6-BE4F-D20C066459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D1EB37-D749-48BD-AE68-F71CF13D080A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352FEE7-1E76-4ABC-8387-09290E3B3E1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34C9B4D-6A36-44AE-AA23-9BF24ECBA3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25451E-1E93-4D58-BE37-1FF033442EC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6026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A7FE1-CE00-4D04-9858-F6913D318B0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DC01C5-B4FB-4D6D-8355-81AFCDDDCC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69ED38E-DAC1-4F01-9B70-4717FC4C0D5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6207DBD-1ADC-46C6-90D8-6A9BF38C354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2F231C7-199B-41A0-A030-D324CB386BA8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79D7A63-659A-4802-8BCF-81CB0515CED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968AFE-D373-4118-8237-130808C9B953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98977EC-EF3A-4539-B92B-8E718EAE0F2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4EF80D0-F5E7-4414-B9CA-DA3BABEBA39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0389C0-6EBD-4827-87D5-34AAC0AEB0E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5461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FDE6CF-78F1-49D8-91F6-DC17135D1CA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8F2FBEA-D196-4339-B82D-8C991BE430F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205BA4-5413-4F5C-9204-556F2C042BC9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5A5AB1-F34A-4216-ACD9-46AF32BC96C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6ED76A8-1B3D-4D7F-8DA9-85EFE31C9BB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102830-9BEC-4500-B5E8-5502ABEFDE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7062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E294169-3AD0-4B5E-9674-5231352F82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0CDAAD-EC31-4A5B-8171-57705FA0BBEA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40DF3D-3EB9-4179-B6EA-A902230432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769DD1-9AE9-4175-9D78-E35FDB31D6C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F56F5B-ABB0-4F2C-9D1A-7DA2DC12099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76712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DD6BE-A297-4535-B718-6B6D6ED001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397557-48A5-4992-AF5B-6E5154BB3A0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23FA5E-DA5F-4877-993D-3C43E90D3DC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928B517-8CBB-4D7D-94AF-3544FBCFBD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1D27AA-5B05-4266-A5EC-DE65F4D0EC4D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F619E3B-E1F1-4742-A2D5-1D16B0C4799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6BEAF1-A51D-4340-8632-3FCD9554619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A0020E-B1FF-4DE9-A775-C36690C2B12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2833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96B210-9C46-4CE4-858C-BB8ED40A63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1C28D3F-8E75-4EAA-8902-1BE7090EA6D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C8C6D4-9E00-4397-952C-116EB1EC151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B39E0EC-A5E9-4E4B-8599-9BC68F54683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F240A0-F948-4105-A8DE-DC4835E83F66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4F9A735-B0EB-410A-A2AA-1008B238BBC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615033C-6DA8-4E8A-80CC-DDE23218A1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6715BC-D9E8-44BF-A3D4-8A68EA90042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7820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D7D9CA-95A6-4A3E-83C1-81DE60C7A61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35B697A-8BB0-4881-84EF-C835ECC07A2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C7650C-AF6F-4BE5-9445-C13FB5159A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399ADB-E667-42BC-AA54-1092C10E3A51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2F9F01-F745-4955-A566-6BEA34C04E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D0060C-D3CA-4FC3-9347-0DB26A9127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574B8F-9E83-40B0-A5E5-315D3A6331F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5151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0043A55-6A28-4F06-A8C1-9D063441C4F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5FFBEC8-ED3F-4ABD-B74F-6984369597D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8A42F3-6AC2-4C04-BC20-77CF1DFD0DD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0FD803-7B23-45BE-AE1D-6CFAC024B1F7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712B2F-178B-4A5D-A980-36422D84C6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3E3FAE-FFFD-4E99-B044-3A83044D901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C63F7D-CE9E-4C89-A79E-FDAAE8D08B0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22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92AB56-0862-469C-931A-9E4A6EC92AE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C1DF4F-2E2D-4BB5-87ED-7D3E6154CCF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1ADCDB0-67C6-4A34-A17A-7A6372022B8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8FEE0E-841A-4C9F-B829-FCC6B19D7B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D6FF745-3C7F-4111-AB07-6882C8870A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EF835A35-34A6-4E9D-90F7-9C69B4AB2D7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037921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E31F3E-E18A-4A86-8110-DC92035B92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9767D98-B207-44E0-9CF1-85EFD1F5C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672088-8010-41DC-96A8-6F4E3158B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33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6A86EBB-E276-42FD-AD8C-CC2F2BD52D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08529B-4EA9-4003-8ABF-9B996627313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D824A1-8D72-47A2-9CA5-548AF7FEDBB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46A3A24-DB58-4CBE-A2BF-4D8EA0007EC0}" type="datetime1">
              <a:rPr lang="es-ES"/>
              <a:pPr lvl="0"/>
              <a:t>12/02/2021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68575F-6C7E-4FD3-86A7-701629CA9CD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6362DD-D98B-453C-9B7F-4D7676A427B4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8432369-E86E-4EF9-B416-5C7FEF3930CC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99805D4-6429-412C-8C24-7DA641F736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7D377AC-9C38-4C96-9673-73B31D9F8CB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1EBB10E-F32F-4451-A7EB-D0091A2049F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45B3C2-618D-4885-B0CA-1917F1DB34C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0B478E-FA3D-4C2F-83AC-AC023741E5E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F40EC766-AC01-4AF3-9F1F-076B767E76A9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B107A05-030A-4D10-A594-16C4919A52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45278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29F351B-D871-4A11-B243-50F6AEE5E4F8}"/>
              </a:ext>
            </a:extLst>
          </p:cNvPr>
          <p:cNvSpPr txBox="1"/>
          <p:nvPr/>
        </p:nvSpPr>
        <p:spPr>
          <a:xfrm>
            <a:off x="0" y="2636672"/>
            <a:ext cx="12191996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PUENTE RUYI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CHENGDU · SICHUAN · CHINA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Kitaro - Japanese Drums - Special Sound Effects">
            <a:extLst>
              <a:ext uri="{FF2B5EF4-FFF2-40B4-BE49-F238E27FC236}">
                <a16:creationId xmlns:a16="http://schemas.microsoft.com/office/drawing/2014/main" id="{9C4F0023-3DF2-4CD9-A02C-B1417576B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3854" y="5906859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2B61A5D-C5FD-415A-AD9E-251C68A110DE}"/>
              </a:ext>
            </a:extLst>
          </p:cNvPr>
          <p:cNvSpPr txBox="1"/>
          <p:nvPr/>
        </p:nvSpPr>
        <p:spPr>
          <a:xfrm>
            <a:off x="1500329" y="2379213"/>
            <a:ext cx="9144000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En mayo de 2016, este puente se subordinó al Proyecto de Mejoramiento del Paisaje Principal de la Zona de Alta Tecnología de Chengdu y fue informado por muchos medios de comunicación. Fue oficialmente llamado "Puente Ruyi". El proyecto se completó en febrero de 2018 y se volvió a enfocar en varios medios de comunicación con el nodo de la zona de alta tecnología Green Road de Chengdu.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puente tiene una longitud total de 100 metros y una altura de 140 metros, y abarca el valle de Shenxianju. Está compuesto por tres puentes ondulados, y parte de su tablero es de vidrio transparente. Se inauguró a finales de septiembre y hasta la fecha ha atraído a 200.000 visitantes. El puente fue diseñado por He Yunchang, un experto en estructuras de acero de la Asociación China de Estructura Metálica. 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356C3EF-5DFC-49D3-A33E-7BE7169CF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583" y="0"/>
            <a:ext cx="1218838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37EE9D8-12EA-4042-B065-7C0640C8E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" y="0"/>
            <a:ext cx="1218838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F93A4A5-1DA7-440F-B355-A1D236001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FC24C27-245A-4499-9D33-1EA9215BF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704" y="17757"/>
            <a:ext cx="1218838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CF6D430-1396-443C-8A86-3FBB7619B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C7F67E2-1A35-4DDB-80C7-DCBC9B90949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4AB24699-C993-4461-AB68-6B65542F7D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6CB62E8D-FA2E-42B9-8AF2-BE45918FE7DA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E0EE695-4BFE-4B37-AEC7-B9A997A3E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DB30670-3BF4-4ED4-AF1B-129C12731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CDB052A-B9D0-4F1D-8AA0-60A6F1D5C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128589F-BEDC-4EAE-B81B-41B0EC99E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A83CA83-35D2-49D3-ACC3-13E6CFEC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EDBB9A4-FAAD-49B9-B0AE-5EDE38B4D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BCE57CB-E42C-45E1-AB7D-551DA4AE7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BB646C5-CBA0-426D-B1DB-1D4A2D53C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C2C7DC8-901D-494C-9640-EAFA6DF08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3156011-8EBF-4E9D-9A3C-56C3A6EC2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2B71ACB-A5C8-490B-9BD7-E891375FB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795451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195</Words>
  <Application>Microsoft Office PowerPoint</Application>
  <PresentationFormat>Panorámica</PresentationFormat>
  <Paragraphs>13</Paragraphs>
  <Slides>9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2021-02-12T10:43:47Z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