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327" r:id="rId19"/>
    <p:sldId id="328" r:id="rId2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1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FB28DAE-DFCD-4F6E-A94C-01EBCD017A3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81637FF-9618-46F4-8A4B-76F91AB8DBB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2E61895-AB52-448E-AA4D-4E94A413338C}" type="datetime1">
              <a:rPr lang="es-ES"/>
              <a:pPr lvl="0"/>
              <a:t>04/05/2020</a:t>
            </a:fld>
            <a:endParaRPr lang="es-ES"/>
          </a:p>
        </p:txBody>
      </p:sp>
      <p:sp>
        <p:nvSpPr>
          <p:cNvPr id="4" name="Marcador de imagen de diapositiva 3">
            <a:extLst>
              <a:ext uri="{FF2B5EF4-FFF2-40B4-BE49-F238E27FC236}">
                <a16:creationId xmlns:a16="http://schemas.microsoft.com/office/drawing/2014/main" id="{857F8FB2-1018-4B7E-8BCA-022DDA55730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8C7FE3E-7C15-4887-9CFF-2B0E0939138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53C8A64-84A9-4109-A912-0695E4722FE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D0A4A6A-FEBF-4FB1-81A7-B416953F632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B1F5759-D07B-4AC7-9C31-668E43F5B6D8}" type="slidenum">
              <a:t>‹Nº›</a:t>
            </a:fld>
            <a:endParaRPr lang="es-ES"/>
          </a:p>
        </p:txBody>
      </p:sp>
    </p:spTree>
    <p:extLst>
      <p:ext uri="{BB962C8B-B14F-4D97-AF65-F5344CB8AC3E}">
        <p14:creationId xmlns:p14="http://schemas.microsoft.com/office/powerpoint/2010/main" val="37738392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F24C7AF-5062-4A59-A417-DC147658ACE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7AEA05B-50D4-4C1C-8BB8-14BDABB31E5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C0D3EDF-EB46-4084-B7AE-3C31169F6F4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A85547C-AEAC-4B83-B57B-35CD5C9A54B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62FB6FB-20F5-42C2-B3C0-C8B30E6A698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7795EE6-E091-48B2-A1FB-59B3F0D336B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139ECB9-2FEE-4478-B7BB-922D0385566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06C39E9-8734-4F6D-AF55-C09EEE57B27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1E4C1A-BB9C-4C1A-9D60-A54FABA9C8E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BD8C6C8-B82E-491A-8ED3-3EB97DF23F9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1B87116-83C1-439B-A738-5E6EC98EBAB3}"/>
              </a:ext>
            </a:extLst>
          </p:cNvPr>
          <p:cNvSpPr txBox="1">
            <a:spLocks noGrp="1"/>
          </p:cNvSpPr>
          <p:nvPr>
            <p:ph type="dt" sz="half" idx="7"/>
          </p:nvPr>
        </p:nvSpPr>
        <p:spPr/>
        <p:txBody>
          <a:bodyPr/>
          <a:lstStyle>
            <a:lvl1pPr>
              <a:defRPr/>
            </a:lvl1pPr>
          </a:lstStyle>
          <a:p>
            <a:pPr lvl="0"/>
            <a:fld id="{232AB8EE-5BFC-462A-8718-D76D1809C95D}" type="datetime1">
              <a:rPr lang="es-ES"/>
              <a:pPr lvl="0"/>
              <a:t>04/05/2020</a:t>
            </a:fld>
            <a:endParaRPr lang="es-ES"/>
          </a:p>
        </p:txBody>
      </p:sp>
      <p:sp>
        <p:nvSpPr>
          <p:cNvPr id="5" name="Marcador de pie de página 4">
            <a:extLst>
              <a:ext uri="{FF2B5EF4-FFF2-40B4-BE49-F238E27FC236}">
                <a16:creationId xmlns:a16="http://schemas.microsoft.com/office/drawing/2014/main" id="{4454CC97-96A1-4249-B94A-D5530EEEF8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64FA17D-788B-4E6D-9A25-629CBDFC3E2B}"/>
              </a:ext>
            </a:extLst>
          </p:cNvPr>
          <p:cNvSpPr txBox="1">
            <a:spLocks noGrp="1"/>
          </p:cNvSpPr>
          <p:nvPr>
            <p:ph type="sldNum" sz="quarter" idx="8"/>
          </p:nvPr>
        </p:nvSpPr>
        <p:spPr/>
        <p:txBody>
          <a:bodyPr/>
          <a:lstStyle>
            <a:lvl1pPr>
              <a:defRPr/>
            </a:lvl1pPr>
          </a:lstStyle>
          <a:p>
            <a:pPr lvl="0"/>
            <a:fld id="{0050F606-DC8F-4C87-986E-532F467C9263}" type="slidenum">
              <a:t>‹Nº›</a:t>
            </a:fld>
            <a:endParaRPr lang="es-ES"/>
          </a:p>
        </p:txBody>
      </p:sp>
    </p:spTree>
    <p:extLst>
      <p:ext uri="{BB962C8B-B14F-4D97-AF65-F5344CB8AC3E}">
        <p14:creationId xmlns:p14="http://schemas.microsoft.com/office/powerpoint/2010/main" val="318677489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D23C4E-4342-4484-90BA-F04BF232995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814F508-E721-496A-AB2B-224A0666149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3336E26-A534-4755-A077-C978AC38F545}"/>
              </a:ext>
            </a:extLst>
          </p:cNvPr>
          <p:cNvSpPr txBox="1">
            <a:spLocks noGrp="1"/>
          </p:cNvSpPr>
          <p:nvPr>
            <p:ph type="dt" sz="half" idx="7"/>
          </p:nvPr>
        </p:nvSpPr>
        <p:spPr/>
        <p:txBody>
          <a:bodyPr/>
          <a:lstStyle>
            <a:lvl1pPr>
              <a:defRPr/>
            </a:lvl1pPr>
          </a:lstStyle>
          <a:p>
            <a:pPr lvl="0"/>
            <a:fld id="{BF74DDC3-B422-49E8-A5EA-EF60301D9AE5}" type="datetime1">
              <a:rPr lang="es-ES"/>
              <a:pPr lvl="0"/>
              <a:t>04/05/2020</a:t>
            </a:fld>
            <a:endParaRPr lang="es-ES"/>
          </a:p>
        </p:txBody>
      </p:sp>
      <p:sp>
        <p:nvSpPr>
          <p:cNvPr id="5" name="Marcador de pie de página 4">
            <a:extLst>
              <a:ext uri="{FF2B5EF4-FFF2-40B4-BE49-F238E27FC236}">
                <a16:creationId xmlns:a16="http://schemas.microsoft.com/office/drawing/2014/main" id="{87D736FC-9034-46D9-B96B-6CBE235AAE6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D203C40-0E34-4AE3-BF0C-CEB141C43A1E}"/>
              </a:ext>
            </a:extLst>
          </p:cNvPr>
          <p:cNvSpPr txBox="1">
            <a:spLocks noGrp="1"/>
          </p:cNvSpPr>
          <p:nvPr>
            <p:ph type="sldNum" sz="quarter" idx="8"/>
          </p:nvPr>
        </p:nvSpPr>
        <p:spPr/>
        <p:txBody>
          <a:bodyPr/>
          <a:lstStyle>
            <a:lvl1pPr>
              <a:defRPr/>
            </a:lvl1pPr>
          </a:lstStyle>
          <a:p>
            <a:pPr lvl="0"/>
            <a:fld id="{1C19201D-D7E3-4720-9798-40B86D2CF4E4}" type="slidenum">
              <a:t>‹Nº›</a:t>
            </a:fld>
            <a:endParaRPr lang="es-ES"/>
          </a:p>
        </p:txBody>
      </p:sp>
    </p:spTree>
    <p:extLst>
      <p:ext uri="{BB962C8B-B14F-4D97-AF65-F5344CB8AC3E}">
        <p14:creationId xmlns:p14="http://schemas.microsoft.com/office/powerpoint/2010/main" val="1251931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052BCA-90F6-43BB-998B-6435415F52A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F224C5C-30BF-41AA-A8FB-26FC7F43B57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70CC53E-362F-4B34-BBF1-6D0928AF96C5}"/>
              </a:ext>
            </a:extLst>
          </p:cNvPr>
          <p:cNvSpPr txBox="1">
            <a:spLocks noGrp="1"/>
          </p:cNvSpPr>
          <p:nvPr>
            <p:ph type="dt" sz="half" idx="7"/>
          </p:nvPr>
        </p:nvSpPr>
        <p:spPr/>
        <p:txBody>
          <a:bodyPr/>
          <a:lstStyle>
            <a:lvl1pPr>
              <a:defRPr/>
            </a:lvl1pPr>
          </a:lstStyle>
          <a:p>
            <a:pPr lvl="0"/>
            <a:fld id="{E9C64F17-65D2-416A-A0D3-71DD00634749}" type="datetime1">
              <a:rPr lang="es-ES"/>
              <a:pPr lvl="0"/>
              <a:t>04/05/2020</a:t>
            </a:fld>
            <a:endParaRPr lang="es-ES"/>
          </a:p>
        </p:txBody>
      </p:sp>
      <p:sp>
        <p:nvSpPr>
          <p:cNvPr id="5" name="Marcador de pie de página 4">
            <a:extLst>
              <a:ext uri="{FF2B5EF4-FFF2-40B4-BE49-F238E27FC236}">
                <a16:creationId xmlns:a16="http://schemas.microsoft.com/office/drawing/2014/main" id="{67C37CDC-129C-48BD-B22B-FF890DA470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9B60B5D-5441-4EC8-BC92-E3E14CF09DB7}"/>
              </a:ext>
            </a:extLst>
          </p:cNvPr>
          <p:cNvSpPr txBox="1">
            <a:spLocks noGrp="1"/>
          </p:cNvSpPr>
          <p:nvPr>
            <p:ph type="sldNum" sz="quarter" idx="8"/>
          </p:nvPr>
        </p:nvSpPr>
        <p:spPr/>
        <p:txBody>
          <a:bodyPr/>
          <a:lstStyle>
            <a:lvl1pPr>
              <a:defRPr/>
            </a:lvl1pPr>
          </a:lstStyle>
          <a:p>
            <a:pPr lvl="0"/>
            <a:fld id="{BEF2BA07-06F7-41BA-BF70-8B22544A5223}" type="slidenum">
              <a:t>‹Nº›</a:t>
            </a:fld>
            <a:endParaRPr lang="es-ES"/>
          </a:p>
        </p:txBody>
      </p:sp>
    </p:spTree>
    <p:extLst>
      <p:ext uri="{BB962C8B-B14F-4D97-AF65-F5344CB8AC3E}">
        <p14:creationId xmlns:p14="http://schemas.microsoft.com/office/powerpoint/2010/main" val="1951929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B7C25E-15F6-4AA3-B4BE-816EA9E9004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CB0ACC9-A102-432E-9ED2-C45B706A827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D6D3244-D93B-4955-9AC7-30B4C636DCB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F7B9361-CC2E-4FF4-A3D9-1B2DD8E50B25}"/>
              </a:ext>
            </a:extLst>
          </p:cNvPr>
          <p:cNvSpPr txBox="1">
            <a:spLocks noGrp="1"/>
          </p:cNvSpPr>
          <p:nvPr>
            <p:ph type="dt" sz="half" idx="7"/>
          </p:nvPr>
        </p:nvSpPr>
        <p:spPr/>
        <p:txBody>
          <a:bodyPr/>
          <a:lstStyle>
            <a:lvl1pPr>
              <a:defRPr/>
            </a:lvl1pPr>
          </a:lstStyle>
          <a:p>
            <a:pPr lvl="0"/>
            <a:fld id="{45973B43-D111-48AC-AE60-EDCD9E65EB94}" type="datetime1">
              <a:rPr lang="es-ES"/>
              <a:pPr lvl="0"/>
              <a:t>04/05/2020</a:t>
            </a:fld>
            <a:endParaRPr lang="es-ES"/>
          </a:p>
        </p:txBody>
      </p:sp>
      <p:sp>
        <p:nvSpPr>
          <p:cNvPr id="6" name="Marcador de pie de página 5">
            <a:extLst>
              <a:ext uri="{FF2B5EF4-FFF2-40B4-BE49-F238E27FC236}">
                <a16:creationId xmlns:a16="http://schemas.microsoft.com/office/drawing/2014/main" id="{CE689979-1B75-44F6-9D9A-8AE0CD19C7A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8BB07FA-7E05-4E81-8EAA-4CACA4710A79}"/>
              </a:ext>
            </a:extLst>
          </p:cNvPr>
          <p:cNvSpPr txBox="1">
            <a:spLocks noGrp="1"/>
          </p:cNvSpPr>
          <p:nvPr>
            <p:ph type="sldNum" sz="quarter" idx="8"/>
          </p:nvPr>
        </p:nvSpPr>
        <p:spPr/>
        <p:txBody>
          <a:bodyPr/>
          <a:lstStyle>
            <a:lvl1pPr>
              <a:defRPr/>
            </a:lvl1pPr>
          </a:lstStyle>
          <a:p>
            <a:pPr lvl="0"/>
            <a:fld id="{5B66FA17-87C2-49D3-B088-09FD49AAF820}" type="slidenum">
              <a:t>‹Nº›</a:t>
            </a:fld>
            <a:endParaRPr lang="es-ES"/>
          </a:p>
        </p:txBody>
      </p:sp>
    </p:spTree>
    <p:extLst>
      <p:ext uri="{BB962C8B-B14F-4D97-AF65-F5344CB8AC3E}">
        <p14:creationId xmlns:p14="http://schemas.microsoft.com/office/powerpoint/2010/main" val="1622080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8FC384-0D92-4865-8E3B-68F618318F3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141B766-1884-4432-BB2E-172E1945874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0FC6FAC-C6AE-4F3D-8FA2-589DC15A74E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A61AB2C-A52B-4CD9-AD4E-B8E56D755BA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69A2899-FD00-46F9-8FF3-09A90F4A9B0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2D5DFD2-E150-4902-AAD4-FAB2273C7277}"/>
              </a:ext>
            </a:extLst>
          </p:cNvPr>
          <p:cNvSpPr txBox="1">
            <a:spLocks noGrp="1"/>
          </p:cNvSpPr>
          <p:nvPr>
            <p:ph type="dt" sz="half" idx="7"/>
          </p:nvPr>
        </p:nvSpPr>
        <p:spPr/>
        <p:txBody>
          <a:bodyPr/>
          <a:lstStyle>
            <a:lvl1pPr>
              <a:defRPr/>
            </a:lvl1pPr>
          </a:lstStyle>
          <a:p>
            <a:pPr lvl="0"/>
            <a:fld id="{09A95D76-9BF3-4443-A3F5-84BC95194E49}" type="datetime1">
              <a:rPr lang="es-ES"/>
              <a:pPr lvl="0"/>
              <a:t>04/05/2020</a:t>
            </a:fld>
            <a:endParaRPr lang="es-ES"/>
          </a:p>
        </p:txBody>
      </p:sp>
      <p:sp>
        <p:nvSpPr>
          <p:cNvPr id="8" name="Marcador de pie de página 7">
            <a:extLst>
              <a:ext uri="{FF2B5EF4-FFF2-40B4-BE49-F238E27FC236}">
                <a16:creationId xmlns:a16="http://schemas.microsoft.com/office/drawing/2014/main" id="{A8968818-1739-4D39-B80C-678CC44D9F0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B5F910C-AD3A-4288-A3D6-6FA273DEB331}"/>
              </a:ext>
            </a:extLst>
          </p:cNvPr>
          <p:cNvSpPr txBox="1">
            <a:spLocks noGrp="1"/>
          </p:cNvSpPr>
          <p:nvPr>
            <p:ph type="sldNum" sz="quarter" idx="8"/>
          </p:nvPr>
        </p:nvSpPr>
        <p:spPr/>
        <p:txBody>
          <a:bodyPr/>
          <a:lstStyle>
            <a:lvl1pPr>
              <a:defRPr/>
            </a:lvl1pPr>
          </a:lstStyle>
          <a:p>
            <a:pPr lvl="0"/>
            <a:fld id="{DDC73571-9772-4E55-8F57-C4891D35A385}" type="slidenum">
              <a:t>‹Nº›</a:t>
            </a:fld>
            <a:endParaRPr lang="es-ES"/>
          </a:p>
        </p:txBody>
      </p:sp>
    </p:spTree>
    <p:extLst>
      <p:ext uri="{BB962C8B-B14F-4D97-AF65-F5344CB8AC3E}">
        <p14:creationId xmlns:p14="http://schemas.microsoft.com/office/powerpoint/2010/main" val="474702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535191-D1B9-41E4-A4BF-A4ADA502DCC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4AC31DC-AC37-43CE-A0C7-740BAAB34B07}"/>
              </a:ext>
            </a:extLst>
          </p:cNvPr>
          <p:cNvSpPr txBox="1">
            <a:spLocks noGrp="1"/>
          </p:cNvSpPr>
          <p:nvPr>
            <p:ph type="dt" sz="half" idx="7"/>
          </p:nvPr>
        </p:nvSpPr>
        <p:spPr/>
        <p:txBody>
          <a:bodyPr/>
          <a:lstStyle>
            <a:lvl1pPr>
              <a:defRPr/>
            </a:lvl1pPr>
          </a:lstStyle>
          <a:p>
            <a:pPr lvl="0"/>
            <a:fld id="{174ABAC1-4B33-44B6-9627-8314A3012BE1}" type="datetime1">
              <a:rPr lang="es-ES"/>
              <a:pPr lvl="0"/>
              <a:t>04/05/2020</a:t>
            </a:fld>
            <a:endParaRPr lang="es-ES"/>
          </a:p>
        </p:txBody>
      </p:sp>
      <p:sp>
        <p:nvSpPr>
          <p:cNvPr id="4" name="Marcador de pie de página 3">
            <a:extLst>
              <a:ext uri="{FF2B5EF4-FFF2-40B4-BE49-F238E27FC236}">
                <a16:creationId xmlns:a16="http://schemas.microsoft.com/office/drawing/2014/main" id="{BE00D1C4-9488-4668-86B2-1638674CE30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8FA3F76-E0A5-4F75-BAD5-F3ED3B1EEEC8}"/>
              </a:ext>
            </a:extLst>
          </p:cNvPr>
          <p:cNvSpPr txBox="1">
            <a:spLocks noGrp="1"/>
          </p:cNvSpPr>
          <p:nvPr>
            <p:ph type="sldNum" sz="quarter" idx="8"/>
          </p:nvPr>
        </p:nvSpPr>
        <p:spPr/>
        <p:txBody>
          <a:bodyPr/>
          <a:lstStyle>
            <a:lvl1pPr>
              <a:defRPr/>
            </a:lvl1pPr>
          </a:lstStyle>
          <a:p>
            <a:pPr lvl="0"/>
            <a:fld id="{CC0C6D93-A36F-4D65-8B4A-5A0BEC61C494}" type="slidenum">
              <a:t>‹Nº›</a:t>
            </a:fld>
            <a:endParaRPr lang="es-ES"/>
          </a:p>
        </p:txBody>
      </p:sp>
    </p:spTree>
    <p:extLst>
      <p:ext uri="{BB962C8B-B14F-4D97-AF65-F5344CB8AC3E}">
        <p14:creationId xmlns:p14="http://schemas.microsoft.com/office/powerpoint/2010/main" val="3796040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6B2E915-2AC9-4FD8-B122-DE63A84DD09E}"/>
              </a:ext>
            </a:extLst>
          </p:cNvPr>
          <p:cNvSpPr txBox="1">
            <a:spLocks noGrp="1"/>
          </p:cNvSpPr>
          <p:nvPr>
            <p:ph type="dt" sz="half" idx="7"/>
          </p:nvPr>
        </p:nvSpPr>
        <p:spPr/>
        <p:txBody>
          <a:bodyPr/>
          <a:lstStyle>
            <a:lvl1pPr>
              <a:defRPr/>
            </a:lvl1pPr>
          </a:lstStyle>
          <a:p>
            <a:pPr lvl="0"/>
            <a:fld id="{803D8021-4C39-41D2-A4C0-495488DA6265}" type="datetime1">
              <a:rPr lang="es-ES"/>
              <a:pPr lvl="0"/>
              <a:t>04/05/2020</a:t>
            </a:fld>
            <a:endParaRPr lang="es-ES"/>
          </a:p>
        </p:txBody>
      </p:sp>
      <p:sp>
        <p:nvSpPr>
          <p:cNvPr id="3" name="Marcador de pie de página 2">
            <a:extLst>
              <a:ext uri="{FF2B5EF4-FFF2-40B4-BE49-F238E27FC236}">
                <a16:creationId xmlns:a16="http://schemas.microsoft.com/office/drawing/2014/main" id="{2F4529A0-6911-4B82-A4C1-867984997AF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4A9691F-D645-49BC-A08B-C480A605B13B}"/>
              </a:ext>
            </a:extLst>
          </p:cNvPr>
          <p:cNvSpPr txBox="1">
            <a:spLocks noGrp="1"/>
          </p:cNvSpPr>
          <p:nvPr>
            <p:ph type="sldNum" sz="quarter" idx="8"/>
          </p:nvPr>
        </p:nvSpPr>
        <p:spPr/>
        <p:txBody>
          <a:bodyPr/>
          <a:lstStyle>
            <a:lvl1pPr>
              <a:defRPr/>
            </a:lvl1pPr>
          </a:lstStyle>
          <a:p>
            <a:pPr lvl="0"/>
            <a:fld id="{A3FE5712-C8EF-434F-8772-439525B6C2A4}" type="slidenum">
              <a:t>‹Nº›</a:t>
            </a:fld>
            <a:endParaRPr lang="es-ES"/>
          </a:p>
        </p:txBody>
      </p:sp>
    </p:spTree>
    <p:extLst>
      <p:ext uri="{BB962C8B-B14F-4D97-AF65-F5344CB8AC3E}">
        <p14:creationId xmlns:p14="http://schemas.microsoft.com/office/powerpoint/2010/main" val="241577156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5228A7-2DFF-4044-BDA7-264146A527C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B1EDA9-ABEB-4F88-B781-5DC9D6A2BC1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A361E98-51B1-405A-A7B1-24477935661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7D0B09B-F0BE-4F91-A606-B9D95B184817}"/>
              </a:ext>
            </a:extLst>
          </p:cNvPr>
          <p:cNvSpPr txBox="1">
            <a:spLocks noGrp="1"/>
          </p:cNvSpPr>
          <p:nvPr>
            <p:ph type="dt" sz="half" idx="7"/>
          </p:nvPr>
        </p:nvSpPr>
        <p:spPr/>
        <p:txBody>
          <a:bodyPr/>
          <a:lstStyle>
            <a:lvl1pPr>
              <a:defRPr/>
            </a:lvl1pPr>
          </a:lstStyle>
          <a:p>
            <a:pPr lvl="0"/>
            <a:fld id="{9BD05D8B-2027-4EE7-AC0C-0D35077497D6}" type="datetime1">
              <a:rPr lang="es-ES"/>
              <a:pPr lvl="0"/>
              <a:t>04/05/2020</a:t>
            </a:fld>
            <a:endParaRPr lang="es-ES"/>
          </a:p>
        </p:txBody>
      </p:sp>
      <p:sp>
        <p:nvSpPr>
          <p:cNvPr id="6" name="Marcador de pie de página 5">
            <a:extLst>
              <a:ext uri="{FF2B5EF4-FFF2-40B4-BE49-F238E27FC236}">
                <a16:creationId xmlns:a16="http://schemas.microsoft.com/office/drawing/2014/main" id="{ED1602AB-EF67-4899-ADB7-1E363952B93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0570DDF-E082-48EE-8400-5377EB5098B3}"/>
              </a:ext>
            </a:extLst>
          </p:cNvPr>
          <p:cNvSpPr txBox="1">
            <a:spLocks noGrp="1"/>
          </p:cNvSpPr>
          <p:nvPr>
            <p:ph type="sldNum" sz="quarter" idx="8"/>
          </p:nvPr>
        </p:nvSpPr>
        <p:spPr/>
        <p:txBody>
          <a:bodyPr/>
          <a:lstStyle>
            <a:lvl1pPr>
              <a:defRPr/>
            </a:lvl1pPr>
          </a:lstStyle>
          <a:p>
            <a:pPr lvl="0"/>
            <a:fld id="{F92118B6-C2AE-4445-90DD-434E4D0EF904}" type="slidenum">
              <a:t>‹Nº›</a:t>
            </a:fld>
            <a:endParaRPr lang="es-ES"/>
          </a:p>
        </p:txBody>
      </p:sp>
    </p:spTree>
    <p:extLst>
      <p:ext uri="{BB962C8B-B14F-4D97-AF65-F5344CB8AC3E}">
        <p14:creationId xmlns:p14="http://schemas.microsoft.com/office/powerpoint/2010/main" val="2238190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301006-AF11-4A3A-A699-41CCD987F64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8A41DEB-1302-4177-B160-932A5797BD7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184E4AE-8681-4492-86F4-62E3B8C3340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59CFA4B-9753-4156-8C67-2B5DA80CD401}"/>
              </a:ext>
            </a:extLst>
          </p:cNvPr>
          <p:cNvSpPr txBox="1">
            <a:spLocks noGrp="1"/>
          </p:cNvSpPr>
          <p:nvPr>
            <p:ph type="dt" sz="half" idx="7"/>
          </p:nvPr>
        </p:nvSpPr>
        <p:spPr/>
        <p:txBody>
          <a:bodyPr/>
          <a:lstStyle>
            <a:lvl1pPr>
              <a:defRPr/>
            </a:lvl1pPr>
          </a:lstStyle>
          <a:p>
            <a:pPr lvl="0"/>
            <a:fld id="{A707D133-8DF8-4CBE-B97C-8C670EBDCD1C}" type="datetime1">
              <a:rPr lang="es-ES"/>
              <a:pPr lvl="0"/>
              <a:t>04/05/2020</a:t>
            </a:fld>
            <a:endParaRPr lang="es-ES"/>
          </a:p>
        </p:txBody>
      </p:sp>
      <p:sp>
        <p:nvSpPr>
          <p:cNvPr id="6" name="Marcador de pie de página 5">
            <a:extLst>
              <a:ext uri="{FF2B5EF4-FFF2-40B4-BE49-F238E27FC236}">
                <a16:creationId xmlns:a16="http://schemas.microsoft.com/office/drawing/2014/main" id="{FD5A36A8-0E90-49C2-892F-DBF855F1EAA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607ED6-85E8-4C34-AA7D-E47431C4DA7A}"/>
              </a:ext>
            </a:extLst>
          </p:cNvPr>
          <p:cNvSpPr txBox="1">
            <a:spLocks noGrp="1"/>
          </p:cNvSpPr>
          <p:nvPr>
            <p:ph type="sldNum" sz="quarter" idx="8"/>
          </p:nvPr>
        </p:nvSpPr>
        <p:spPr/>
        <p:txBody>
          <a:bodyPr/>
          <a:lstStyle>
            <a:lvl1pPr>
              <a:defRPr/>
            </a:lvl1pPr>
          </a:lstStyle>
          <a:p>
            <a:pPr lvl="0"/>
            <a:fld id="{96A9F574-BB76-4FF7-B727-C8931E31BED4}" type="slidenum">
              <a:t>‹Nº›</a:t>
            </a:fld>
            <a:endParaRPr lang="es-ES"/>
          </a:p>
        </p:txBody>
      </p:sp>
    </p:spTree>
    <p:extLst>
      <p:ext uri="{BB962C8B-B14F-4D97-AF65-F5344CB8AC3E}">
        <p14:creationId xmlns:p14="http://schemas.microsoft.com/office/powerpoint/2010/main" val="4157651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D4AD75-F6D6-4540-AC59-84B85A742B0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0739C3F-B273-4A50-B8A8-8163E290F59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863431D-2691-4BE3-8A7F-86932578F587}"/>
              </a:ext>
            </a:extLst>
          </p:cNvPr>
          <p:cNvSpPr txBox="1">
            <a:spLocks noGrp="1"/>
          </p:cNvSpPr>
          <p:nvPr>
            <p:ph type="dt" sz="half" idx="7"/>
          </p:nvPr>
        </p:nvSpPr>
        <p:spPr/>
        <p:txBody>
          <a:bodyPr/>
          <a:lstStyle>
            <a:lvl1pPr>
              <a:defRPr/>
            </a:lvl1pPr>
          </a:lstStyle>
          <a:p>
            <a:pPr lvl="0"/>
            <a:fld id="{9DED4873-AC9D-47E3-ACC1-3BF34CBF9905}" type="datetime1">
              <a:rPr lang="es-ES"/>
              <a:pPr lvl="0"/>
              <a:t>04/05/2020</a:t>
            </a:fld>
            <a:endParaRPr lang="es-ES"/>
          </a:p>
        </p:txBody>
      </p:sp>
      <p:sp>
        <p:nvSpPr>
          <p:cNvPr id="5" name="Marcador de pie de página 4">
            <a:extLst>
              <a:ext uri="{FF2B5EF4-FFF2-40B4-BE49-F238E27FC236}">
                <a16:creationId xmlns:a16="http://schemas.microsoft.com/office/drawing/2014/main" id="{4ACBC923-44F2-49C5-9D0C-D15A06ACBE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1604F8-B089-4328-94EA-50C03D27E153}"/>
              </a:ext>
            </a:extLst>
          </p:cNvPr>
          <p:cNvSpPr txBox="1">
            <a:spLocks noGrp="1"/>
          </p:cNvSpPr>
          <p:nvPr>
            <p:ph type="sldNum" sz="quarter" idx="8"/>
          </p:nvPr>
        </p:nvSpPr>
        <p:spPr/>
        <p:txBody>
          <a:bodyPr/>
          <a:lstStyle>
            <a:lvl1pPr>
              <a:defRPr/>
            </a:lvl1pPr>
          </a:lstStyle>
          <a:p>
            <a:pPr lvl="0"/>
            <a:fld id="{23DBEAAD-BF4D-4CD5-9AEA-84254E2871DD}" type="slidenum">
              <a:t>‹Nº›</a:t>
            </a:fld>
            <a:endParaRPr lang="es-ES"/>
          </a:p>
        </p:txBody>
      </p:sp>
    </p:spTree>
    <p:extLst>
      <p:ext uri="{BB962C8B-B14F-4D97-AF65-F5344CB8AC3E}">
        <p14:creationId xmlns:p14="http://schemas.microsoft.com/office/powerpoint/2010/main" val="3298523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A3AE4F2-C78F-433C-AC11-AE34A5E64BD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927536F-A2F8-4891-BEE7-646D74451DA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521DD1-82EB-4ACD-8CE3-E668D311FE0B}"/>
              </a:ext>
            </a:extLst>
          </p:cNvPr>
          <p:cNvSpPr txBox="1">
            <a:spLocks noGrp="1"/>
          </p:cNvSpPr>
          <p:nvPr>
            <p:ph type="dt" sz="half" idx="7"/>
          </p:nvPr>
        </p:nvSpPr>
        <p:spPr/>
        <p:txBody>
          <a:bodyPr/>
          <a:lstStyle>
            <a:lvl1pPr>
              <a:defRPr/>
            </a:lvl1pPr>
          </a:lstStyle>
          <a:p>
            <a:pPr lvl="0"/>
            <a:fld id="{3091B725-3091-4BA9-A1E4-A083640682C0}" type="datetime1">
              <a:rPr lang="es-ES"/>
              <a:pPr lvl="0"/>
              <a:t>04/05/2020</a:t>
            </a:fld>
            <a:endParaRPr lang="es-ES"/>
          </a:p>
        </p:txBody>
      </p:sp>
      <p:sp>
        <p:nvSpPr>
          <p:cNvPr id="5" name="Marcador de pie de página 4">
            <a:extLst>
              <a:ext uri="{FF2B5EF4-FFF2-40B4-BE49-F238E27FC236}">
                <a16:creationId xmlns:a16="http://schemas.microsoft.com/office/drawing/2014/main" id="{0C9A8654-076C-471B-B95E-08EF7229A4B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C857957-A046-44D1-AE9D-F9BB0D59CC9D}"/>
              </a:ext>
            </a:extLst>
          </p:cNvPr>
          <p:cNvSpPr txBox="1">
            <a:spLocks noGrp="1"/>
          </p:cNvSpPr>
          <p:nvPr>
            <p:ph type="sldNum" sz="quarter" idx="8"/>
          </p:nvPr>
        </p:nvSpPr>
        <p:spPr/>
        <p:txBody>
          <a:bodyPr/>
          <a:lstStyle>
            <a:lvl1pPr>
              <a:defRPr/>
            </a:lvl1pPr>
          </a:lstStyle>
          <a:p>
            <a:pPr lvl="0"/>
            <a:fld id="{9741A96B-3302-4E3D-B989-60F9BDDE8BED}" type="slidenum">
              <a:t>‹Nº›</a:t>
            </a:fld>
            <a:endParaRPr lang="es-ES"/>
          </a:p>
        </p:txBody>
      </p:sp>
    </p:spTree>
    <p:extLst>
      <p:ext uri="{BB962C8B-B14F-4D97-AF65-F5344CB8AC3E}">
        <p14:creationId xmlns:p14="http://schemas.microsoft.com/office/powerpoint/2010/main" val="2648148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B0AB1C-FDD7-4350-9ABA-715EB28477B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20DAEB7-2331-450F-84AB-0FC34AF762E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1DDC8B8-D076-4434-9648-F7035C89C90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93B3B5A-8B6E-4213-872A-FBD06B38C22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B624F56-2B14-4050-9751-1AB6A7C0D8DA}"/>
              </a:ext>
            </a:extLst>
          </p:cNvPr>
          <p:cNvSpPr txBox="1">
            <a:spLocks noGrp="1"/>
          </p:cNvSpPr>
          <p:nvPr>
            <p:ph type="sldNum" sz="quarter" idx="8"/>
          </p:nvPr>
        </p:nvSpPr>
        <p:spPr/>
        <p:txBody>
          <a:bodyPr/>
          <a:lstStyle>
            <a:lvl1pPr>
              <a:defRPr sz="1400"/>
            </a:lvl1pPr>
          </a:lstStyle>
          <a:p>
            <a:pPr lvl="0"/>
            <a:fld id="{5F1A3ED1-35A5-4701-961A-BDFBB7D8A41D}" type="slidenum">
              <a:t>‹Nº›</a:t>
            </a:fld>
            <a:endParaRPr lang="es-ES"/>
          </a:p>
        </p:txBody>
      </p:sp>
    </p:spTree>
    <p:extLst>
      <p:ext uri="{BB962C8B-B14F-4D97-AF65-F5344CB8AC3E}">
        <p14:creationId xmlns:p14="http://schemas.microsoft.com/office/powerpoint/2010/main" val="18118347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6CD5C9-5B11-4FC7-9B9B-52C2529AE2C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0B551D5-2747-40FC-9F0E-4431E4B22E4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97D6768-7DF0-4B58-8A58-8D41A8B868A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3342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46362C0-FB60-4639-A3E6-0F5CB519E1A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7F8709-5848-459D-928F-6CF6A949130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9CA56DD-095D-4F2F-BF3F-CD75E82597F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6D6BE29-623C-4418-BA10-B1DB251FC3E1}" type="datetime1">
              <a:rPr lang="es-ES"/>
              <a:pPr lvl="0"/>
              <a:t>04/05/2020</a:t>
            </a:fld>
            <a:endParaRPr lang="es-ES"/>
          </a:p>
        </p:txBody>
      </p:sp>
      <p:sp>
        <p:nvSpPr>
          <p:cNvPr id="5" name="Marcador de pie de página 4">
            <a:extLst>
              <a:ext uri="{FF2B5EF4-FFF2-40B4-BE49-F238E27FC236}">
                <a16:creationId xmlns:a16="http://schemas.microsoft.com/office/drawing/2014/main" id="{9C6345F5-222E-44BB-95FF-61DC34B0042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9E6220E-433C-4CF3-9200-773A2A8D667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8200859-5A9F-4124-88F9-AAA13902F19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20B147B-3F91-4771-9760-BBA04004036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15F4FD7-0C0E-4B53-8E1E-4F126A173B0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A1F8390-3A54-4D5F-9A8E-CC7DEA7DC29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11B8BB3-4805-4851-848B-2C7186778D2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AB75A40-2C64-4D1D-93FA-7437C7796D4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21F261C-0571-4C46-9E95-97560A2EC5C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53BC25A-D7E3-43A5-ABC9-53E59735E5D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3000220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31DB5DD-07D6-4A53-9A0F-A7FDAEE773DD}"/>
              </a:ext>
            </a:extLst>
          </p:cNvPr>
          <p:cNvSpPr txBox="1"/>
          <p:nvPr/>
        </p:nvSpPr>
        <p:spPr>
          <a:xfrm>
            <a:off x="0" y="2722644"/>
            <a:ext cx="1211323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PUENTE LUCKY KNOT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CHANGSHA · CHINA</a:t>
            </a:r>
          </a:p>
        </p:txBody>
      </p:sp>
      <p:pic>
        <p:nvPicPr>
          <p:cNvPr id="3" name="06 - Rare Thing CHINA">
            <a:extLst>
              <a:ext uri="{FF2B5EF4-FFF2-40B4-BE49-F238E27FC236}">
                <a16:creationId xmlns:a16="http://schemas.microsoft.com/office/drawing/2014/main" id="{75AE185C-A0E4-4A07-94D3-76BE13B928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6962" y="518667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09B79DC-095E-48D5-816F-BCE3459A29FA}"/>
              </a:ext>
            </a:extLst>
          </p:cNvPr>
          <p:cNvPicPr>
            <a:picLocks noChangeAspect="1"/>
          </p:cNvPicPr>
          <p:nvPr/>
        </p:nvPicPr>
        <p:blipFill>
          <a:blip r:embed="rId3"/>
          <a:stretch>
            <a:fillRect/>
          </a:stretch>
        </p:blipFill>
        <p:spPr>
          <a:xfrm>
            <a:off x="0" y="0"/>
            <a:ext cx="12191996" cy="685907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20096F-706A-4978-B7ED-96435720E9A5}"/>
              </a:ext>
            </a:extLst>
          </p:cNvPr>
          <p:cNvPicPr>
            <a:picLocks noChangeAspect="1"/>
          </p:cNvPicPr>
          <p:nvPr/>
        </p:nvPicPr>
        <p:blipFill>
          <a:blip r:embed="rId2"/>
          <a:stretch>
            <a:fillRect/>
          </a:stretch>
        </p:blipFill>
        <p:spPr>
          <a:xfrm>
            <a:off x="1407554" y="0"/>
            <a:ext cx="4564072" cy="6858000"/>
          </a:xfrm>
          <a:prstGeom prst="rect">
            <a:avLst/>
          </a:prstGeom>
          <a:noFill/>
          <a:ln cap="flat">
            <a:noFill/>
          </a:ln>
        </p:spPr>
      </p:pic>
      <p:sp>
        <p:nvSpPr>
          <p:cNvPr id="3" name="CuadroTexto 3">
            <a:extLst>
              <a:ext uri="{FF2B5EF4-FFF2-40B4-BE49-F238E27FC236}">
                <a16:creationId xmlns:a16="http://schemas.microsoft.com/office/drawing/2014/main" id="{D6F9B962-4FD6-47F7-8DC4-AD33D45C6642}"/>
              </a:ext>
            </a:extLst>
          </p:cNvPr>
          <p:cNvSpPr txBox="1"/>
          <p:nvPr/>
        </p:nvSpPr>
        <p:spPr>
          <a:xfrm>
            <a:off x="6554912" y="1571945"/>
            <a:ext cx="5024061" cy="3754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Un nuevo puente peatonal de hierro es la nueva adición de la mega ciudad china de Changsha. Se llama Lucky Knot, y con sus 185 metros de altura, 24 metros de largo y curvas increíbles, se asemeja más a una montaña rusa vertiginosa que a una típica estructura arquitectónica urbana. Esta obra de arte arquitectónica es un claro ejemplo del extraordinario diseño que caracteriza al estudio NEXT, a cargo de este proyecto. Crea una participación con su entorno y sus visitantes, creando flamantes perspectivas e ilusiones ópticas, además de que seguro se convertirá dentro de poco en un punto de encuentro entre los instagramers locales y turistas. Este puente se erige sobre el río Dragon King Harbour en el cada vez más desarrollado New Lake District de Changsha. El Lucky Knot ya se convirtió en un ícono de la ciudad, y fue elegido por la CNN para integrar su lista de "los puentes más espectaculares del mundo que rompen los moldes".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020723-CEA7-4E13-8EFD-9F0E10670620}"/>
              </a:ext>
            </a:extLst>
          </p:cNvPr>
          <p:cNvPicPr>
            <a:picLocks noChangeAspect="1"/>
          </p:cNvPicPr>
          <p:nvPr/>
        </p:nvPicPr>
        <p:blipFill>
          <a:blip r:embed="rId3"/>
          <a:stretch>
            <a:fillRect/>
          </a:stretch>
        </p:blipFill>
        <p:spPr>
          <a:xfrm>
            <a:off x="0" y="-83905"/>
            <a:ext cx="12191996" cy="700053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F682D1-34C4-40F0-84B1-0E35723F25F2}"/>
              </a:ext>
            </a:extLst>
          </p:cNvPr>
          <p:cNvPicPr>
            <a:picLocks noChangeAspect="1"/>
          </p:cNvPicPr>
          <p:nvPr/>
        </p:nvPicPr>
        <p:blipFill>
          <a:blip r:embed="rId2"/>
          <a:stretch>
            <a:fillRect/>
          </a:stretch>
        </p:blipFill>
        <p:spPr>
          <a:xfrm>
            <a:off x="0" y="0"/>
            <a:ext cx="12191996" cy="6945334"/>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63BC86-4042-499A-9B9C-8D206F8B7DAE}"/>
              </a:ext>
            </a:extLst>
          </p:cNvPr>
          <p:cNvPicPr>
            <a:picLocks noChangeAspect="1"/>
          </p:cNvPicPr>
          <p:nvPr/>
        </p:nvPicPr>
        <p:blipFill>
          <a:blip r:embed="rId2"/>
          <a:stretch>
            <a:fillRect/>
          </a:stretch>
        </p:blipFill>
        <p:spPr>
          <a:xfrm>
            <a:off x="0" y="0"/>
            <a:ext cx="12191996" cy="680583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BB3BE4-DB60-4B23-A16A-DC81651291B4}"/>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8B9D0B-CC54-4CBC-8D5C-48E3A6FBA2E7}"/>
              </a:ext>
            </a:extLst>
          </p:cNvPr>
          <p:cNvPicPr>
            <a:picLocks noChangeAspect="1"/>
          </p:cNvPicPr>
          <p:nvPr/>
        </p:nvPicPr>
        <p:blipFill>
          <a:blip r:embed="rId2"/>
          <a:stretch>
            <a:fillRect/>
          </a:stretch>
        </p:blipFill>
        <p:spPr>
          <a:xfrm>
            <a:off x="0" y="0"/>
            <a:ext cx="12061859" cy="684531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840960F-FA41-492F-B486-F1BD86FC214D}"/>
              </a:ext>
            </a:extLst>
          </p:cNvPr>
          <p:cNvPicPr>
            <a:picLocks noChangeAspect="1"/>
          </p:cNvPicPr>
          <p:nvPr/>
        </p:nvPicPr>
        <p:blipFill>
          <a:blip r:embed="rId2"/>
          <a:stretch>
            <a:fillRect/>
          </a:stretch>
        </p:blipFill>
        <p:spPr>
          <a:xfrm>
            <a:off x="0" y="0"/>
            <a:ext cx="12191996" cy="695560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73CDC1-C50E-4AED-BB79-83BF4B38E007}"/>
              </a:ext>
            </a:extLst>
          </p:cNvPr>
          <p:cNvPicPr>
            <a:picLocks noChangeAspect="1"/>
          </p:cNvPicPr>
          <p:nvPr/>
        </p:nvPicPr>
        <p:blipFill>
          <a:blip r:embed="rId2"/>
          <a:stretch>
            <a:fillRect/>
          </a:stretch>
        </p:blipFill>
        <p:spPr>
          <a:xfrm>
            <a:off x="0" y="0"/>
            <a:ext cx="12191996" cy="692658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FE7C58-1D2E-4C5B-A7A2-E4631542ABA2}"/>
              </a:ext>
            </a:extLst>
          </p:cNvPr>
          <p:cNvPicPr>
            <a:picLocks noChangeAspect="1"/>
          </p:cNvPicPr>
          <p:nvPr/>
        </p:nvPicPr>
        <p:blipFill>
          <a:blip r:embed="rId2"/>
          <a:stretch>
            <a:fillRect/>
          </a:stretch>
        </p:blipFill>
        <p:spPr>
          <a:xfrm>
            <a:off x="107880" y="0"/>
            <a:ext cx="12084125" cy="675011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6E6A6A-96FB-49A0-A599-2278161A18D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933755-3C1E-4382-A77D-6943839DF32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DD12F7-A159-4088-828D-33E221C203BA}"/>
              </a:ext>
            </a:extLst>
          </p:cNvPr>
          <p:cNvPicPr>
            <a:picLocks noChangeAspect="1"/>
          </p:cNvPicPr>
          <p:nvPr/>
        </p:nvPicPr>
        <p:blipFill>
          <a:blip r:embed="rId2"/>
          <a:stretch>
            <a:fillRect/>
          </a:stretch>
        </p:blipFill>
        <p:spPr>
          <a:xfrm>
            <a:off x="0" y="-11667"/>
            <a:ext cx="12191996" cy="691835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7CD5D7-76EA-40CC-B917-014D1A09754E}"/>
              </a:ext>
            </a:extLst>
          </p:cNvPr>
          <p:cNvPicPr>
            <a:picLocks noChangeAspect="1"/>
          </p:cNvPicPr>
          <p:nvPr/>
        </p:nvPicPr>
        <p:blipFill>
          <a:blip r:embed="rId2"/>
          <a:stretch>
            <a:fillRect/>
          </a:stretch>
        </p:blipFill>
        <p:spPr>
          <a:xfrm>
            <a:off x="0" y="0"/>
            <a:ext cx="12092683" cy="687771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96D7461-8AF1-4C4D-ADE9-15BBC376567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0507047-C3EA-435C-81D3-921827CFE8B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7E79005-858D-44BF-87C0-A1FE9078694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ABD0D3D-5337-45D0-A22A-FF913E0195C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F410693-A085-4621-80FB-B245093006B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F089FBD-5C26-4ED3-8A83-883AD3C1FC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1717B8F-667C-4837-835E-7AFCEF7AB4F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0F92EA8-6217-4961-8B88-A21CE8AD44C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30E1F9C-434D-456A-BA6D-3A7BCF13D3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AD93F31-B52B-4899-B14A-2617D39EA4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6C0E5CD-8D79-488E-A392-CEEF02C5CB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36BD17E-B78E-4AA2-87DE-8A02C4DFBE1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4BE27BF-4E52-4E84-947F-39B2442D27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71E31FF-97EF-42A5-99DD-049F1344036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17521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218</Words>
  <Application>Microsoft Office PowerPoint</Application>
  <PresentationFormat>Panorámica</PresentationFormat>
  <Paragraphs>11</Paragraphs>
  <Slides>17</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17</vt:i4>
      </vt:variant>
    </vt:vector>
  </HeadingPairs>
  <TitlesOfParts>
    <vt:vector size="27"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2020-05-04T16:55:11Z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