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62" r:id="rId2"/>
    <p:sldId id="263" r:id="rId3"/>
    <p:sldId id="264" r:id="rId4"/>
    <p:sldId id="269" r:id="rId5"/>
    <p:sldId id="265" r:id="rId6"/>
    <p:sldId id="266" r:id="rId7"/>
    <p:sldId id="267" r:id="rId8"/>
    <p:sldId id="268" r:id="rId9"/>
    <p:sldId id="270" r:id="rId10"/>
    <p:sldId id="271" r:id="rId11"/>
    <p:sldId id="272" r:id="rId12"/>
    <p:sldId id="273" r:id="rId13"/>
    <p:sldId id="274" r:id="rId14"/>
    <p:sldId id="275" r:id="rId15"/>
    <p:sldId id="276" r:id="rId16"/>
    <p:sldId id="277" r:id="rId17"/>
    <p:sldId id="278" r:id="rId18"/>
    <p:sldId id="279" r:id="rId19"/>
  </p:sldIdLst>
  <p:sldSz cx="9144000" cy="6858000" type="screen4x3"/>
  <p:notesSz cx="6858000" cy="9144000"/>
  <p:embeddedFontLst>
    <p:embeddedFont>
      <p:font typeface="Book Antiqua" pitchFamily="18" charset="0"/>
      <p:regular r:id="rId20"/>
      <p:bold r:id="rId21"/>
      <p:italic r:id="rId22"/>
      <p:boldItalic r:id="rId23"/>
    </p:embeddedFont>
    <p:embeddedFont>
      <p:font typeface="Calibri" pitchFamily="34" charset="0"/>
      <p:regular r:id="rId24"/>
      <p:bold r:id="rId25"/>
      <p:italic r:id="rId26"/>
      <p:boldItalic r:id="rId27"/>
    </p:embeddedFont>
    <p:embeddedFont>
      <p:font typeface="Kristen ITC" pitchFamily="66" charset="0"/>
      <p:regular r:id="rId28"/>
    </p:embeddedFont>
  </p:embeddedFontLst>
  <p:defaultTextStyle>
    <a:defPPr>
      <a:defRPr lang="es-UY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XGYJz2Aifbt3d4TBI0HmkQ==" hashData="v1LjMVBjyX9RFx6v7QB9hD1Tqo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67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font" Target="fonts/font9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font" Target="fonts/font8.fntdata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ED955A-7DA6-4D43-9A52-5F03C7627E99}" type="datetimeFigureOut">
              <a:rPr lang="es-UY" smtClean="0"/>
              <a:pPr/>
              <a:t>06/09/2016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BB4C6D-823A-4209-B1D7-7D3D60DE66E1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  <p:transition spd="slow" advTm="5000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ED955A-7DA6-4D43-9A52-5F03C7627E99}" type="datetimeFigureOut">
              <a:rPr lang="es-UY" smtClean="0"/>
              <a:pPr/>
              <a:t>06/09/2016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BB4C6D-823A-4209-B1D7-7D3D60DE66E1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  <p:transition spd="slow" advTm="5000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ED955A-7DA6-4D43-9A52-5F03C7627E99}" type="datetimeFigureOut">
              <a:rPr lang="es-UY" smtClean="0"/>
              <a:pPr/>
              <a:t>06/09/2016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BB4C6D-823A-4209-B1D7-7D3D60DE66E1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  <p:transition spd="slow" advTm="5000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ED955A-7DA6-4D43-9A52-5F03C7627E99}" type="datetimeFigureOut">
              <a:rPr lang="es-UY" smtClean="0"/>
              <a:pPr/>
              <a:t>06/09/2016</a:t>
            </a:fld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BB4C6D-823A-4209-B1D7-7D3D60DE66E1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  <p:transition spd="slow" advTm="5000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ED955A-7DA6-4D43-9A52-5F03C7627E99}" type="datetimeFigureOut">
              <a:rPr lang="es-UY" smtClean="0"/>
              <a:pPr/>
              <a:t>06/09/2016</a:t>
            </a:fld>
            <a:endParaRPr lang="es-UY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BB4C6D-823A-4209-B1D7-7D3D60DE66E1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  <p:transition spd="slow" advTm="5000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ED955A-7DA6-4D43-9A52-5F03C7627E99}" type="datetimeFigureOut">
              <a:rPr lang="es-UY" smtClean="0"/>
              <a:pPr/>
              <a:t>06/09/2016</a:t>
            </a:fld>
            <a:endParaRPr lang="es-UY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BB4C6D-823A-4209-B1D7-7D3D60DE66E1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  <p:transition spd="slow" advTm="5000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ED955A-7DA6-4D43-9A52-5F03C7627E99}" type="datetimeFigureOut">
              <a:rPr lang="es-UY" smtClean="0"/>
              <a:pPr/>
              <a:t>06/09/2016</a:t>
            </a:fld>
            <a:endParaRPr lang="es-UY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BB4C6D-823A-4209-B1D7-7D3D60DE66E1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  <p:transition spd="slow" advTm="5000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ED955A-7DA6-4D43-9A52-5F03C7627E99}" type="datetimeFigureOut">
              <a:rPr lang="es-UY" smtClean="0"/>
              <a:pPr/>
              <a:t>06/09/2016</a:t>
            </a:fld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BB4C6D-823A-4209-B1D7-7D3D60DE66E1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  <p:transition spd="slow" advTm="5000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ED955A-7DA6-4D43-9A52-5F03C7627E99}" type="datetimeFigureOut">
              <a:rPr lang="es-UY" smtClean="0"/>
              <a:pPr/>
              <a:t>06/09/2016</a:t>
            </a:fld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BB4C6D-823A-4209-B1D7-7D3D60DE66E1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  <p:transition spd="slow" advTm="5000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ED955A-7DA6-4D43-9A52-5F03C7627E99}" type="datetimeFigureOut">
              <a:rPr lang="es-UY" smtClean="0"/>
              <a:pPr/>
              <a:t>06/09/2016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BB4C6D-823A-4209-B1D7-7D3D60DE66E1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  <p:transition spd="slow" advTm="5000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ED955A-7DA6-4D43-9A52-5F03C7627E99}" type="datetimeFigureOut">
              <a:rPr lang="es-UY" smtClean="0"/>
              <a:pPr/>
              <a:t>06/09/2016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BB4C6D-823A-4209-B1D7-7D3D60DE66E1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  <p:transition spd="slow" advTm="5000"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ED955A-7DA6-4D43-9A52-5F03C7627E99}" type="datetimeFigureOut">
              <a:rPr lang="es-UY" smtClean="0"/>
              <a:pPr/>
              <a:t>06/09/2016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BB4C6D-823A-4209-B1D7-7D3D60DE66E1}" type="slidenum">
              <a:rPr lang="es-UY" smtClean="0"/>
              <a:pPr/>
              <a:t>‹Nº›</a:t>
            </a:fld>
            <a:endParaRPr lang="es-U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5000">
    <p:split orient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UY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7.png"/><Relationship Id="rId10" Type="http://schemas.openxmlformats.org/officeDocument/2006/relationships/image" Target="../media/image2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CuadroTexto"/>
          <p:cNvSpPr txBox="1"/>
          <p:nvPr/>
        </p:nvSpPr>
        <p:spPr>
          <a:xfrm>
            <a:off x="611560" y="260648"/>
            <a:ext cx="73853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b="1" dirty="0" smtClean="0">
                <a:latin typeface="Book Antiqua" pitchFamily="18" charset="0"/>
              </a:rPr>
              <a:t>Este es el increíble puente de cristal del Gran Cañón de  </a:t>
            </a:r>
            <a:r>
              <a:rPr lang="es-UY" b="1" dirty="0" err="1" smtClean="0">
                <a:latin typeface="Book Antiqua" pitchFamily="18" charset="0"/>
              </a:rPr>
              <a:t>Zhangjiajie</a:t>
            </a:r>
            <a:r>
              <a:rPr lang="es-UY" b="1" dirty="0" smtClean="0">
                <a:latin typeface="Book Antiqua" pitchFamily="18" charset="0"/>
              </a:rPr>
              <a:t>,</a:t>
            </a:r>
          </a:p>
          <a:p>
            <a:r>
              <a:rPr lang="es-UY" b="1" dirty="0" smtClean="0">
                <a:latin typeface="Book Antiqua" pitchFamily="18" charset="0"/>
              </a:rPr>
              <a:t> situado en la provincia de Hunan, China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251520" y="980728"/>
            <a:ext cx="857311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dirty="0" smtClean="0"/>
              <a:t> Mide 430 metros de largo, 6 de ancho y está suspendido a 300-375 metros de altura</a:t>
            </a:r>
          </a:p>
          <a:p>
            <a:r>
              <a:rPr lang="es-UY" dirty="0" smtClean="0"/>
              <a:t>El suelo de cristal permite disfrutar de las vertiginosas vistas al Gran Cañón de </a:t>
            </a:r>
            <a:r>
              <a:rPr lang="es-UY" dirty="0" err="1" smtClean="0"/>
              <a:t>Zhangjiajie</a:t>
            </a:r>
            <a:endParaRPr lang="es-UY" dirty="0" smtClean="0"/>
          </a:p>
          <a:p>
            <a:r>
              <a:rPr lang="es-UY" dirty="0" smtClean="0"/>
              <a:t>tiene una capacidad máxima de 600 personas…</a:t>
            </a:r>
          </a:p>
          <a:p>
            <a:endParaRPr lang="es-UY" dirty="0"/>
          </a:p>
        </p:txBody>
      </p:sp>
      <p:sp>
        <p:nvSpPr>
          <p:cNvPr id="5" name="4 CuadroTexto"/>
          <p:cNvSpPr txBox="1"/>
          <p:nvPr/>
        </p:nvSpPr>
        <p:spPr>
          <a:xfrm>
            <a:off x="251520" y="1916832"/>
            <a:ext cx="37665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dirty="0" smtClean="0"/>
              <a:t>y puede recibir 8.000 habitantes al día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179512" y="2420888"/>
            <a:ext cx="717016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dirty="0" smtClean="0"/>
              <a:t>Según la empresa constructora, el puente cuenta con 8 récords mundiales,</a:t>
            </a:r>
          </a:p>
          <a:p>
            <a:r>
              <a:rPr lang="es-UY" dirty="0" smtClean="0"/>
              <a:t> incluyendo la estructura más alta para realizar </a:t>
            </a:r>
            <a:r>
              <a:rPr lang="es-UY" i="1" dirty="0" err="1" smtClean="0"/>
              <a:t>puenting</a:t>
            </a:r>
            <a:r>
              <a:rPr lang="es-UY" dirty="0" smtClean="0"/>
              <a:t>,</a:t>
            </a:r>
          </a:p>
          <a:p>
            <a:r>
              <a:rPr lang="es-UY" dirty="0" smtClean="0"/>
              <a:t> así como el columpio más largo de Asia</a:t>
            </a:r>
            <a:endParaRPr lang="es-UY" dirty="0"/>
          </a:p>
        </p:txBody>
      </p:sp>
      <p:sp>
        <p:nvSpPr>
          <p:cNvPr id="7" name="6 CuadroTexto"/>
          <p:cNvSpPr txBox="1"/>
          <p:nvPr/>
        </p:nvSpPr>
        <p:spPr>
          <a:xfrm>
            <a:off x="251520" y="3501008"/>
            <a:ext cx="8573373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dirty="0" smtClean="0"/>
              <a:t>La estructura, que une dos acantilados del gran cañón,</a:t>
            </a:r>
          </a:p>
          <a:p>
            <a:r>
              <a:rPr lang="es-UY" dirty="0" smtClean="0"/>
              <a:t> se sostiene gracias a cuatro inmensas vigas de acero y hormigón, dos en cada extremo.</a:t>
            </a:r>
          </a:p>
          <a:p>
            <a:r>
              <a:rPr lang="es-UY" dirty="0" smtClean="0"/>
              <a:t> El coste total de la obra asciende a 430 millones de yuanes, unos 62 millones de euros</a:t>
            </a:r>
          </a:p>
          <a:p>
            <a:r>
              <a:rPr lang="es-UY" dirty="0" smtClean="0"/>
              <a:t/>
            </a:r>
            <a:br>
              <a:rPr lang="es-UY" dirty="0" smtClean="0"/>
            </a:br>
            <a:endParaRPr lang="es-UY" dirty="0" smtClean="0"/>
          </a:p>
          <a:p>
            <a:r>
              <a:rPr lang="es-UY" dirty="0" smtClean="0"/>
              <a:t>  Ciertamente es una obra de ingeniería increíble, que ofrece unas vistas 360º</a:t>
            </a:r>
          </a:p>
          <a:p>
            <a:r>
              <a:rPr lang="es-UY" dirty="0" smtClean="0"/>
              <a:t>  sobrecogedoras dentro de uno de los parques naturales más impresionantes del mundo</a:t>
            </a:r>
          </a:p>
          <a:p>
            <a:r>
              <a:rPr lang="es-UY" dirty="0" smtClean="0"/>
              <a:t>  Un espectáculo que todo el mundo debería poder visitar una vez en la vida.</a:t>
            </a:r>
            <a:endParaRPr lang="es-UY" dirty="0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 dirty="0"/>
          </a:p>
        </p:txBody>
      </p:sp>
    </p:spTree>
  </p:cSld>
  <p:clrMapOvr>
    <a:masterClrMapping/>
  </p:clrMapOvr>
  <p:transition spd="slow">
    <p:sndAc>
      <p:stSnd>
        <p:snd r:embed="rId2" name="Himekami___Tsugaru___10___v_Tosa_Yakyoku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uente-cristal-7  N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puente-cristal-4.jpg"/>
          <p:cNvPicPr>
            <a:picLocks noChangeAspect="1"/>
          </p:cNvPicPr>
          <p:nvPr/>
        </p:nvPicPr>
        <p:blipFill>
          <a:blip r:embed="rId2" cstate="email">
            <a:lum bright="-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5550700_14698465606871n.jpg"/>
          <p:cNvPicPr>
            <a:picLocks noChangeAspect="1"/>
          </p:cNvPicPr>
          <p:nvPr/>
        </p:nvPicPr>
        <p:blipFill>
          <a:blip r:embed="rId2" cstate="email">
            <a:lum brigh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uente-cristal-1.jpg"/>
          <p:cNvPicPr>
            <a:picLocks noChangeAspect="1"/>
          </p:cNvPicPr>
          <p:nvPr/>
        </p:nvPicPr>
        <p:blipFill>
          <a:blip r:embed="rId2" cstate="email">
            <a:lum bright="-10000"/>
          </a:blip>
          <a:stretch>
            <a:fillRect/>
          </a:stretch>
        </p:blipFill>
        <p:spPr>
          <a:xfrm>
            <a:off x="0" y="1"/>
            <a:ext cx="9144000" cy="6857999"/>
          </a:xfrm>
          <a:prstGeom prst="rect">
            <a:avLst/>
          </a:prstGeom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uente-cristal-2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uente-cristal-3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1911" y="0"/>
            <a:ext cx="9140177" cy="6858000"/>
          </a:xfrm>
          <a:prstGeom prst="rect">
            <a:avLst/>
          </a:prstGeom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uente-cristal-6.jpg"/>
          <p:cNvPicPr>
            <a:picLocks noChangeAspect="1"/>
          </p:cNvPicPr>
          <p:nvPr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15696"/>
            <a:ext cx="9144000" cy="6826607"/>
          </a:xfrm>
          <a:prstGeom prst="rect">
            <a:avLst/>
          </a:prstGeom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uente-cristal-8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1911" y="0"/>
            <a:ext cx="9140177" cy="6858000"/>
          </a:xfrm>
          <a:prstGeom prst="rect">
            <a:avLst/>
          </a:prstGeom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uente-cristal-10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1911" y="0"/>
            <a:ext cx="9140177" cy="6858000"/>
          </a:xfrm>
          <a:prstGeom prst="rect">
            <a:avLst/>
          </a:prstGeom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uente-cristal-11.jpg"/>
          <p:cNvPicPr>
            <a:picLocks noChangeAspect="1"/>
          </p:cNvPicPr>
          <p:nvPr/>
        </p:nvPicPr>
        <p:blipFill>
          <a:blip r:embed="rId2" cstate="email">
            <a:lum bright="-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_90862265_mediaitem90862264.jpg"/>
          <p:cNvPicPr>
            <a:picLocks noChangeAspect="1"/>
          </p:cNvPicPr>
          <p:nvPr/>
        </p:nvPicPr>
        <p:blipFill>
          <a:blip r:embed="rId2" cstate="email">
            <a:lum bright="-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52255-R3L8T8D-1000-1450996557508026440.jpg"/>
          <p:cNvPicPr>
            <a:picLocks noChangeAspect="1"/>
          </p:cNvPicPr>
          <p:nvPr/>
        </p:nvPicPr>
        <p:blipFill>
          <a:blip r:embed="rId2" cstate="email">
            <a:lum bright="-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52505-R3L8T8D-1000-ewrwer435345dsfsdfs.jpg"/>
          <p:cNvPicPr>
            <a:picLocks noChangeAspect="1"/>
          </p:cNvPicPr>
          <p:nvPr/>
        </p:nvPicPr>
        <p:blipFill>
          <a:blip r:embed="rId2" cstate="email">
            <a:lum bright="-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5550700_14698465606871n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uente-cristal-13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humb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1"/>
            <a:ext cx="9144000" cy="6138862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555776" y="6237312"/>
            <a:ext cx="546945" cy="4062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40" b="1" dirty="0" smtClean="0"/>
              <a:t>FIN</a:t>
            </a:r>
            <a:endParaRPr lang="es-UY" sz="2040" b="1" dirty="0"/>
          </a:p>
        </p:txBody>
      </p:sp>
      <p:sp>
        <p:nvSpPr>
          <p:cNvPr id="4" name="3 CuadroTexto"/>
          <p:cNvSpPr txBox="1"/>
          <p:nvPr/>
        </p:nvSpPr>
        <p:spPr>
          <a:xfrm>
            <a:off x="4788024" y="6309320"/>
            <a:ext cx="2551917" cy="410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70" i="1" dirty="0" smtClean="0"/>
              <a:t>inesgaret@gmail.com</a:t>
            </a:r>
            <a:endParaRPr lang="es-UY" sz="2070" i="1" dirty="0"/>
          </a:p>
        </p:txBody>
      </p:sp>
    </p:spTree>
  </p:cSld>
  <p:clrMapOvr>
    <a:masterClrMapping/>
  </p:clrMapOvr>
  <p:transition spd="slow" advClick="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UY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110</TotalTime>
  <Words>143</Words>
  <Application>Microsoft Office PowerPoint</Application>
  <PresentationFormat>Presentación en pantalla (4:3)</PresentationFormat>
  <Paragraphs>20</Paragraphs>
  <Slides>18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18</vt:i4>
      </vt:variant>
    </vt:vector>
  </HeadingPairs>
  <TitlesOfParts>
    <vt:vector size="23" baseType="lpstr">
      <vt:lpstr>Arial</vt:lpstr>
      <vt:lpstr>Book Antiqua</vt:lpstr>
      <vt:lpstr>Calibri</vt:lpstr>
      <vt:lpstr>Kristen ITC</vt:lpstr>
      <vt:lpstr>Tema de Office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inesgaret</dc:creator>
  <cp:lastModifiedBy>inesgaret</cp:lastModifiedBy>
  <cp:revision>17</cp:revision>
  <dcterms:created xsi:type="dcterms:W3CDTF">2016-09-04T16:44:58Z</dcterms:created>
  <dcterms:modified xsi:type="dcterms:W3CDTF">2016-09-06T19:02:29Z</dcterms:modified>
</cp:coreProperties>
</file>