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 id="326" r:id="rId72"/>
    <p:sldId id="327" r:id="rId73"/>
    <p:sldId id="328" r:id="rId74"/>
    <p:sldId id="329" r:id="rId75"/>
    <p:sldId id="330" r:id="rId76"/>
    <p:sldId id="331" r:id="rId77"/>
    <p:sldId id="332" r:id="rId78"/>
    <p:sldId id="333" r:id="rId79"/>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iuX7G1czSFYrvRJeKQc9qw==" hashData="7TV5hisXHKp6/3D1UADGWAuVAqEKHQNpvbMSrtv/mkzV9xR6p5YgwKS32nOHaQAnrHHsa2UDswITseHzOkP3N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103" autoAdjust="0"/>
    <p:restoredTop sz="94660"/>
  </p:normalViewPr>
  <p:slideViewPr>
    <p:cSldViewPr snapToGrid="0">
      <p:cViewPr varScale="1">
        <p:scale>
          <a:sx n="45" d="100"/>
          <a:sy n="45" d="100"/>
        </p:scale>
        <p:origin x="60" y="151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16" Type="http://schemas.openxmlformats.org/officeDocument/2006/relationships/slide" Target="slides/slide14.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slide" Target="slides/slide77.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theme" Target="theme/theme1.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E690802E-F874-4F1F-A9A7-96C27CC0E99E}" type="datetimeFigureOut">
              <a:rPr lang="es-CO" smtClean="0"/>
              <a:t>23/01/2018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5A130130-84E1-4B04-AE53-B0FB6CFD93E6}" type="slidenum">
              <a:rPr lang="es-CO" smtClean="0"/>
              <a:t>‹Nº›</a:t>
            </a:fld>
            <a:endParaRPr lang="es-CO"/>
          </a:p>
        </p:txBody>
      </p:sp>
    </p:spTree>
    <p:extLst>
      <p:ext uri="{BB962C8B-B14F-4D97-AF65-F5344CB8AC3E}">
        <p14:creationId xmlns:p14="http://schemas.microsoft.com/office/powerpoint/2010/main" val="40142683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E690802E-F874-4F1F-A9A7-96C27CC0E99E}" type="datetimeFigureOut">
              <a:rPr lang="es-CO" smtClean="0"/>
              <a:t>23/01/2018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5A130130-84E1-4B04-AE53-B0FB6CFD93E6}" type="slidenum">
              <a:rPr lang="es-CO" smtClean="0"/>
              <a:t>‹Nº›</a:t>
            </a:fld>
            <a:endParaRPr lang="es-CO"/>
          </a:p>
        </p:txBody>
      </p:sp>
    </p:spTree>
    <p:extLst>
      <p:ext uri="{BB962C8B-B14F-4D97-AF65-F5344CB8AC3E}">
        <p14:creationId xmlns:p14="http://schemas.microsoft.com/office/powerpoint/2010/main" val="28005465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E690802E-F874-4F1F-A9A7-96C27CC0E99E}" type="datetimeFigureOut">
              <a:rPr lang="es-CO" smtClean="0"/>
              <a:t>23/01/2018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5A130130-84E1-4B04-AE53-B0FB6CFD93E6}" type="slidenum">
              <a:rPr lang="es-CO" smtClean="0"/>
              <a:t>‹Nº›</a:t>
            </a:fld>
            <a:endParaRPr lang="es-CO"/>
          </a:p>
        </p:txBody>
      </p:sp>
    </p:spTree>
    <p:extLst>
      <p:ext uri="{BB962C8B-B14F-4D97-AF65-F5344CB8AC3E}">
        <p14:creationId xmlns:p14="http://schemas.microsoft.com/office/powerpoint/2010/main" val="6619031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E690802E-F874-4F1F-A9A7-96C27CC0E99E}" type="datetimeFigureOut">
              <a:rPr lang="es-CO" smtClean="0"/>
              <a:t>23/01/2018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5A130130-84E1-4B04-AE53-B0FB6CFD93E6}" type="slidenum">
              <a:rPr lang="es-CO" smtClean="0"/>
              <a:t>‹Nº›</a:t>
            </a:fld>
            <a:endParaRPr lang="es-CO"/>
          </a:p>
        </p:txBody>
      </p:sp>
    </p:spTree>
    <p:extLst>
      <p:ext uri="{BB962C8B-B14F-4D97-AF65-F5344CB8AC3E}">
        <p14:creationId xmlns:p14="http://schemas.microsoft.com/office/powerpoint/2010/main" val="10669233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E690802E-F874-4F1F-A9A7-96C27CC0E99E}" type="datetimeFigureOut">
              <a:rPr lang="es-CO" smtClean="0"/>
              <a:t>23/01/2018</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5A130130-84E1-4B04-AE53-B0FB6CFD93E6}" type="slidenum">
              <a:rPr lang="es-CO" smtClean="0"/>
              <a:t>‹Nº›</a:t>
            </a:fld>
            <a:endParaRPr lang="es-CO"/>
          </a:p>
        </p:txBody>
      </p:sp>
    </p:spTree>
    <p:extLst>
      <p:ext uri="{BB962C8B-B14F-4D97-AF65-F5344CB8AC3E}">
        <p14:creationId xmlns:p14="http://schemas.microsoft.com/office/powerpoint/2010/main" val="31909813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E690802E-F874-4F1F-A9A7-96C27CC0E99E}" type="datetimeFigureOut">
              <a:rPr lang="es-CO" smtClean="0"/>
              <a:t>23/01/2018</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5A130130-84E1-4B04-AE53-B0FB6CFD93E6}" type="slidenum">
              <a:rPr lang="es-CO" smtClean="0"/>
              <a:t>‹Nº›</a:t>
            </a:fld>
            <a:endParaRPr lang="es-CO"/>
          </a:p>
        </p:txBody>
      </p:sp>
    </p:spTree>
    <p:extLst>
      <p:ext uri="{BB962C8B-B14F-4D97-AF65-F5344CB8AC3E}">
        <p14:creationId xmlns:p14="http://schemas.microsoft.com/office/powerpoint/2010/main" val="37783090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E690802E-F874-4F1F-A9A7-96C27CC0E99E}" type="datetimeFigureOut">
              <a:rPr lang="es-CO" smtClean="0"/>
              <a:t>23/01/2018</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5A130130-84E1-4B04-AE53-B0FB6CFD93E6}" type="slidenum">
              <a:rPr lang="es-CO" smtClean="0"/>
              <a:t>‹Nº›</a:t>
            </a:fld>
            <a:endParaRPr lang="es-CO"/>
          </a:p>
        </p:txBody>
      </p:sp>
    </p:spTree>
    <p:extLst>
      <p:ext uri="{BB962C8B-B14F-4D97-AF65-F5344CB8AC3E}">
        <p14:creationId xmlns:p14="http://schemas.microsoft.com/office/powerpoint/2010/main" val="33951693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E690802E-F874-4F1F-A9A7-96C27CC0E99E}" type="datetimeFigureOut">
              <a:rPr lang="es-CO" smtClean="0"/>
              <a:t>23/01/2018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5A130130-84E1-4B04-AE53-B0FB6CFD93E6}" type="slidenum">
              <a:rPr lang="es-CO" smtClean="0"/>
              <a:t>‹Nº›</a:t>
            </a:fld>
            <a:endParaRPr lang="es-CO"/>
          </a:p>
        </p:txBody>
      </p:sp>
    </p:spTree>
    <p:extLst>
      <p:ext uri="{BB962C8B-B14F-4D97-AF65-F5344CB8AC3E}">
        <p14:creationId xmlns:p14="http://schemas.microsoft.com/office/powerpoint/2010/main" val="3477401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E690802E-F874-4F1F-A9A7-96C27CC0E99E}" type="datetimeFigureOut">
              <a:rPr lang="es-CO" smtClean="0"/>
              <a:t>23/01/2018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5A130130-84E1-4B04-AE53-B0FB6CFD93E6}" type="slidenum">
              <a:rPr lang="es-CO" smtClean="0"/>
              <a:t>‹Nº›</a:t>
            </a:fld>
            <a:endParaRPr lang="es-CO"/>
          </a:p>
        </p:txBody>
      </p:sp>
    </p:spTree>
    <p:extLst>
      <p:ext uri="{BB962C8B-B14F-4D97-AF65-F5344CB8AC3E}">
        <p14:creationId xmlns:p14="http://schemas.microsoft.com/office/powerpoint/2010/main" val="34416494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E690802E-F874-4F1F-A9A7-96C27CC0E99E}" type="datetimeFigureOut">
              <a:rPr lang="es-CO" smtClean="0"/>
              <a:t>23/01/2018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5A130130-84E1-4B04-AE53-B0FB6CFD93E6}" type="slidenum">
              <a:rPr lang="es-CO" smtClean="0"/>
              <a:t>‹Nº›</a:t>
            </a:fld>
            <a:endParaRPr lang="es-CO"/>
          </a:p>
        </p:txBody>
      </p:sp>
    </p:spTree>
    <p:extLst>
      <p:ext uri="{BB962C8B-B14F-4D97-AF65-F5344CB8AC3E}">
        <p14:creationId xmlns:p14="http://schemas.microsoft.com/office/powerpoint/2010/main" val="36579353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E690802E-F874-4F1F-A9A7-96C27CC0E99E}" type="datetimeFigureOut">
              <a:rPr lang="es-CO" smtClean="0"/>
              <a:t>23/01/2018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5A130130-84E1-4B04-AE53-B0FB6CFD93E6}" type="slidenum">
              <a:rPr lang="es-CO" smtClean="0"/>
              <a:t>‹Nº›</a:t>
            </a:fld>
            <a:endParaRPr lang="es-CO"/>
          </a:p>
        </p:txBody>
      </p:sp>
    </p:spTree>
    <p:extLst>
      <p:ext uri="{BB962C8B-B14F-4D97-AF65-F5344CB8AC3E}">
        <p14:creationId xmlns:p14="http://schemas.microsoft.com/office/powerpoint/2010/main" val="31231617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s-ES"/>
          </a:p>
        </p:txBody>
      </p:sp>
      <p:sp>
        <p:nvSpPr>
          <p:cNvPr id="4" name="Marcador de fecha 3"/>
          <p:cNvSpPr>
            <a:spLocks noGrp="1"/>
          </p:cNvSpPr>
          <p:nvPr>
            <p:ph type="dt" sz="half" idx="10"/>
          </p:nvPr>
        </p:nvSpPr>
        <p:spPr/>
        <p:txBody>
          <a:bodyPr/>
          <a:lstStyle>
            <a:lvl1pPr>
              <a:defRPr/>
            </a:lvl1pPr>
          </a:lstStyle>
          <a:p>
            <a:pPr fontAlgn="base">
              <a:spcBef>
                <a:spcPct val="0"/>
              </a:spcBef>
              <a:spcAft>
                <a:spcPct val="0"/>
              </a:spcAft>
            </a:pPr>
            <a:endParaRPr lang="es-ES" altLang="es-ES" smtClean="0">
              <a:solidFill>
                <a:srgbClr val="000000"/>
              </a:solidFill>
            </a:endParaRPr>
          </a:p>
        </p:txBody>
      </p:sp>
    </p:spTree>
    <p:extLst>
      <p:ext uri="{BB962C8B-B14F-4D97-AF65-F5344CB8AC3E}">
        <p14:creationId xmlns:p14="http://schemas.microsoft.com/office/powerpoint/2010/main" val="9724206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690802E-F874-4F1F-A9A7-96C27CC0E99E}" type="datetimeFigureOut">
              <a:rPr lang="es-CO" smtClean="0"/>
              <a:t>23/01/2018</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A130130-84E1-4B04-AE53-B0FB6CFD93E6}" type="slidenum">
              <a:rPr lang="es-CO" smtClean="0"/>
              <a:t>‹Nº›</a:t>
            </a:fld>
            <a:endParaRPr lang="es-CO"/>
          </a:p>
        </p:txBody>
      </p:sp>
    </p:spTree>
    <p:extLst>
      <p:ext uri="{BB962C8B-B14F-4D97-AF65-F5344CB8AC3E}">
        <p14:creationId xmlns:p14="http://schemas.microsoft.com/office/powerpoint/2010/main" val="17841458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922297192"/>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2.pn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4.jp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5.jp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6.jp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7.jp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8" Type="http://schemas.openxmlformats.org/officeDocument/2006/relationships/image" Target="../media/image81.png"/><Relationship Id="rId13" Type="http://schemas.openxmlformats.org/officeDocument/2006/relationships/hyperlink" Target="https://vk.com/mispps" TargetMode="External"/><Relationship Id="rId3" Type="http://schemas.openxmlformats.org/officeDocument/2006/relationships/image" Target="../media/image78.png"/><Relationship Id="rId7" Type="http://schemas.openxmlformats.org/officeDocument/2006/relationships/hyperlink" Target="https://www.facebook.com/mispps" TargetMode="External"/><Relationship Id="rId12" Type="http://schemas.openxmlformats.org/officeDocument/2006/relationships/image" Target="../media/image8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0.png"/><Relationship Id="rId11" Type="http://schemas.openxmlformats.org/officeDocument/2006/relationships/hyperlink" Target="https://plus.google.com/+Mispps/" TargetMode="External"/><Relationship Id="rId5" Type="http://schemas.openxmlformats.org/officeDocument/2006/relationships/image" Target="../media/image79.png"/><Relationship Id="rId10" Type="http://schemas.openxmlformats.org/officeDocument/2006/relationships/image" Target="../media/image8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ángulo 2"/>
          <p:cNvSpPr/>
          <p:nvPr/>
        </p:nvSpPr>
        <p:spPr>
          <a:xfrm>
            <a:off x="2733674" y="1305341"/>
            <a:ext cx="6724651" cy="4247317"/>
          </a:xfrm>
          <a:prstGeom prst="rect">
            <a:avLst/>
          </a:prstGeom>
        </p:spPr>
        <p:txBody>
          <a:bodyPr wrap="square">
            <a:spAutoFit/>
          </a:bodyPr>
          <a:lstStyle/>
          <a:p>
            <a:pPr algn="ctr"/>
            <a:r>
              <a:rPr lang="es-CO" dirty="0"/>
              <a:t>Las ciudades construidas en acantilados nos presentan un fuerte contraste entre el mundo natural y las estructuras que construimos. Estas fotografías capturan impresionantes vistas de algunas de las ciudades y pueblos más épicas en el </a:t>
            </a:r>
            <a:r>
              <a:rPr lang="es-CO" dirty="0" smtClean="0"/>
              <a:t>mundo.</a:t>
            </a:r>
            <a:endParaRPr lang="es-CO" dirty="0"/>
          </a:p>
          <a:p>
            <a:pPr algn="ctr"/>
            <a:r>
              <a:rPr lang="es-CO" dirty="0" smtClean="0"/>
              <a:t>Ciudades </a:t>
            </a:r>
            <a:r>
              <a:rPr lang="es-CO" dirty="0"/>
              <a:t>sorprendentes construidas sobre </a:t>
            </a:r>
            <a:r>
              <a:rPr lang="es-CO" dirty="0" smtClean="0"/>
              <a:t>acantilados. Érase </a:t>
            </a:r>
            <a:r>
              <a:rPr lang="es-CO" dirty="0"/>
              <a:t>una vez un pueblo de cuento… España, Francia, Grecia, Italia o Portugal poseen un buen muestrario de estos pequeños pueblecitos que reposan sobre acantilados o rocas majestuosas. Unos son diminutos paraísos de montaña encaramados en un peñón de piedra caliza en medio de un magnífico valle, otros se asoman al precipicio que les salva de las turbulentas aguas del mar, otros se sitúan sobre un profundo barranco por cuyos fondos descienden las aguas de un río. En esta galería de imágenes te enseñamos algunos de los más espectaculares, porque nos regalan espectaculares panorámicas desde sus alturas y, sobre todo, porque son los que más nos gustan.</a:t>
            </a:r>
          </a:p>
        </p:txBody>
      </p:sp>
      <p:sp>
        <p:nvSpPr>
          <p:cNvPr id="4" name="CuadroTexto 3"/>
          <p:cNvSpPr txBox="1"/>
          <p:nvPr/>
        </p:nvSpPr>
        <p:spPr>
          <a:xfrm rot="20843060">
            <a:off x="10101263" y="5443537"/>
            <a:ext cx="1685925" cy="707886"/>
          </a:xfrm>
          <a:prstGeom prst="rect">
            <a:avLst/>
          </a:prstGeom>
          <a:noFill/>
        </p:spPr>
        <p:txBody>
          <a:bodyPr wrap="square" rtlCol="0">
            <a:spAutoFit/>
          </a:bodyPr>
          <a:lstStyle/>
          <a:p>
            <a:pPr algn="ctr"/>
            <a:r>
              <a:rPr lang="es-CO" sz="1000" b="1" i="1" dirty="0" smtClean="0"/>
              <a:t>Creó: Jeremías</a:t>
            </a:r>
          </a:p>
          <a:p>
            <a:pPr algn="ctr"/>
            <a:r>
              <a:rPr lang="es-CO" sz="1000" b="1" i="1" dirty="0" smtClean="0"/>
              <a:t>Para;: mis </a:t>
            </a:r>
            <a:r>
              <a:rPr lang="es-CO" sz="1000" b="1" i="1" dirty="0" err="1" smtClean="0"/>
              <a:t>pps</a:t>
            </a:r>
            <a:r>
              <a:rPr lang="es-CO" sz="1000" b="1" i="1" dirty="0" smtClean="0"/>
              <a:t> </a:t>
            </a:r>
          </a:p>
          <a:p>
            <a:pPr algn="ctr"/>
            <a:r>
              <a:rPr lang="es-CO" sz="1000" b="1" i="1" dirty="0" smtClean="0"/>
              <a:t>Música: Aquellos ojos verde-Ronda Románticos de Cuba</a:t>
            </a:r>
            <a:endParaRPr lang="es-CO" sz="1000" b="1" i="1" dirty="0"/>
          </a:p>
        </p:txBody>
      </p:sp>
      <p:pic>
        <p:nvPicPr>
          <p:cNvPr id="5" name="Aquellos_Ojos_Verdes-Ronda_Rom_nticos_de_Cuba_">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1833321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6749421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55189699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2768893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6487481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7138318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2410557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83748949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3082078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6707862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1559291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0327383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6421986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5899633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6299266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2771903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5284840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3130287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9071957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6356655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4393706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5604382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685150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058650" cy="6858000"/>
          </a:xfrm>
          <a:prstGeom prst="rect">
            <a:avLst/>
          </a:prstGeom>
        </p:spPr>
      </p:pic>
    </p:spTree>
    <p:extLst>
      <p:ext uri="{BB962C8B-B14F-4D97-AF65-F5344CB8AC3E}">
        <p14:creationId xmlns:p14="http://schemas.microsoft.com/office/powerpoint/2010/main" val="45939168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099123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589058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6506228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6236345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58618792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143526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0106265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6772510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2455245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0305829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3975388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2067399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7402042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0027164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6290163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30181411"/>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39345422"/>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243758884"/>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40458609"/>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91731297"/>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88029340"/>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18484344"/>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9602409"/>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70312015"/>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36676093"/>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42102902"/>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63230796"/>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09853668"/>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87422150"/>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90084700"/>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31077096"/>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21074140"/>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val="1797503514"/>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43186716"/>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28742188"/>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52668180"/>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05148218"/>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26972309"/>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556424349"/>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67232997"/>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93938564"/>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26168067"/>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85968288"/>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20456443"/>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00649309"/>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72277276"/>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81152181"/>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813" y="0"/>
            <a:ext cx="12192000" cy="6858000"/>
          </a:xfrm>
          <a:prstGeom prst="rect">
            <a:avLst/>
          </a:prstGeom>
        </p:spPr>
      </p:pic>
    </p:spTree>
    <p:extLst>
      <p:ext uri="{BB962C8B-B14F-4D97-AF65-F5344CB8AC3E}">
        <p14:creationId xmlns:p14="http://schemas.microsoft.com/office/powerpoint/2010/main" val="3792027860"/>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15296678"/>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00390346"/>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4137378"/>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88472195"/>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2157662"/>
      </p:ext>
    </p:extLst>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200</TotalTime>
  <Words>194</Words>
  <Application>Microsoft Office PowerPoint</Application>
  <PresentationFormat>Panorámica</PresentationFormat>
  <Paragraphs>7</Paragraphs>
  <Slides>77</Slides>
  <Notes>0</Notes>
  <HiddenSlides>0</HiddenSlides>
  <MMClips>1</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77</vt:i4>
      </vt:variant>
    </vt:vector>
  </HeadingPairs>
  <TitlesOfParts>
    <vt:vector size="83" baseType="lpstr">
      <vt:lpstr>Arial</vt:lpstr>
      <vt:lpstr>Calibri</vt:lpstr>
      <vt:lpstr>Calibri Light</vt:lpstr>
      <vt:lpstr>Kristen ITC</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 Moreno Barbero</cp:lastModifiedBy>
  <cp:revision>11</cp:revision>
  <dcterms:created xsi:type="dcterms:W3CDTF">2016-12-27T00:17:12Z</dcterms:created>
  <dcterms:modified xsi:type="dcterms:W3CDTF">2018-01-23T18:59:26Z</dcterms:modified>
</cp:coreProperties>
</file>