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>
      <p:cViewPr varScale="1">
        <p:scale>
          <a:sx n="44" d="100"/>
          <a:sy n="44" d="100"/>
        </p:scale>
        <p:origin x="54" y="7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tableStyles" Target="tableStyle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98686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14512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55177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30685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680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67561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66514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99419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35056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52477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6115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456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F7567-75D6-4601-A643-B3EF164E9931}" type="datetimeFigureOut">
              <a:rPr lang="es-CO" smtClean="0"/>
              <a:t>08/10/2017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53FC5-0310-45D1-9A2A-E03C6955067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8840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797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137160"/>
            <a:ext cx="11734800" cy="65532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671636" y="1347221"/>
            <a:ext cx="944403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Las ciudades medievales se desarrollaron con la expansión agrícola iniciada en el siglo XII que generó prosperidad económica y favoreció los intercambios comerciales que se realizaban en núcleos urbanos ya existentes, aunque despoblados desde el fin del Imperio Romano. Estos intercambios también se llevaban a cabo en los castillos y en los monasterios del feudo, especialmente si estaban situados en alguna ruta comercial transitada o tenía </a:t>
            </a:r>
            <a:r>
              <a:rPr lang="es-CO" i="1" dirty="0" smtClean="0"/>
              <a:t>puerto. </a:t>
            </a:r>
          </a:p>
          <a:p>
            <a:pPr algn="ctr"/>
            <a:r>
              <a:rPr lang="es-CO" i="1" dirty="0"/>
              <a:t>El puerto es, por extensión, aquel espacio destinado y orientado especialmente al flujo de mercancías, personas, información o a dar abrigo y seguridad a aquellas embarcaciones o naves encargadas de llevar a cabo dichas tareas. Dentro de los puertos marítimos se pueden distinguir aquellos orientados a la carga y descarga de contenedores; de mercancías de distinto tipo, especialmente los pesqueros; al depósito de embarcaciones de recreo (puertos deportivos) u otros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A estos centros acudían los campesinos a vender sus excedentes (cereales, frutas, carne...), a la vez que compraban artículos de uso cotidiano elaborados por los artesanos (herramientas, cerámica, ropa...). Estos últimos, poco a poco, fueron estableciéndose allí, creando nuevos barrios de artesanos y mercaderes denominados burgos, por eso a los habitantes de estas nacientes ciudades se les llamaban burgueses.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407441" y="5594538"/>
            <a:ext cx="7972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i="1" dirty="0" smtClean="0"/>
              <a:t>Creó: Jeremías-	Para: mis </a:t>
            </a:r>
            <a:r>
              <a:rPr lang="es-CO" b="1" i="1" dirty="0" err="1" smtClean="0"/>
              <a:t>pps</a:t>
            </a:r>
            <a:r>
              <a:rPr lang="es-CO" b="1" i="1" dirty="0" smtClean="0"/>
              <a:t>	Música: Románticos de Cuba- Sin Motivos </a:t>
            </a:r>
            <a:endParaRPr lang="es-CO" b="1" i="1" dirty="0"/>
          </a:p>
        </p:txBody>
      </p:sp>
      <p:pic>
        <p:nvPicPr>
          <p:cNvPr id="7" name="Rom_nticos_de_Cuba-Sin_Motivo-La_Barca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88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37160"/>
            <a:ext cx="1182624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66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67640"/>
            <a:ext cx="1181100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7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37160"/>
            <a:ext cx="1182624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37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7640"/>
            <a:ext cx="1185672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2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82880"/>
            <a:ext cx="1185672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18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82880"/>
            <a:ext cx="1161288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92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37160"/>
            <a:ext cx="1167384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89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67640"/>
            <a:ext cx="1176528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17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67640"/>
            <a:ext cx="1182624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72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37160"/>
            <a:ext cx="1159764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60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52400"/>
            <a:ext cx="1190244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01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152400"/>
            <a:ext cx="1182624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99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52400"/>
            <a:ext cx="1178052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62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52400"/>
            <a:ext cx="1175004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34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98120"/>
            <a:ext cx="1187196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16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21920"/>
            <a:ext cx="11871960" cy="656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35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82880"/>
            <a:ext cx="1182624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6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247650"/>
            <a:ext cx="11811000" cy="6427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05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" y="167640"/>
            <a:ext cx="1156716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04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67640"/>
            <a:ext cx="1187196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6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7640"/>
            <a:ext cx="1190244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52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52400"/>
            <a:ext cx="1182624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54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" y="182880"/>
            <a:ext cx="1185672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62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67640"/>
            <a:ext cx="1185672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3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13360"/>
            <a:ext cx="11887200" cy="644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2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67640"/>
            <a:ext cx="1173480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2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67640"/>
            <a:ext cx="1184148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63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98120"/>
            <a:ext cx="1181100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42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52400"/>
            <a:ext cx="1184148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77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52400"/>
            <a:ext cx="1190244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30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37160"/>
            <a:ext cx="1176528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19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52400"/>
            <a:ext cx="1184148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2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67640"/>
            <a:ext cx="1171956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74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37160"/>
            <a:ext cx="1188720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4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82880"/>
            <a:ext cx="1182624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0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82880"/>
            <a:ext cx="1173480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67640"/>
            <a:ext cx="1185672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06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7640"/>
            <a:ext cx="11932920" cy="646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58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52400"/>
            <a:ext cx="1181100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27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21920"/>
            <a:ext cx="11841480" cy="659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2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67640"/>
            <a:ext cx="1179576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84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52400"/>
            <a:ext cx="1184148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95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1191768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83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67640"/>
            <a:ext cx="1185672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02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82880"/>
            <a:ext cx="1184148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21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37160"/>
            <a:ext cx="1184148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41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167640"/>
            <a:ext cx="1178052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42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82880"/>
            <a:ext cx="11811000" cy="646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22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7640"/>
            <a:ext cx="1184148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70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37160"/>
            <a:ext cx="11841480" cy="656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8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52400"/>
            <a:ext cx="1184148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45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7640"/>
            <a:ext cx="1188720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55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67640"/>
            <a:ext cx="118110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0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98120"/>
            <a:ext cx="11856720" cy="646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3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67640"/>
            <a:ext cx="1182624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3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82880"/>
            <a:ext cx="1181100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70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1184148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25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52400"/>
            <a:ext cx="1187196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73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7640"/>
            <a:ext cx="1188720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4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37160"/>
            <a:ext cx="11811000" cy="656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3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67640"/>
            <a:ext cx="1187196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2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152400"/>
            <a:ext cx="1184148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39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67640"/>
            <a:ext cx="1179576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6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52400"/>
            <a:ext cx="1185672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20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82880"/>
            <a:ext cx="1184148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39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" y="182880"/>
            <a:ext cx="1176528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4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1187196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13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52400"/>
            <a:ext cx="1185672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58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82880"/>
            <a:ext cx="1185672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82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"/>
            <a:ext cx="11887200" cy="653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27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13360"/>
            <a:ext cx="1190244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04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167640"/>
            <a:ext cx="1185672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35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" y="182880"/>
            <a:ext cx="1188720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76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52400"/>
            <a:ext cx="11871960" cy="652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17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152400"/>
            <a:ext cx="118110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16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182880"/>
            <a:ext cx="11856720" cy="65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4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29028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243</Words>
  <Application>Microsoft Office PowerPoint</Application>
  <PresentationFormat>Panorámica</PresentationFormat>
  <Paragraphs>6</Paragraphs>
  <Slides>78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4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colacho</cp:lastModifiedBy>
  <cp:revision>11</cp:revision>
  <dcterms:created xsi:type="dcterms:W3CDTF">2017-06-18T09:24:30Z</dcterms:created>
  <dcterms:modified xsi:type="dcterms:W3CDTF">2017-10-08T00:30:38Z</dcterms:modified>
</cp:coreProperties>
</file>