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3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9" r:id="rId33"/>
    <p:sldId id="288" r:id="rId34"/>
    <p:sldId id="290" r:id="rId35"/>
    <p:sldId id="287" r:id="rId36"/>
    <p:sldId id="291" r:id="rId37"/>
    <p:sldId id="292" r:id="rId38"/>
    <p:sldId id="295" r:id="rId39"/>
    <p:sldId id="296" r:id="rId40"/>
    <p:sldId id="297" r:id="rId41"/>
    <p:sldId id="298" r:id="rId42"/>
    <p:sldId id="299" r:id="rId43"/>
    <p:sldId id="300" r:id="rId44"/>
    <p:sldId id="301" r:id="rId45"/>
    <p:sldId id="302" r:id="rId46"/>
    <p:sldId id="303" r:id="rId47"/>
    <p:sldId id="304" r:id="rId48"/>
    <p:sldId id="305" r:id="rId49"/>
    <p:sldId id="306" r:id="rId50"/>
    <p:sldId id="307" r:id="rId51"/>
    <p:sldId id="308" r:id="rId52"/>
    <p:sldId id="309" r:id="rId53"/>
    <p:sldId id="310" r:id="rId54"/>
    <p:sldId id="311" r:id="rId55"/>
    <p:sldId id="312" r:id="rId56"/>
    <p:sldId id="313" r:id="rId57"/>
    <p:sldId id="314" r:id="rId58"/>
    <p:sldId id="315" r:id="rId59"/>
    <p:sldId id="316" r:id="rId60"/>
    <p:sldId id="317" r:id="rId61"/>
    <p:sldId id="318" r:id="rId62"/>
    <p:sldId id="319" r:id="rId63"/>
    <p:sldId id="320" r:id="rId64"/>
    <p:sldId id="321" r:id="rId65"/>
    <p:sldId id="322" r:id="rId66"/>
    <p:sldId id="323" r:id="rId67"/>
    <p:sldId id="324" r:id="rId68"/>
    <p:sldId id="325" r:id="rId69"/>
    <p:sldId id="326" r:id="rId70"/>
    <p:sldId id="327" r:id="rId71"/>
    <p:sldId id="328" r:id="rId72"/>
    <p:sldId id="329" r:id="rId73"/>
    <p:sldId id="330" r:id="rId74"/>
    <p:sldId id="331" r:id="rId75"/>
    <p:sldId id="332" r:id="rId76"/>
    <p:sldId id="333" r:id="rId77"/>
    <p:sldId id="334" r:id="rId78"/>
    <p:sldId id="335" r:id="rId79"/>
    <p:sldId id="336" r:id="rId80"/>
    <p:sldId id="337" r:id="rId81"/>
    <p:sldId id="338" r:id="rId82"/>
    <p:sldId id="339" r:id="rId83"/>
    <p:sldId id="340" r:id="rId84"/>
    <p:sldId id="341" r:id="rId85"/>
    <p:sldId id="342" r:id="rId86"/>
    <p:sldId id="343" r:id="rId87"/>
    <p:sldId id="344" r:id="rId88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X4OPNLWBf6hBq4wYEC7/A==" hashData="h+iumH7Zrlg+s86YOOQGTFr0UdDhfxDc4+SjCx7EXkmQghHMM2lUJuHlzRnD5nhczKTBpBp8W4A++UpGHwjpG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87" autoAdjust="0"/>
    <p:restoredTop sz="94660"/>
  </p:normalViewPr>
  <p:slideViewPr>
    <p:cSldViewPr snapToGrid="0">
      <p:cViewPr varScale="1">
        <p:scale>
          <a:sx n="67" d="100"/>
          <a:sy n="67" d="100"/>
        </p:scale>
        <p:origin x="66" y="4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viewProps" Target="view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3317AE-3243-496B-8536-14550974BDA9}" type="datetimeFigureOut">
              <a:rPr lang="es-CO" smtClean="0"/>
              <a:t>28/05/2017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89E4B-397F-4046-B781-7ECCC8482AB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1384788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3317AE-3243-496B-8536-14550974BDA9}" type="datetimeFigureOut">
              <a:rPr lang="es-CO" smtClean="0"/>
              <a:t>28/05/2017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89E4B-397F-4046-B781-7ECCC8482AB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4421199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3317AE-3243-496B-8536-14550974BDA9}" type="datetimeFigureOut">
              <a:rPr lang="es-CO" smtClean="0"/>
              <a:t>28/05/2017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89E4B-397F-4046-B781-7ECCC8482AB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2514280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3317AE-3243-496B-8536-14550974BDA9}" type="datetimeFigureOut">
              <a:rPr lang="es-CO" smtClean="0"/>
              <a:t>28/05/2017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89E4B-397F-4046-B781-7ECCC8482AB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2403725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3317AE-3243-496B-8536-14550974BDA9}" type="datetimeFigureOut">
              <a:rPr lang="es-CO" smtClean="0"/>
              <a:t>28/05/2017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89E4B-397F-4046-B781-7ECCC8482AB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6744048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3317AE-3243-496B-8536-14550974BDA9}" type="datetimeFigureOut">
              <a:rPr lang="es-CO" smtClean="0"/>
              <a:t>28/05/2017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89E4B-397F-4046-B781-7ECCC8482AB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6814029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3317AE-3243-496B-8536-14550974BDA9}" type="datetimeFigureOut">
              <a:rPr lang="es-CO" smtClean="0"/>
              <a:t>28/05/2017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89E4B-397F-4046-B781-7ECCC8482AB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2629532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3317AE-3243-496B-8536-14550974BDA9}" type="datetimeFigureOut">
              <a:rPr lang="es-CO" smtClean="0"/>
              <a:t>28/05/2017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89E4B-397F-4046-B781-7ECCC8482AB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7912200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3317AE-3243-496B-8536-14550974BDA9}" type="datetimeFigureOut">
              <a:rPr lang="es-CO" smtClean="0"/>
              <a:t>28/05/2017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89E4B-397F-4046-B781-7ECCC8482AB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897252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3317AE-3243-496B-8536-14550974BDA9}" type="datetimeFigureOut">
              <a:rPr lang="es-CO" smtClean="0"/>
              <a:t>28/05/2017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89E4B-397F-4046-B781-7ECCC8482AB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1987350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3317AE-3243-496B-8536-14550974BDA9}" type="datetimeFigureOut">
              <a:rPr lang="es-CO" smtClean="0"/>
              <a:t>28/05/2017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89E4B-397F-4046-B781-7ECCC8482AB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533278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3317AE-3243-496B-8536-14550974BDA9}" type="datetimeFigureOut">
              <a:rPr lang="es-CO" smtClean="0"/>
              <a:t>28/05/2017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E89E4B-397F-4046-B781-7ECCC8482AB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2894894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9.png"/><Relationship Id="rId10" Type="http://schemas.openxmlformats.org/officeDocument/2006/relationships/image" Target="../media/image9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000" y="-597"/>
            <a:ext cx="11458300" cy="6858594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0" y="385016"/>
            <a:ext cx="385012" cy="5997278"/>
          </a:xfrm>
          <a:prstGeom prst="rect">
            <a:avLst/>
          </a:prstGeom>
          <a:solidFill>
            <a:srgbClr val="C80E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" name="Rectángulo 3"/>
          <p:cNvSpPr/>
          <p:nvPr/>
        </p:nvSpPr>
        <p:spPr>
          <a:xfrm>
            <a:off x="11829280" y="385014"/>
            <a:ext cx="362720" cy="5996979"/>
          </a:xfrm>
          <a:prstGeom prst="rect">
            <a:avLst/>
          </a:prstGeom>
          <a:solidFill>
            <a:srgbClr val="C80E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5" name="Triángulo rectángulo 4"/>
          <p:cNvSpPr/>
          <p:nvPr/>
        </p:nvSpPr>
        <p:spPr>
          <a:xfrm flipH="1">
            <a:off x="-1" y="-3"/>
            <a:ext cx="385009" cy="385008"/>
          </a:xfrm>
          <a:prstGeom prst="rtTriangle">
            <a:avLst/>
          </a:prstGeom>
          <a:solidFill>
            <a:srgbClr val="C80E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6" name="Triángulo rectángulo 5"/>
          <p:cNvSpPr/>
          <p:nvPr/>
        </p:nvSpPr>
        <p:spPr>
          <a:xfrm rot="5400000" flipH="1">
            <a:off x="11817831" y="10843"/>
            <a:ext cx="385609" cy="362730"/>
          </a:xfrm>
          <a:prstGeom prst="rtTriangle">
            <a:avLst/>
          </a:prstGeom>
          <a:solidFill>
            <a:srgbClr val="C80E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Triángulo rectángulo 6"/>
          <p:cNvSpPr/>
          <p:nvPr/>
        </p:nvSpPr>
        <p:spPr>
          <a:xfrm rot="10800000">
            <a:off x="0" y="6382294"/>
            <a:ext cx="385012" cy="485333"/>
          </a:xfrm>
          <a:prstGeom prst="rtTriangle">
            <a:avLst/>
          </a:prstGeom>
          <a:solidFill>
            <a:srgbClr val="C80E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Triángulo rectángulo 7"/>
          <p:cNvSpPr/>
          <p:nvPr/>
        </p:nvSpPr>
        <p:spPr>
          <a:xfrm rot="16200000" flipH="1" flipV="1">
            <a:off x="11772786" y="6438786"/>
            <a:ext cx="475703" cy="362724"/>
          </a:xfrm>
          <a:prstGeom prst="rtTriangle">
            <a:avLst/>
          </a:prstGeom>
          <a:solidFill>
            <a:srgbClr val="C80E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9" name="Rectángulo 8"/>
          <p:cNvSpPr/>
          <p:nvPr/>
        </p:nvSpPr>
        <p:spPr>
          <a:xfrm>
            <a:off x="385001" y="0"/>
            <a:ext cx="128072" cy="385005"/>
          </a:xfrm>
          <a:prstGeom prst="rect">
            <a:avLst/>
          </a:prstGeom>
          <a:solidFill>
            <a:srgbClr val="C80E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0" name="Rectángulo 9"/>
          <p:cNvSpPr/>
          <p:nvPr/>
        </p:nvSpPr>
        <p:spPr>
          <a:xfrm>
            <a:off x="385012" y="6354302"/>
            <a:ext cx="128061" cy="503695"/>
          </a:xfrm>
          <a:prstGeom prst="rect">
            <a:avLst/>
          </a:prstGeom>
          <a:solidFill>
            <a:srgbClr val="C80E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1" name="Rectángulo 10"/>
          <p:cNvSpPr/>
          <p:nvPr/>
        </p:nvSpPr>
        <p:spPr>
          <a:xfrm>
            <a:off x="11671852" y="6354301"/>
            <a:ext cx="157421" cy="503696"/>
          </a:xfrm>
          <a:prstGeom prst="rect">
            <a:avLst/>
          </a:prstGeom>
          <a:solidFill>
            <a:srgbClr val="C80E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2" name="Rectángulo 11"/>
          <p:cNvSpPr/>
          <p:nvPr/>
        </p:nvSpPr>
        <p:spPr>
          <a:xfrm>
            <a:off x="11671852" y="0"/>
            <a:ext cx="157413" cy="385005"/>
          </a:xfrm>
          <a:prstGeom prst="rect">
            <a:avLst/>
          </a:prstGeom>
          <a:solidFill>
            <a:srgbClr val="C80E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3" name="Rectángulo 12"/>
          <p:cNvSpPr/>
          <p:nvPr/>
        </p:nvSpPr>
        <p:spPr>
          <a:xfrm>
            <a:off x="3105797" y="1167139"/>
            <a:ext cx="5973331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i="1" dirty="0"/>
              <a:t>Un viaje en el tiempo sin dejar el siglo </a:t>
            </a:r>
            <a:r>
              <a:rPr lang="es-CO" i="1" dirty="0" smtClean="0"/>
              <a:t>XXI es lo que vamos a vivir al visitar virtualmente estos pueblos </a:t>
            </a:r>
            <a:r>
              <a:rPr lang="es-CO" i="1" dirty="0"/>
              <a:t>medievales más impresionantes de </a:t>
            </a:r>
            <a:r>
              <a:rPr lang="es-CO" i="1" dirty="0" smtClean="0"/>
              <a:t>Europa. Se </a:t>
            </a:r>
            <a:r>
              <a:rPr lang="es-CO" i="1" dirty="0"/>
              <a:t>puede volar al pasado si </a:t>
            </a:r>
            <a:r>
              <a:rPr lang="es-CO" i="1" dirty="0" smtClean="0"/>
              <a:t>fijamos </a:t>
            </a:r>
            <a:r>
              <a:rPr lang="es-CO" i="1" dirty="0"/>
              <a:t>las coordenadas adecuadas. </a:t>
            </a:r>
            <a:r>
              <a:rPr lang="es-CO" i="1" dirty="0" smtClean="0"/>
              <a:t>En </a:t>
            </a:r>
            <a:r>
              <a:rPr lang="es-CO" i="1" dirty="0"/>
              <a:t>Europa, encontramos pueblos de cuento donde el tiempo parece haberse detenido en plena Edad </a:t>
            </a:r>
            <a:r>
              <a:rPr lang="es-CO" i="1" dirty="0" smtClean="0"/>
              <a:t>Media, localidades </a:t>
            </a:r>
            <a:r>
              <a:rPr lang="es-CO" i="1" dirty="0"/>
              <a:t>de callejuelas adoquinadas, murallas casi perfectas y castillos en cuyas paredes se palpa la historia</a:t>
            </a:r>
            <a:r>
              <a:rPr lang="es-CO" i="1" dirty="0" smtClean="0"/>
              <a:t>. La </a:t>
            </a:r>
            <a:r>
              <a:rPr lang="es-CO" i="1" dirty="0"/>
              <a:t>Edad Media nos ha dejado mucho, desde la cultura a la arquitectura, pasando por los descubrimientos científicos a la gastronomía. A lo largo de todo el continente puedes descubrir y disfrutar de pueblos medievales realmente encantadores. </a:t>
            </a:r>
            <a:r>
              <a:rPr lang="es-CO" i="1" dirty="0" smtClean="0"/>
              <a:t>Los </a:t>
            </a:r>
            <a:r>
              <a:rPr lang="es-CO" i="1" dirty="0"/>
              <a:t>castillos y canales, los </a:t>
            </a:r>
            <a:r>
              <a:rPr lang="es-CO" i="1" dirty="0" smtClean="0"/>
              <a:t>puentes, construcciones </a:t>
            </a:r>
            <a:r>
              <a:rPr lang="es-CO" i="1" dirty="0"/>
              <a:t>en medio de la montaña o a la vera de un río. Esta selección de pueblos medievales europeos te hará viajar en el tiempo. No sólo a la Edad Media sino también a tu niñez, cuando leías historias de caballeros, dragones y doncellas.</a:t>
            </a:r>
          </a:p>
        </p:txBody>
      </p:sp>
      <p:sp>
        <p:nvSpPr>
          <p:cNvPr id="14" name="CuadroTexto 13"/>
          <p:cNvSpPr txBox="1"/>
          <p:nvPr/>
        </p:nvSpPr>
        <p:spPr>
          <a:xfrm rot="393510">
            <a:off x="10314100" y="52816"/>
            <a:ext cx="1665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200" i="1" dirty="0" smtClean="0"/>
              <a:t>Creó: Jeremías</a:t>
            </a:r>
          </a:p>
          <a:p>
            <a:pPr algn="ctr"/>
            <a:r>
              <a:rPr lang="es-CO" sz="1200" i="1" dirty="0" smtClean="0"/>
              <a:t>Para: mis </a:t>
            </a:r>
            <a:r>
              <a:rPr lang="es-CO" sz="1200" i="1" dirty="0" err="1" smtClean="0"/>
              <a:t>pps</a:t>
            </a:r>
            <a:endParaRPr lang="es-CO" sz="1200" i="1" dirty="0" smtClean="0"/>
          </a:p>
          <a:p>
            <a:pPr algn="ctr"/>
            <a:r>
              <a:rPr lang="es-CO" sz="1200" i="1" dirty="0" smtClean="0"/>
              <a:t>Música: </a:t>
            </a:r>
            <a:r>
              <a:rPr lang="es-CO" sz="1200" i="1" dirty="0" err="1" smtClean="0"/>
              <a:t>Enya-Fairytale</a:t>
            </a:r>
            <a:endParaRPr lang="es-CO" sz="1200" i="1" dirty="0"/>
          </a:p>
        </p:txBody>
      </p:sp>
      <p:pic>
        <p:nvPicPr>
          <p:cNvPr id="15" name="Enya_-_Fairytal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767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5977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9979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414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3117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408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674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4252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5694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3141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3920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067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3760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904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362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843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9091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8908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5260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383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8812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0633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0972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4166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510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637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1240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463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7635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3673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4106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8196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9766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2007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42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0087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7014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93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1035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37686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09130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700662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98225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485445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79730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085592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93923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699707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4776"/>
            <a:ext cx="12192000" cy="6962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574756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679978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65531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9858862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924369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8288758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7208979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1131715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1979135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3852439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076390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8712571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878975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8094541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7684789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338980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069253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1694877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9274800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69909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1963976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7329029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7073237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0999605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1461641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5322393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2094248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7852360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6440427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4601207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012029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100686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2345343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4514243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2901902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2150548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033938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8890276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CO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dirty="0">
                <a:latin typeface="Kristen ITC" panose="03050502040202030202" pitchFamily="66" charset="0"/>
              </a:rPr>
              <a:t>¿Te ha gustado?</a:t>
            </a:r>
            <a:r>
              <a:rPr lang="es-ES" sz="4800" dirty="0">
                <a:latin typeface="Kristen ITC" panose="03050502040202030202" pitchFamily="66" charset="0"/>
              </a:rPr>
              <a:t> </a:t>
            </a:r>
            <a:br>
              <a:rPr lang="es-ES" sz="4800" dirty="0">
                <a:latin typeface="Kristen ITC" panose="03050502040202030202" pitchFamily="66" charset="0"/>
              </a:rPr>
            </a:br>
            <a:r>
              <a:rPr lang="es-ES" sz="4400" dirty="0">
                <a:latin typeface="Kristen ITC" panose="03050502040202030202" pitchFamily="66" charset="0"/>
              </a:rPr>
              <a:t>Puedes ver más entrando </a:t>
            </a:r>
            <a:br>
              <a:rPr lang="es-ES" sz="4400" dirty="0">
                <a:latin typeface="Kristen ITC" panose="03050502040202030202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</TotalTime>
  <Words>198</Words>
  <Application>Microsoft Office PowerPoint</Application>
  <PresentationFormat>Panorámica</PresentationFormat>
  <Paragraphs>6</Paragraphs>
  <Slides>87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87</vt:i4>
      </vt:variant>
    </vt:vector>
  </HeadingPairs>
  <TitlesOfParts>
    <vt:vector size="92" baseType="lpstr">
      <vt:lpstr>Arial</vt:lpstr>
      <vt:lpstr>Calibri</vt:lpstr>
      <vt:lpstr>Calibri Light</vt:lpstr>
      <vt:lpstr>Kristen ITC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jeremías candelo valencia</cp:lastModifiedBy>
  <cp:revision>13</cp:revision>
  <dcterms:created xsi:type="dcterms:W3CDTF">2017-04-26T02:21:03Z</dcterms:created>
  <dcterms:modified xsi:type="dcterms:W3CDTF">2017-05-28T18:00:54Z</dcterms:modified>
</cp:coreProperties>
</file>