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wav" ContentType="audio/x-wav"/>
  <Default Extension="wdp" ContentType="image/vnd.ms-photo"/>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embedTrueTypeFonts="1" saveSubsetFonts="1">
  <p:sldMasterIdLst>
    <p:sldMasterId id="2147483660" r:id="rId1"/>
    <p:sldMasterId id="2147483672" r:id="rId2"/>
    <p:sldMasterId id="2147483684" r:id="rId3"/>
  </p:sldMasterIdLst>
  <p:sldIdLst>
    <p:sldId id="340" r:id="rId4"/>
    <p:sldId id="290" r:id="rId5"/>
    <p:sldId id="257" r:id="rId6"/>
    <p:sldId id="292" r:id="rId7"/>
    <p:sldId id="315" r:id="rId8"/>
    <p:sldId id="291" r:id="rId9"/>
    <p:sldId id="294" r:id="rId10"/>
    <p:sldId id="293" r:id="rId11"/>
    <p:sldId id="316" r:id="rId12"/>
    <p:sldId id="317" r:id="rId13"/>
    <p:sldId id="318" r:id="rId14"/>
    <p:sldId id="326" r:id="rId15"/>
    <p:sldId id="319" r:id="rId16"/>
    <p:sldId id="320" r:id="rId17"/>
    <p:sldId id="321" r:id="rId18"/>
    <p:sldId id="322" r:id="rId19"/>
    <p:sldId id="323" r:id="rId20"/>
    <p:sldId id="324" r:id="rId21"/>
    <p:sldId id="327" r:id="rId22"/>
    <p:sldId id="328" r:id="rId23"/>
    <p:sldId id="329" r:id="rId24"/>
    <p:sldId id="332" r:id="rId25"/>
    <p:sldId id="330" r:id="rId26"/>
    <p:sldId id="333" r:id="rId27"/>
    <p:sldId id="331" r:id="rId28"/>
    <p:sldId id="335" r:id="rId29"/>
    <p:sldId id="336" r:id="rId30"/>
    <p:sldId id="337" r:id="rId31"/>
    <p:sldId id="338" r:id="rId32"/>
    <p:sldId id="339" r:id="rId33"/>
    <p:sldId id="295" r:id="rId34"/>
    <p:sldId id="296" r:id="rId35"/>
    <p:sldId id="334" r:id="rId36"/>
    <p:sldId id="297" r:id="rId37"/>
    <p:sldId id="298" r:id="rId38"/>
    <p:sldId id="299" r:id="rId39"/>
    <p:sldId id="300" r:id="rId40"/>
    <p:sldId id="301" r:id="rId41"/>
    <p:sldId id="303" r:id="rId42"/>
    <p:sldId id="302" r:id="rId43"/>
    <p:sldId id="304" r:id="rId44"/>
    <p:sldId id="325" r:id="rId45"/>
    <p:sldId id="306" r:id="rId46"/>
    <p:sldId id="307" r:id="rId47"/>
    <p:sldId id="259" r:id="rId48"/>
    <p:sldId id="268" r:id="rId49"/>
  </p:sldIdLst>
  <p:sldSz cx="11520488" cy="7091363"/>
  <p:notesSz cx="6858000" cy="9144000"/>
  <p:embeddedFontLst>
    <p:embeddedFont>
      <p:font typeface=".ArnoldBoecklinTTEE" panose="020B0500000000000000" pitchFamily="34" charset="2"/>
      <p:regular r:id="rId50"/>
    </p:embeddedFont>
    <p:embeddedFont>
      <p:font typeface="Arabia CE" pitchFamily="2" charset="0"/>
      <p:regular r:id="rId51"/>
    </p:embeddedFont>
    <p:embeddedFont>
      <p:font typeface="Belwe Cn BT" panose="02060806050305020504" pitchFamily="18" charset="0"/>
      <p:regular r:id="rId52"/>
    </p:embeddedFont>
    <p:embeddedFont>
      <p:font typeface="Calibri" panose="020F0502020204030204" pitchFamily="34" charset="0"/>
      <p:regular r:id="rId53"/>
      <p:bold r:id="rId54"/>
      <p:italic r:id="rId55"/>
      <p:boldItalic r:id="rId56"/>
    </p:embeddedFont>
    <p:embeddedFont>
      <p:font typeface="Calibri Light" panose="020F0302020204030204" pitchFamily="34" charset="0"/>
      <p:regular r:id="rId57"/>
      <p:italic r:id="rId58"/>
    </p:embeddedFont>
    <p:embeddedFont>
      <p:font typeface="Kristen ITC" panose="03050502040202030202" pitchFamily="66" charset="0"/>
      <p:regular r:id="rId59"/>
    </p:embeddedFont>
  </p:embeddedFontLst>
  <p:defaultTextStyle>
    <a:defPPr>
      <a:defRPr lang="en-US"/>
    </a:defPPr>
    <a:lvl1pPr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p:defaultTextStyle>
  <p:modifyVerifier cryptProviderType="rsaAES" cryptAlgorithmClass="hash" cryptAlgorithmType="typeAny" cryptAlgorithmSid="14" spinCount="100000" saltData="KHZjqma9iyNX6t/P8jO5dA==" hashData="igvsHhguJvgDCddbQz+PCIxAp7D3cTIH853pCMwMIoyE0rAiu56Co3xG4WU6tSPeizvdZjjohOXFiRmE5bRoDg=="/>
  <p:extLst>
    <p:ext uri="{EFAFB233-063F-42B5-8137-9DF3F51BA10A}">
      <p15:sldGuideLst xmlns:p15="http://schemas.microsoft.com/office/powerpoint/2012/main">
        <p15:guide id="1" orient="horz" pos="2233">
          <p15:clr>
            <a:srgbClr val="A4A3A4"/>
          </p15:clr>
        </p15:guide>
        <p15:guide id="2" pos="3628">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A4761A"/>
    <a:srgbClr val="843C0C"/>
    <a:srgbClr val="FBAC19"/>
    <a:srgbClr val="FFF6C5"/>
    <a:srgbClr val="B98D6A"/>
    <a:srgbClr val="F5D696"/>
    <a:srgbClr val="A6A6A6"/>
    <a:srgbClr val="5B65B5"/>
    <a:srgbClr val="393B65"/>
    <a:srgbClr val="D8C59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99" autoAdjust="0"/>
    <p:restoredTop sz="94660"/>
  </p:normalViewPr>
  <p:slideViewPr>
    <p:cSldViewPr snapToGrid="0">
      <p:cViewPr varScale="1">
        <p:scale>
          <a:sx n="88" d="100"/>
          <a:sy n="88" d="100"/>
        </p:scale>
        <p:origin x="90" y="396"/>
      </p:cViewPr>
      <p:guideLst>
        <p:guide orient="horz" pos="2233"/>
        <p:guide pos="3628"/>
      </p:guideLst>
    </p:cSldViewPr>
  </p:slideViewPr>
  <p:notesTextViewPr>
    <p:cViewPr>
      <p:scale>
        <a:sx n="1" d="1"/>
        <a:sy n="1" d="1"/>
      </p:scale>
      <p:origin x="0" y="0"/>
    </p:cViewPr>
  </p:notesTextViewPr>
  <p:sorterViewPr>
    <p:cViewPr>
      <p:scale>
        <a:sx n="50" d="100"/>
        <a:sy n="5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font" Target="fonts/font1.fntdata"/><Relationship Id="rId55" Type="http://schemas.openxmlformats.org/officeDocument/2006/relationships/font" Target="fonts/font6.fntdata"/><Relationship Id="rId63" Type="http://schemas.openxmlformats.org/officeDocument/2006/relationships/tableStyles" Target="tableStyles.xml"/><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slide" Target="slides/slide38.xml"/><Relationship Id="rId54" Type="http://schemas.openxmlformats.org/officeDocument/2006/relationships/font" Target="fonts/font5.fntdata"/><Relationship Id="rId62"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font" Target="fonts/font4.fntdata"/><Relationship Id="rId58" Type="http://schemas.openxmlformats.org/officeDocument/2006/relationships/font" Target="fonts/font9.fntdata"/><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font" Target="fonts/font8.fntdata"/><Relationship Id="rId61" Type="http://schemas.openxmlformats.org/officeDocument/2006/relationships/viewProps" Target="viewProps.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font" Target="fonts/font3.fntdata"/><Relationship Id="rId60" Type="http://schemas.openxmlformats.org/officeDocument/2006/relationships/presProps" Target="presProp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font" Target="fonts/font7.fntdata"/><Relationship Id="rId8" Type="http://schemas.openxmlformats.org/officeDocument/2006/relationships/slide" Target="slides/slide5.xml"/><Relationship Id="rId51" Type="http://schemas.openxmlformats.org/officeDocument/2006/relationships/font" Target="fonts/font2.fntdata"/><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font" Target="fonts/font10.fntdata"/></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Title 1"/>
          <p:cNvSpPr>
            <a:spLocks noGrp="1"/>
          </p:cNvSpPr>
          <p:nvPr>
            <p:ph type="ctrTitle"/>
          </p:nvPr>
        </p:nvSpPr>
        <p:spPr>
          <a:xfrm>
            <a:off x="1440061" y="1160555"/>
            <a:ext cx="8640366" cy="2468845"/>
          </a:xfrm>
        </p:spPr>
        <p:txBody>
          <a:bodyPr anchor="b"/>
          <a:lstStyle>
            <a:lvl1pPr algn="ctr">
              <a:defRPr sz="5669"/>
            </a:lvl1pPr>
          </a:lstStyle>
          <a:p>
            <a:r>
              <a:rPr lang="sk-SK"/>
              <a:t>Kliknutím upravte štýl predlohy nadpisu</a:t>
            </a:r>
            <a:endParaRPr lang="en-US" dirty="0"/>
          </a:p>
        </p:txBody>
      </p:sp>
      <p:sp>
        <p:nvSpPr>
          <p:cNvPr id="3" name="Subtitle 2"/>
          <p:cNvSpPr>
            <a:spLocks noGrp="1"/>
          </p:cNvSpPr>
          <p:nvPr>
            <p:ph type="subTitle" idx="1"/>
          </p:nvPr>
        </p:nvSpPr>
        <p:spPr>
          <a:xfrm>
            <a:off x="1440061" y="3724608"/>
            <a:ext cx="8640366" cy="1712104"/>
          </a:xfrm>
        </p:spPr>
        <p:txBody>
          <a:bodyPr/>
          <a:lstStyle>
            <a:lvl1pPr marL="0" indent="0" algn="ctr">
              <a:buNone/>
              <a:defRPr sz="2268"/>
            </a:lvl1pPr>
            <a:lvl2pPr marL="432008" indent="0" algn="ctr">
              <a:buNone/>
              <a:defRPr sz="1890"/>
            </a:lvl2pPr>
            <a:lvl3pPr marL="864017" indent="0" algn="ctr">
              <a:buNone/>
              <a:defRPr sz="1701"/>
            </a:lvl3pPr>
            <a:lvl4pPr marL="1296025" indent="0" algn="ctr">
              <a:buNone/>
              <a:defRPr sz="1512"/>
            </a:lvl4pPr>
            <a:lvl5pPr marL="1728033" indent="0" algn="ctr">
              <a:buNone/>
              <a:defRPr sz="1512"/>
            </a:lvl5pPr>
            <a:lvl6pPr marL="2160041" indent="0" algn="ctr">
              <a:buNone/>
              <a:defRPr sz="1512"/>
            </a:lvl6pPr>
            <a:lvl7pPr marL="2592050" indent="0" algn="ctr">
              <a:buNone/>
              <a:defRPr sz="1512"/>
            </a:lvl7pPr>
            <a:lvl8pPr marL="3024058" indent="0" algn="ctr">
              <a:buNone/>
              <a:defRPr sz="1512"/>
            </a:lvl8pPr>
            <a:lvl9pPr marL="3456066" indent="0" algn="ctr">
              <a:buNone/>
              <a:defRPr sz="1512"/>
            </a:lvl9pPr>
          </a:lstStyle>
          <a:p>
            <a:r>
              <a:rPr lang="sk-SK"/>
              <a:t>Kliknutím upravte štýl predlohy podnadpisu</a:t>
            </a:r>
            <a:endParaRPr lang="en-US" dirty="0"/>
          </a:p>
        </p:txBody>
      </p:sp>
      <p:sp>
        <p:nvSpPr>
          <p:cNvPr id="4" name="Date Placeholder 3">
            <a:extLst>
              <a:ext uri="{FF2B5EF4-FFF2-40B4-BE49-F238E27FC236}">
                <a16:creationId xmlns:a16="http://schemas.microsoft.com/office/drawing/2014/main" id="{527F69D8-0DA5-476D-A5E1-E3B5A9B9DF3F}"/>
              </a:ext>
            </a:extLst>
          </p:cNvPr>
          <p:cNvSpPr>
            <a:spLocks noGrp="1"/>
          </p:cNvSpPr>
          <p:nvPr>
            <p:ph type="dt" sz="half" idx="10"/>
          </p:nvPr>
        </p:nvSpPr>
        <p:spPr/>
        <p:txBody>
          <a:bodyPr/>
          <a:lstStyle>
            <a:lvl1pPr>
              <a:defRPr/>
            </a:lvl1pPr>
          </a:lstStyle>
          <a:p>
            <a:pPr>
              <a:defRPr/>
            </a:pPr>
            <a:fld id="{515CCA86-2DE0-4C49-887F-E217FFFBE8E2}" type="datetimeFigureOut">
              <a:rPr lang="sk-SK"/>
              <a:pPr>
                <a:defRPr/>
              </a:pPr>
              <a:t>28. 5. 2020</a:t>
            </a:fld>
            <a:endParaRPr lang="sk-SK"/>
          </a:p>
        </p:txBody>
      </p:sp>
      <p:sp>
        <p:nvSpPr>
          <p:cNvPr id="5" name="Footer Placeholder 4">
            <a:extLst>
              <a:ext uri="{FF2B5EF4-FFF2-40B4-BE49-F238E27FC236}">
                <a16:creationId xmlns:a16="http://schemas.microsoft.com/office/drawing/2014/main" id="{80B85526-C265-4DA9-9354-6F43C640D8B6}"/>
              </a:ext>
            </a:extLst>
          </p:cNvPr>
          <p:cNvSpPr>
            <a:spLocks noGrp="1"/>
          </p:cNvSpPr>
          <p:nvPr>
            <p:ph type="ftr" sz="quarter" idx="11"/>
          </p:nvPr>
        </p:nvSpPr>
        <p:spPr/>
        <p:txBody>
          <a:bodyPr/>
          <a:lstStyle>
            <a:lvl1pPr>
              <a:defRPr/>
            </a:lvl1pPr>
          </a:lstStyle>
          <a:p>
            <a:pPr>
              <a:defRPr/>
            </a:pPr>
            <a:endParaRPr lang="sk-SK"/>
          </a:p>
        </p:txBody>
      </p:sp>
      <p:sp>
        <p:nvSpPr>
          <p:cNvPr id="6" name="Slide Number Placeholder 5">
            <a:extLst>
              <a:ext uri="{FF2B5EF4-FFF2-40B4-BE49-F238E27FC236}">
                <a16:creationId xmlns:a16="http://schemas.microsoft.com/office/drawing/2014/main" id="{4754278C-EACA-465C-A292-232D43F9F83C}"/>
              </a:ext>
            </a:extLst>
          </p:cNvPr>
          <p:cNvSpPr>
            <a:spLocks noGrp="1"/>
          </p:cNvSpPr>
          <p:nvPr>
            <p:ph type="sldNum" sz="quarter" idx="12"/>
          </p:nvPr>
        </p:nvSpPr>
        <p:spPr/>
        <p:txBody>
          <a:bodyPr/>
          <a:lstStyle>
            <a:lvl1pPr>
              <a:defRPr/>
            </a:lvl1pPr>
          </a:lstStyle>
          <a:p>
            <a:pPr>
              <a:defRPr/>
            </a:pPr>
            <a:fld id="{44A45181-66E9-47FA-B8B8-66C973B5BF17}" type="slidenum">
              <a:rPr lang="sk-SK"/>
              <a:pPr>
                <a:defRPr/>
              </a:pPr>
              <a:t>‹#›</a:t>
            </a:fld>
            <a:endParaRPr lang="sk-SK"/>
          </a:p>
        </p:txBody>
      </p:sp>
    </p:spTree>
    <p:extLst>
      <p:ext uri="{BB962C8B-B14F-4D97-AF65-F5344CB8AC3E}">
        <p14:creationId xmlns:p14="http://schemas.microsoft.com/office/powerpoint/2010/main" val="163127106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idx="1"/>
          </p:nvPr>
        </p:nvSpPr>
        <p:spPr/>
        <p:txBody>
          <a:bodyPr/>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a:extLst>
              <a:ext uri="{FF2B5EF4-FFF2-40B4-BE49-F238E27FC236}">
                <a16:creationId xmlns:a16="http://schemas.microsoft.com/office/drawing/2014/main" id="{E84CCCEA-425E-4C61-B6FE-5DBB630C0E8B}"/>
              </a:ext>
            </a:extLst>
          </p:cNvPr>
          <p:cNvSpPr>
            <a:spLocks noGrp="1"/>
          </p:cNvSpPr>
          <p:nvPr>
            <p:ph type="dt" sz="half" idx="10"/>
          </p:nvPr>
        </p:nvSpPr>
        <p:spPr/>
        <p:txBody>
          <a:bodyPr/>
          <a:lstStyle>
            <a:lvl1pPr>
              <a:defRPr/>
            </a:lvl1pPr>
          </a:lstStyle>
          <a:p>
            <a:pPr>
              <a:defRPr/>
            </a:pPr>
            <a:fld id="{B4C10865-8A86-49F7-8BF6-C566F3FA6A84}" type="datetimeFigureOut">
              <a:rPr lang="sk-SK"/>
              <a:pPr>
                <a:defRPr/>
              </a:pPr>
              <a:t>28. 5. 2020</a:t>
            </a:fld>
            <a:endParaRPr lang="sk-SK"/>
          </a:p>
        </p:txBody>
      </p:sp>
      <p:sp>
        <p:nvSpPr>
          <p:cNvPr id="5" name="Footer Placeholder 4">
            <a:extLst>
              <a:ext uri="{FF2B5EF4-FFF2-40B4-BE49-F238E27FC236}">
                <a16:creationId xmlns:a16="http://schemas.microsoft.com/office/drawing/2014/main" id="{C86EB2CD-3598-4E43-BC1E-4587AF6E9AA7}"/>
              </a:ext>
            </a:extLst>
          </p:cNvPr>
          <p:cNvSpPr>
            <a:spLocks noGrp="1"/>
          </p:cNvSpPr>
          <p:nvPr>
            <p:ph type="ftr" sz="quarter" idx="11"/>
          </p:nvPr>
        </p:nvSpPr>
        <p:spPr/>
        <p:txBody>
          <a:bodyPr/>
          <a:lstStyle>
            <a:lvl1pPr>
              <a:defRPr/>
            </a:lvl1pPr>
          </a:lstStyle>
          <a:p>
            <a:pPr>
              <a:defRPr/>
            </a:pPr>
            <a:endParaRPr lang="sk-SK"/>
          </a:p>
        </p:txBody>
      </p:sp>
      <p:sp>
        <p:nvSpPr>
          <p:cNvPr id="6" name="Slide Number Placeholder 5">
            <a:extLst>
              <a:ext uri="{FF2B5EF4-FFF2-40B4-BE49-F238E27FC236}">
                <a16:creationId xmlns:a16="http://schemas.microsoft.com/office/drawing/2014/main" id="{9EA4F1E4-B208-474D-B41A-67D5C4B9837B}"/>
              </a:ext>
            </a:extLst>
          </p:cNvPr>
          <p:cNvSpPr>
            <a:spLocks noGrp="1"/>
          </p:cNvSpPr>
          <p:nvPr>
            <p:ph type="sldNum" sz="quarter" idx="12"/>
          </p:nvPr>
        </p:nvSpPr>
        <p:spPr/>
        <p:txBody>
          <a:bodyPr/>
          <a:lstStyle>
            <a:lvl1pPr>
              <a:defRPr/>
            </a:lvl1pPr>
          </a:lstStyle>
          <a:p>
            <a:pPr>
              <a:defRPr/>
            </a:pPr>
            <a:fld id="{119FAC10-B9DD-4154-96E9-D6F4247A3CD1}" type="slidenum">
              <a:rPr lang="sk-SK"/>
              <a:pPr>
                <a:defRPr/>
              </a:pPr>
              <a:t>‹#›</a:t>
            </a:fld>
            <a:endParaRPr lang="sk-SK"/>
          </a:p>
        </p:txBody>
      </p:sp>
    </p:spTree>
    <p:extLst>
      <p:ext uri="{BB962C8B-B14F-4D97-AF65-F5344CB8AC3E}">
        <p14:creationId xmlns:p14="http://schemas.microsoft.com/office/powerpoint/2010/main" val="327135406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Title 1"/>
          <p:cNvSpPr>
            <a:spLocks noGrp="1"/>
          </p:cNvSpPr>
          <p:nvPr>
            <p:ph type="title"/>
          </p:nvPr>
        </p:nvSpPr>
        <p:spPr>
          <a:xfrm>
            <a:off x="786033" y="1767917"/>
            <a:ext cx="9936421" cy="2949810"/>
          </a:xfrm>
        </p:spPr>
        <p:txBody>
          <a:bodyPr anchor="b"/>
          <a:lstStyle>
            <a:lvl1pPr>
              <a:defRPr sz="5669"/>
            </a:lvl1pPr>
          </a:lstStyle>
          <a:p>
            <a:r>
              <a:rPr lang="sk-SK"/>
              <a:t>Kliknutím upravte štýl predlohy nadpisu</a:t>
            </a:r>
            <a:endParaRPr lang="en-US" dirty="0"/>
          </a:p>
        </p:txBody>
      </p:sp>
      <p:sp>
        <p:nvSpPr>
          <p:cNvPr id="3" name="Text Placeholder 2"/>
          <p:cNvSpPr>
            <a:spLocks noGrp="1"/>
          </p:cNvSpPr>
          <p:nvPr>
            <p:ph type="body" idx="1"/>
          </p:nvPr>
        </p:nvSpPr>
        <p:spPr>
          <a:xfrm>
            <a:off x="786033" y="4745633"/>
            <a:ext cx="9936421" cy="1551235"/>
          </a:xfrm>
        </p:spPr>
        <p:txBody>
          <a:bodyPr/>
          <a:lstStyle>
            <a:lvl1pPr marL="0" indent="0">
              <a:buNone/>
              <a:defRPr sz="2268">
                <a:solidFill>
                  <a:schemeClr val="tx1">
                    <a:tint val="75000"/>
                  </a:schemeClr>
                </a:solidFill>
              </a:defRPr>
            </a:lvl1pPr>
            <a:lvl2pPr marL="432008" indent="0">
              <a:buNone/>
              <a:defRPr sz="1890">
                <a:solidFill>
                  <a:schemeClr val="tx1">
                    <a:tint val="75000"/>
                  </a:schemeClr>
                </a:solidFill>
              </a:defRPr>
            </a:lvl2pPr>
            <a:lvl3pPr marL="864017" indent="0">
              <a:buNone/>
              <a:defRPr sz="1701">
                <a:solidFill>
                  <a:schemeClr val="tx1">
                    <a:tint val="75000"/>
                  </a:schemeClr>
                </a:solidFill>
              </a:defRPr>
            </a:lvl3pPr>
            <a:lvl4pPr marL="1296025" indent="0">
              <a:buNone/>
              <a:defRPr sz="1512">
                <a:solidFill>
                  <a:schemeClr val="tx1">
                    <a:tint val="75000"/>
                  </a:schemeClr>
                </a:solidFill>
              </a:defRPr>
            </a:lvl4pPr>
            <a:lvl5pPr marL="1728033" indent="0">
              <a:buNone/>
              <a:defRPr sz="1512">
                <a:solidFill>
                  <a:schemeClr val="tx1">
                    <a:tint val="75000"/>
                  </a:schemeClr>
                </a:solidFill>
              </a:defRPr>
            </a:lvl5pPr>
            <a:lvl6pPr marL="2160041" indent="0">
              <a:buNone/>
              <a:defRPr sz="1512">
                <a:solidFill>
                  <a:schemeClr val="tx1">
                    <a:tint val="75000"/>
                  </a:schemeClr>
                </a:solidFill>
              </a:defRPr>
            </a:lvl6pPr>
            <a:lvl7pPr marL="2592050" indent="0">
              <a:buNone/>
              <a:defRPr sz="1512">
                <a:solidFill>
                  <a:schemeClr val="tx1">
                    <a:tint val="75000"/>
                  </a:schemeClr>
                </a:solidFill>
              </a:defRPr>
            </a:lvl7pPr>
            <a:lvl8pPr marL="3024058" indent="0">
              <a:buNone/>
              <a:defRPr sz="1512">
                <a:solidFill>
                  <a:schemeClr val="tx1">
                    <a:tint val="75000"/>
                  </a:schemeClr>
                </a:solidFill>
              </a:defRPr>
            </a:lvl8pPr>
            <a:lvl9pPr marL="3456066" indent="0">
              <a:buNone/>
              <a:defRPr sz="1512">
                <a:solidFill>
                  <a:schemeClr val="tx1">
                    <a:tint val="75000"/>
                  </a:schemeClr>
                </a:solidFill>
              </a:defRPr>
            </a:lvl9pPr>
          </a:lstStyle>
          <a:p>
            <a:pPr lvl="0"/>
            <a:r>
              <a:rPr lang="sk-SK"/>
              <a:t>Upraviť štýly predlohy textu</a:t>
            </a:r>
          </a:p>
        </p:txBody>
      </p:sp>
      <p:sp>
        <p:nvSpPr>
          <p:cNvPr id="4" name="Date Placeholder 3">
            <a:extLst>
              <a:ext uri="{FF2B5EF4-FFF2-40B4-BE49-F238E27FC236}">
                <a16:creationId xmlns:a16="http://schemas.microsoft.com/office/drawing/2014/main" id="{65BD3347-C9B2-4C91-BC09-9B3F44836E7C}"/>
              </a:ext>
            </a:extLst>
          </p:cNvPr>
          <p:cNvSpPr>
            <a:spLocks noGrp="1"/>
          </p:cNvSpPr>
          <p:nvPr>
            <p:ph type="dt" sz="half" idx="10"/>
          </p:nvPr>
        </p:nvSpPr>
        <p:spPr/>
        <p:txBody>
          <a:bodyPr/>
          <a:lstStyle>
            <a:lvl1pPr>
              <a:defRPr/>
            </a:lvl1pPr>
          </a:lstStyle>
          <a:p>
            <a:pPr>
              <a:defRPr/>
            </a:pPr>
            <a:fld id="{EF99797C-A0AE-4E85-A9AF-7D555A3DFBC9}" type="datetimeFigureOut">
              <a:rPr lang="sk-SK"/>
              <a:pPr>
                <a:defRPr/>
              </a:pPr>
              <a:t>28. 5. 2020</a:t>
            </a:fld>
            <a:endParaRPr lang="sk-SK"/>
          </a:p>
        </p:txBody>
      </p:sp>
      <p:sp>
        <p:nvSpPr>
          <p:cNvPr id="5" name="Footer Placeholder 4">
            <a:extLst>
              <a:ext uri="{FF2B5EF4-FFF2-40B4-BE49-F238E27FC236}">
                <a16:creationId xmlns:a16="http://schemas.microsoft.com/office/drawing/2014/main" id="{9741EC4C-19B0-4C7C-8FB4-1E6CEB8710D7}"/>
              </a:ext>
            </a:extLst>
          </p:cNvPr>
          <p:cNvSpPr>
            <a:spLocks noGrp="1"/>
          </p:cNvSpPr>
          <p:nvPr>
            <p:ph type="ftr" sz="quarter" idx="11"/>
          </p:nvPr>
        </p:nvSpPr>
        <p:spPr/>
        <p:txBody>
          <a:bodyPr/>
          <a:lstStyle>
            <a:lvl1pPr>
              <a:defRPr/>
            </a:lvl1pPr>
          </a:lstStyle>
          <a:p>
            <a:pPr>
              <a:defRPr/>
            </a:pPr>
            <a:endParaRPr lang="sk-SK"/>
          </a:p>
        </p:txBody>
      </p:sp>
      <p:sp>
        <p:nvSpPr>
          <p:cNvPr id="6" name="Slide Number Placeholder 5">
            <a:extLst>
              <a:ext uri="{FF2B5EF4-FFF2-40B4-BE49-F238E27FC236}">
                <a16:creationId xmlns:a16="http://schemas.microsoft.com/office/drawing/2014/main" id="{6BB1728A-95D3-4D84-9E93-CF92B8926CA4}"/>
              </a:ext>
            </a:extLst>
          </p:cNvPr>
          <p:cNvSpPr>
            <a:spLocks noGrp="1"/>
          </p:cNvSpPr>
          <p:nvPr>
            <p:ph type="sldNum" sz="quarter" idx="12"/>
          </p:nvPr>
        </p:nvSpPr>
        <p:spPr/>
        <p:txBody>
          <a:bodyPr/>
          <a:lstStyle>
            <a:lvl1pPr>
              <a:defRPr/>
            </a:lvl1pPr>
          </a:lstStyle>
          <a:p>
            <a:pPr>
              <a:defRPr/>
            </a:pPr>
            <a:fld id="{2013FD8C-F617-4F74-B2DC-5943986A6499}" type="slidenum">
              <a:rPr lang="sk-SK"/>
              <a:pPr>
                <a:defRPr/>
              </a:pPr>
              <a:t>‹#›</a:t>
            </a:fld>
            <a:endParaRPr lang="sk-SK"/>
          </a:p>
        </p:txBody>
      </p:sp>
    </p:spTree>
    <p:extLst>
      <p:ext uri="{BB962C8B-B14F-4D97-AF65-F5344CB8AC3E}">
        <p14:creationId xmlns:p14="http://schemas.microsoft.com/office/powerpoint/2010/main" val="363502484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sz="half" idx="1"/>
          </p:nvPr>
        </p:nvSpPr>
        <p:spPr>
          <a:xfrm>
            <a:off x="792034" y="1887747"/>
            <a:ext cx="4896207" cy="4499405"/>
          </a:xfrm>
        </p:spPr>
        <p:txBody>
          <a:bodyPr/>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Content Placeholder 3"/>
          <p:cNvSpPr>
            <a:spLocks noGrp="1"/>
          </p:cNvSpPr>
          <p:nvPr>
            <p:ph sz="half" idx="2"/>
          </p:nvPr>
        </p:nvSpPr>
        <p:spPr>
          <a:xfrm>
            <a:off x="5832247" y="1887747"/>
            <a:ext cx="4896207" cy="4499405"/>
          </a:xfrm>
        </p:spPr>
        <p:txBody>
          <a:bodyPr/>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Date Placeholder 3">
            <a:extLst>
              <a:ext uri="{FF2B5EF4-FFF2-40B4-BE49-F238E27FC236}">
                <a16:creationId xmlns:a16="http://schemas.microsoft.com/office/drawing/2014/main" id="{A3A512A3-48A6-4518-A17B-40691C1346F7}"/>
              </a:ext>
            </a:extLst>
          </p:cNvPr>
          <p:cNvSpPr>
            <a:spLocks noGrp="1"/>
          </p:cNvSpPr>
          <p:nvPr>
            <p:ph type="dt" sz="half" idx="10"/>
          </p:nvPr>
        </p:nvSpPr>
        <p:spPr/>
        <p:txBody>
          <a:bodyPr/>
          <a:lstStyle>
            <a:lvl1pPr>
              <a:defRPr/>
            </a:lvl1pPr>
          </a:lstStyle>
          <a:p>
            <a:pPr>
              <a:defRPr/>
            </a:pPr>
            <a:fld id="{98CA09F7-7513-4E8A-9A61-CF511DEF8239}" type="datetimeFigureOut">
              <a:rPr lang="sk-SK"/>
              <a:pPr>
                <a:defRPr/>
              </a:pPr>
              <a:t>28. 5. 2020</a:t>
            </a:fld>
            <a:endParaRPr lang="sk-SK"/>
          </a:p>
        </p:txBody>
      </p:sp>
      <p:sp>
        <p:nvSpPr>
          <p:cNvPr id="6" name="Footer Placeholder 4">
            <a:extLst>
              <a:ext uri="{FF2B5EF4-FFF2-40B4-BE49-F238E27FC236}">
                <a16:creationId xmlns:a16="http://schemas.microsoft.com/office/drawing/2014/main" id="{A7CA6E15-7A88-464A-A4CB-A02142122E52}"/>
              </a:ext>
            </a:extLst>
          </p:cNvPr>
          <p:cNvSpPr>
            <a:spLocks noGrp="1"/>
          </p:cNvSpPr>
          <p:nvPr>
            <p:ph type="ftr" sz="quarter" idx="11"/>
          </p:nvPr>
        </p:nvSpPr>
        <p:spPr/>
        <p:txBody>
          <a:bodyPr/>
          <a:lstStyle>
            <a:lvl1pPr>
              <a:defRPr/>
            </a:lvl1pPr>
          </a:lstStyle>
          <a:p>
            <a:pPr>
              <a:defRPr/>
            </a:pPr>
            <a:endParaRPr lang="sk-SK"/>
          </a:p>
        </p:txBody>
      </p:sp>
      <p:sp>
        <p:nvSpPr>
          <p:cNvPr id="7" name="Slide Number Placeholder 5">
            <a:extLst>
              <a:ext uri="{FF2B5EF4-FFF2-40B4-BE49-F238E27FC236}">
                <a16:creationId xmlns:a16="http://schemas.microsoft.com/office/drawing/2014/main" id="{C18CCDAF-17D2-4C6F-BE85-5D3F139FA9B4}"/>
              </a:ext>
            </a:extLst>
          </p:cNvPr>
          <p:cNvSpPr>
            <a:spLocks noGrp="1"/>
          </p:cNvSpPr>
          <p:nvPr>
            <p:ph type="sldNum" sz="quarter" idx="12"/>
          </p:nvPr>
        </p:nvSpPr>
        <p:spPr/>
        <p:txBody>
          <a:bodyPr/>
          <a:lstStyle>
            <a:lvl1pPr>
              <a:defRPr/>
            </a:lvl1pPr>
          </a:lstStyle>
          <a:p>
            <a:pPr>
              <a:defRPr/>
            </a:pPr>
            <a:fld id="{328E8411-2500-425C-9A91-CFD655FFA5A1}" type="slidenum">
              <a:rPr lang="sk-SK"/>
              <a:pPr>
                <a:defRPr/>
              </a:pPr>
              <a:t>‹#›</a:t>
            </a:fld>
            <a:endParaRPr lang="sk-SK"/>
          </a:p>
        </p:txBody>
      </p:sp>
    </p:spTree>
    <p:extLst>
      <p:ext uri="{BB962C8B-B14F-4D97-AF65-F5344CB8AC3E}">
        <p14:creationId xmlns:p14="http://schemas.microsoft.com/office/powerpoint/2010/main" val="307352070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Title 1"/>
          <p:cNvSpPr>
            <a:spLocks noGrp="1"/>
          </p:cNvSpPr>
          <p:nvPr>
            <p:ph type="title"/>
          </p:nvPr>
        </p:nvSpPr>
        <p:spPr>
          <a:xfrm>
            <a:off x="793534" y="377550"/>
            <a:ext cx="9936421" cy="1370669"/>
          </a:xfrm>
        </p:spPr>
        <p:txBody>
          <a:bodyPr/>
          <a:lstStyle/>
          <a:p>
            <a:r>
              <a:rPr lang="sk-SK"/>
              <a:t>Kliknutím upravte štýl predlohy nadpisu</a:t>
            </a:r>
            <a:endParaRPr lang="en-US" dirty="0"/>
          </a:p>
        </p:txBody>
      </p:sp>
      <p:sp>
        <p:nvSpPr>
          <p:cNvPr id="3" name="Text Placeholder 2"/>
          <p:cNvSpPr>
            <a:spLocks noGrp="1"/>
          </p:cNvSpPr>
          <p:nvPr>
            <p:ph type="body" idx="1"/>
          </p:nvPr>
        </p:nvSpPr>
        <p:spPr>
          <a:xfrm>
            <a:off x="793535" y="1738369"/>
            <a:ext cx="4873706" cy="851948"/>
          </a:xfrm>
        </p:spPr>
        <p:txBody>
          <a:bodyPr anchor="b"/>
          <a:lstStyle>
            <a:lvl1pPr marL="0" indent="0">
              <a:buNone/>
              <a:defRPr sz="2268" b="1"/>
            </a:lvl1pPr>
            <a:lvl2pPr marL="432008" indent="0">
              <a:buNone/>
              <a:defRPr sz="1890" b="1"/>
            </a:lvl2pPr>
            <a:lvl3pPr marL="864017" indent="0">
              <a:buNone/>
              <a:defRPr sz="1701" b="1"/>
            </a:lvl3pPr>
            <a:lvl4pPr marL="1296025" indent="0">
              <a:buNone/>
              <a:defRPr sz="1512" b="1"/>
            </a:lvl4pPr>
            <a:lvl5pPr marL="1728033" indent="0">
              <a:buNone/>
              <a:defRPr sz="1512" b="1"/>
            </a:lvl5pPr>
            <a:lvl6pPr marL="2160041" indent="0">
              <a:buNone/>
              <a:defRPr sz="1512" b="1"/>
            </a:lvl6pPr>
            <a:lvl7pPr marL="2592050" indent="0">
              <a:buNone/>
              <a:defRPr sz="1512" b="1"/>
            </a:lvl7pPr>
            <a:lvl8pPr marL="3024058" indent="0">
              <a:buNone/>
              <a:defRPr sz="1512" b="1"/>
            </a:lvl8pPr>
            <a:lvl9pPr marL="3456066" indent="0">
              <a:buNone/>
              <a:defRPr sz="1512" b="1"/>
            </a:lvl9pPr>
          </a:lstStyle>
          <a:p>
            <a:pPr lvl="0"/>
            <a:r>
              <a:rPr lang="sk-SK"/>
              <a:t>Upraviť štýly predlohy textu</a:t>
            </a:r>
          </a:p>
        </p:txBody>
      </p:sp>
      <p:sp>
        <p:nvSpPr>
          <p:cNvPr id="4" name="Content Placeholder 3"/>
          <p:cNvSpPr>
            <a:spLocks noGrp="1"/>
          </p:cNvSpPr>
          <p:nvPr>
            <p:ph sz="half" idx="2"/>
          </p:nvPr>
        </p:nvSpPr>
        <p:spPr>
          <a:xfrm>
            <a:off x="793535" y="2590317"/>
            <a:ext cx="4873706" cy="3809967"/>
          </a:xfrm>
        </p:spPr>
        <p:txBody>
          <a:bodyPr/>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Text Placeholder 4"/>
          <p:cNvSpPr>
            <a:spLocks noGrp="1"/>
          </p:cNvSpPr>
          <p:nvPr>
            <p:ph type="body" sz="quarter" idx="3"/>
          </p:nvPr>
        </p:nvSpPr>
        <p:spPr>
          <a:xfrm>
            <a:off x="5832247" y="1738369"/>
            <a:ext cx="4897708" cy="851948"/>
          </a:xfrm>
        </p:spPr>
        <p:txBody>
          <a:bodyPr anchor="b"/>
          <a:lstStyle>
            <a:lvl1pPr marL="0" indent="0">
              <a:buNone/>
              <a:defRPr sz="2268" b="1"/>
            </a:lvl1pPr>
            <a:lvl2pPr marL="432008" indent="0">
              <a:buNone/>
              <a:defRPr sz="1890" b="1"/>
            </a:lvl2pPr>
            <a:lvl3pPr marL="864017" indent="0">
              <a:buNone/>
              <a:defRPr sz="1701" b="1"/>
            </a:lvl3pPr>
            <a:lvl4pPr marL="1296025" indent="0">
              <a:buNone/>
              <a:defRPr sz="1512" b="1"/>
            </a:lvl4pPr>
            <a:lvl5pPr marL="1728033" indent="0">
              <a:buNone/>
              <a:defRPr sz="1512" b="1"/>
            </a:lvl5pPr>
            <a:lvl6pPr marL="2160041" indent="0">
              <a:buNone/>
              <a:defRPr sz="1512" b="1"/>
            </a:lvl6pPr>
            <a:lvl7pPr marL="2592050" indent="0">
              <a:buNone/>
              <a:defRPr sz="1512" b="1"/>
            </a:lvl7pPr>
            <a:lvl8pPr marL="3024058" indent="0">
              <a:buNone/>
              <a:defRPr sz="1512" b="1"/>
            </a:lvl8pPr>
            <a:lvl9pPr marL="3456066" indent="0">
              <a:buNone/>
              <a:defRPr sz="1512" b="1"/>
            </a:lvl9pPr>
          </a:lstStyle>
          <a:p>
            <a:pPr lvl="0"/>
            <a:r>
              <a:rPr lang="sk-SK"/>
              <a:t>Upraviť štýly predlohy textu</a:t>
            </a:r>
          </a:p>
        </p:txBody>
      </p:sp>
      <p:sp>
        <p:nvSpPr>
          <p:cNvPr id="6" name="Content Placeholder 5"/>
          <p:cNvSpPr>
            <a:spLocks noGrp="1"/>
          </p:cNvSpPr>
          <p:nvPr>
            <p:ph sz="quarter" idx="4"/>
          </p:nvPr>
        </p:nvSpPr>
        <p:spPr>
          <a:xfrm>
            <a:off x="5832247" y="2590317"/>
            <a:ext cx="4897708" cy="3809967"/>
          </a:xfrm>
        </p:spPr>
        <p:txBody>
          <a:bodyPr/>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7" name="Date Placeholder 3">
            <a:extLst>
              <a:ext uri="{FF2B5EF4-FFF2-40B4-BE49-F238E27FC236}">
                <a16:creationId xmlns:a16="http://schemas.microsoft.com/office/drawing/2014/main" id="{1C2BD2F9-D768-441D-9B97-23A072641677}"/>
              </a:ext>
            </a:extLst>
          </p:cNvPr>
          <p:cNvSpPr>
            <a:spLocks noGrp="1"/>
          </p:cNvSpPr>
          <p:nvPr>
            <p:ph type="dt" sz="half" idx="10"/>
          </p:nvPr>
        </p:nvSpPr>
        <p:spPr/>
        <p:txBody>
          <a:bodyPr/>
          <a:lstStyle>
            <a:lvl1pPr>
              <a:defRPr/>
            </a:lvl1pPr>
          </a:lstStyle>
          <a:p>
            <a:pPr>
              <a:defRPr/>
            </a:pPr>
            <a:fld id="{B628D428-5421-4B25-A6AA-37A7B5C38B1D}" type="datetimeFigureOut">
              <a:rPr lang="sk-SK"/>
              <a:pPr>
                <a:defRPr/>
              </a:pPr>
              <a:t>28. 5. 2020</a:t>
            </a:fld>
            <a:endParaRPr lang="sk-SK"/>
          </a:p>
        </p:txBody>
      </p:sp>
      <p:sp>
        <p:nvSpPr>
          <p:cNvPr id="8" name="Footer Placeholder 4">
            <a:extLst>
              <a:ext uri="{FF2B5EF4-FFF2-40B4-BE49-F238E27FC236}">
                <a16:creationId xmlns:a16="http://schemas.microsoft.com/office/drawing/2014/main" id="{0BC1131D-FC8B-4175-B206-FAFB74446441}"/>
              </a:ext>
            </a:extLst>
          </p:cNvPr>
          <p:cNvSpPr>
            <a:spLocks noGrp="1"/>
          </p:cNvSpPr>
          <p:nvPr>
            <p:ph type="ftr" sz="quarter" idx="11"/>
          </p:nvPr>
        </p:nvSpPr>
        <p:spPr/>
        <p:txBody>
          <a:bodyPr/>
          <a:lstStyle>
            <a:lvl1pPr>
              <a:defRPr/>
            </a:lvl1pPr>
          </a:lstStyle>
          <a:p>
            <a:pPr>
              <a:defRPr/>
            </a:pPr>
            <a:endParaRPr lang="sk-SK"/>
          </a:p>
        </p:txBody>
      </p:sp>
      <p:sp>
        <p:nvSpPr>
          <p:cNvPr id="9" name="Slide Number Placeholder 5">
            <a:extLst>
              <a:ext uri="{FF2B5EF4-FFF2-40B4-BE49-F238E27FC236}">
                <a16:creationId xmlns:a16="http://schemas.microsoft.com/office/drawing/2014/main" id="{F85E9AA5-6719-4D08-857D-0A856C26A770}"/>
              </a:ext>
            </a:extLst>
          </p:cNvPr>
          <p:cNvSpPr>
            <a:spLocks noGrp="1"/>
          </p:cNvSpPr>
          <p:nvPr>
            <p:ph type="sldNum" sz="quarter" idx="12"/>
          </p:nvPr>
        </p:nvSpPr>
        <p:spPr/>
        <p:txBody>
          <a:bodyPr/>
          <a:lstStyle>
            <a:lvl1pPr>
              <a:defRPr/>
            </a:lvl1pPr>
          </a:lstStyle>
          <a:p>
            <a:pPr>
              <a:defRPr/>
            </a:pPr>
            <a:fld id="{04115C02-20BD-4E92-B313-3052E57FBE46}" type="slidenum">
              <a:rPr lang="sk-SK"/>
              <a:pPr>
                <a:defRPr/>
              </a:pPr>
              <a:t>‹#›</a:t>
            </a:fld>
            <a:endParaRPr lang="sk-SK"/>
          </a:p>
        </p:txBody>
      </p:sp>
    </p:spTree>
    <p:extLst>
      <p:ext uri="{BB962C8B-B14F-4D97-AF65-F5344CB8AC3E}">
        <p14:creationId xmlns:p14="http://schemas.microsoft.com/office/powerpoint/2010/main" val="87803387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Date Placeholder 3">
            <a:extLst>
              <a:ext uri="{FF2B5EF4-FFF2-40B4-BE49-F238E27FC236}">
                <a16:creationId xmlns:a16="http://schemas.microsoft.com/office/drawing/2014/main" id="{95591A64-7623-42FC-A260-29F9BBC01CB4}"/>
              </a:ext>
            </a:extLst>
          </p:cNvPr>
          <p:cNvSpPr>
            <a:spLocks noGrp="1"/>
          </p:cNvSpPr>
          <p:nvPr>
            <p:ph type="dt" sz="half" idx="10"/>
          </p:nvPr>
        </p:nvSpPr>
        <p:spPr/>
        <p:txBody>
          <a:bodyPr/>
          <a:lstStyle>
            <a:lvl1pPr>
              <a:defRPr/>
            </a:lvl1pPr>
          </a:lstStyle>
          <a:p>
            <a:pPr>
              <a:defRPr/>
            </a:pPr>
            <a:fld id="{957C322D-FA8F-4E9B-99CA-B06759D9E682}" type="datetimeFigureOut">
              <a:rPr lang="sk-SK"/>
              <a:pPr>
                <a:defRPr/>
              </a:pPr>
              <a:t>28. 5. 2020</a:t>
            </a:fld>
            <a:endParaRPr lang="sk-SK"/>
          </a:p>
        </p:txBody>
      </p:sp>
      <p:sp>
        <p:nvSpPr>
          <p:cNvPr id="4" name="Footer Placeholder 4">
            <a:extLst>
              <a:ext uri="{FF2B5EF4-FFF2-40B4-BE49-F238E27FC236}">
                <a16:creationId xmlns:a16="http://schemas.microsoft.com/office/drawing/2014/main" id="{4FEF9E98-EFA2-44AE-9EBA-5D04AF3FC53B}"/>
              </a:ext>
            </a:extLst>
          </p:cNvPr>
          <p:cNvSpPr>
            <a:spLocks noGrp="1"/>
          </p:cNvSpPr>
          <p:nvPr>
            <p:ph type="ftr" sz="quarter" idx="11"/>
          </p:nvPr>
        </p:nvSpPr>
        <p:spPr/>
        <p:txBody>
          <a:bodyPr/>
          <a:lstStyle>
            <a:lvl1pPr>
              <a:defRPr/>
            </a:lvl1pPr>
          </a:lstStyle>
          <a:p>
            <a:pPr>
              <a:defRPr/>
            </a:pPr>
            <a:endParaRPr lang="sk-SK"/>
          </a:p>
        </p:txBody>
      </p:sp>
      <p:sp>
        <p:nvSpPr>
          <p:cNvPr id="5" name="Slide Number Placeholder 5">
            <a:extLst>
              <a:ext uri="{FF2B5EF4-FFF2-40B4-BE49-F238E27FC236}">
                <a16:creationId xmlns:a16="http://schemas.microsoft.com/office/drawing/2014/main" id="{16F32C9D-B550-4DBA-A7A5-967C44F890AF}"/>
              </a:ext>
            </a:extLst>
          </p:cNvPr>
          <p:cNvSpPr>
            <a:spLocks noGrp="1"/>
          </p:cNvSpPr>
          <p:nvPr>
            <p:ph type="sldNum" sz="quarter" idx="12"/>
          </p:nvPr>
        </p:nvSpPr>
        <p:spPr/>
        <p:txBody>
          <a:bodyPr/>
          <a:lstStyle>
            <a:lvl1pPr>
              <a:defRPr/>
            </a:lvl1pPr>
          </a:lstStyle>
          <a:p>
            <a:pPr>
              <a:defRPr/>
            </a:pPr>
            <a:fld id="{8C73134B-3242-4635-A82F-C906C46362AF}" type="slidenum">
              <a:rPr lang="sk-SK"/>
              <a:pPr>
                <a:defRPr/>
              </a:pPr>
              <a:t>‹#›</a:t>
            </a:fld>
            <a:endParaRPr lang="sk-SK"/>
          </a:p>
        </p:txBody>
      </p:sp>
    </p:spTree>
    <p:extLst>
      <p:ext uri="{BB962C8B-B14F-4D97-AF65-F5344CB8AC3E}">
        <p14:creationId xmlns:p14="http://schemas.microsoft.com/office/powerpoint/2010/main" val="69593305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04D1E3F6-A56F-4E54-9CD4-A239B5707688}"/>
              </a:ext>
            </a:extLst>
          </p:cNvPr>
          <p:cNvSpPr>
            <a:spLocks noGrp="1"/>
          </p:cNvSpPr>
          <p:nvPr>
            <p:ph type="dt" sz="half" idx="10"/>
          </p:nvPr>
        </p:nvSpPr>
        <p:spPr/>
        <p:txBody>
          <a:bodyPr/>
          <a:lstStyle>
            <a:lvl1pPr>
              <a:defRPr/>
            </a:lvl1pPr>
          </a:lstStyle>
          <a:p>
            <a:pPr>
              <a:defRPr/>
            </a:pPr>
            <a:fld id="{0DD61482-FE1D-4F1C-8823-877CBADAB98B}" type="datetimeFigureOut">
              <a:rPr lang="sk-SK"/>
              <a:pPr>
                <a:defRPr/>
              </a:pPr>
              <a:t>28. 5. 2020</a:t>
            </a:fld>
            <a:endParaRPr lang="sk-SK"/>
          </a:p>
        </p:txBody>
      </p:sp>
      <p:sp>
        <p:nvSpPr>
          <p:cNvPr id="3" name="Footer Placeholder 4">
            <a:extLst>
              <a:ext uri="{FF2B5EF4-FFF2-40B4-BE49-F238E27FC236}">
                <a16:creationId xmlns:a16="http://schemas.microsoft.com/office/drawing/2014/main" id="{1A4A4EB6-B6A2-4AA6-8C74-9A5BE8E8A720}"/>
              </a:ext>
            </a:extLst>
          </p:cNvPr>
          <p:cNvSpPr>
            <a:spLocks noGrp="1"/>
          </p:cNvSpPr>
          <p:nvPr>
            <p:ph type="ftr" sz="quarter" idx="11"/>
          </p:nvPr>
        </p:nvSpPr>
        <p:spPr/>
        <p:txBody>
          <a:bodyPr/>
          <a:lstStyle>
            <a:lvl1pPr>
              <a:defRPr/>
            </a:lvl1pPr>
          </a:lstStyle>
          <a:p>
            <a:pPr>
              <a:defRPr/>
            </a:pPr>
            <a:endParaRPr lang="sk-SK"/>
          </a:p>
        </p:txBody>
      </p:sp>
      <p:sp>
        <p:nvSpPr>
          <p:cNvPr id="4" name="Slide Number Placeholder 5">
            <a:extLst>
              <a:ext uri="{FF2B5EF4-FFF2-40B4-BE49-F238E27FC236}">
                <a16:creationId xmlns:a16="http://schemas.microsoft.com/office/drawing/2014/main" id="{487A0B95-F07F-4AAC-8D2B-F9BDC87D3EC7}"/>
              </a:ext>
            </a:extLst>
          </p:cNvPr>
          <p:cNvSpPr>
            <a:spLocks noGrp="1"/>
          </p:cNvSpPr>
          <p:nvPr>
            <p:ph type="sldNum" sz="quarter" idx="12"/>
          </p:nvPr>
        </p:nvSpPr>
        <p:spPr/>
        <p:txBody>
          <a:bodyPr/>
          <a:lstStyle>
            <a:lvl1pPr>
              <a:defRPr/>
            </a:lvl1pPr>
          </a:lstStyle>
          <a:p>
            <a:pPr>
              <a:defRPr/>
            </a:pPr>
            <a:fld id="{4A59F529-E242-4B1F-A110-4CF3EBB583EA}" type="slidenum">
              <a:rPr lang="sk-SK"/>
              <a:pPr>
                <a:defRPr/>
              </a:pPr>
              <a:t>‹#›</a:t>
            </a:fld>
            <a:endParaRPr lang="sk-SK"/>
          </a:p>
        </p:txBody>
      </p:sp>
    </p:spTree>
    <p:extLst>
      <p:ext uri="{BB962C8B-B14F-4D97-AF65-F5344CB8AC3E}">
        <p14:creationId xmlns:p14="http://schemas.microsoft.com/office/powerpoint/2010/main" val="9439426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Title 1"/>
          <p:cNvSpPr>
            <a:spLocks noGrp="1"/>
          </p:cNvSpPr>
          <p:nvPr>
            <p:ph type="title"/>
          </p:nvPr>
        </p:nvSpPr>
        <p:spPr>
          <a:xfrm>
            <a:off x="793535" y="472758"/>
            <a:ext cx="3715657" cy="1654651"/>
          </a:xfrm>
        </p:spPr>
        <p:txBody>
          <a:bodyPr anchor="b"/>
          <a:lstStyle>
            <a:lvl1pPr>
              <a:defRPr sz="3024"/>
            </a:lvl1pPr>
          </a:lstStyle>
          <a:p>
            <a:r>
              <a:rPr lang="sk-SK"/>
              <a:t>Kliknutím upravte štýl predlohy nadpisu</a:t>
            </a:r>
            <a:endParaRPr lang="en-US" dirty="0"/>
          </a:p>
        </p:txBody>
      </p:sp>
      <p:sp>
        <p:nvSpPr>
          <p:cNvPr id="3" name="Content Placeholder 2"/>
          <p:cNvSpPr>
            <a:spLocks noGrp="1"/>
          </p:cNvSpPr>
          <p:nvPr>
            <p:ph idx="1"/>
          </p:nvPr>
        </p:nvSpPr>
        <p:spPr>
          <a:xfrm>
            <a:off x="4897708" y="1021025"/>
            <a:ext cx="5832247" cy="5039464"/>
          </a:xfrm>
        </p:spPr>
        <p:txBody>
          <a:bodyPr/>
          <a:lstStyle>
            <a:lvl1pPr>
              <a:defRPr sz="3024"/>
            </a:lvl1pPr>
            <a:lvl2pPr>
              <a:defRPr sz="2646"/>
            </a:lvl2pPr>
            <a:lvl3pPr>
              <a:defRPr sz="2268"/>
            </a:lvl3pPr>
            <a:lvl4pPr>
              <a:defRPr sz="1890"/>
            </a:lvl4pPr>
            <a:lvl5pPr>
              <a:defRPr sz="1890"/>
            </a:lvl5pPr>
            <a:lvl6pPr>
              <a:defRPr sz="1890"/>
            </a:lvl6pPr>
            <a:lvl7pPr>
              <a:defRPr sz="1890"/>
            </a:lvl7pPr>
            <a:lvl8pPr>
              <a:defRPr sz="1890"/>
            </a:lvl8pPr>
            <a:lvl9pPr>
              <a:defRPr sz="1890"/>
            </a:lvl9pPr>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Text Placeholder 3"/>
          <p:cNvSpPr>
            <a:spLocks noGrp="1"/>
          </p:cNvSpPr>
          <p:nvPr>
            <p:ph type="body" sz="half" idx="2"/>
          </p:nvPr>
        </p:nvSpPr>
        <p:spPr>
          <a:xfrm>
            <a:off x="793535" y="2127409"/>
            <a:ext cx="3715657" cy="3941288"/>
          </a:xfrm>
        </p:spPr>
        <p:txBody>
          <a:bodyPr/>
          <a:lstStyle>
            <a:lvl1pPr marL="0" indent="0">
              <a:buNone/>
              <a:defRPr sz="1512"/>
            </a:lvl1pPr>
            <a:lvl2pPr marL="432008" indent="0">
              <a:buNone/>
              <a:defRPr sz="1323"/>
            </a:lvl2pPr>
            <a:lvl3pPr marL="864017" indent="0">
              <a:buNone/>
              <a:defRPr sz="1134"/>
            </a:lvl3pPr>
            <a:lvl4pPr marL="1296025" indent="0">
              <a:buNone/>
              <a:defRPr sz="945"/>
            </a:lvl4pPr>
            <a:lvl5pPr marL="1728033" indent="0">
              <a:buNone/>
              <a:defRPr sz="945"/>
            </a:lvl5pPr>
            <a:lvl6pPr marL="2160041" indent="0">
              <a:buNone/>
              <a:defRPr sz="945"/>
            </a:lvl6pPr>
            <a:lvl7pPr marL="2592050" indent="0">
              <a:buNone/>
              <a:defRPr sz="945"/>
            </a:lvl7pPr>
            <a:lvl8pPr marL="3024058" indent="0">
              <a:buNone/>
              <a:defRPr sz="945"/>
            </a:lvl8pPr>
            <a:lvl9pPr marL="3456066" indent="0">
              <a:buNone/>
              <a:defRPr sz="945"/>
            </a:lvl9pPr>
          </a:lstStyle>
          <a:p>
            <a:pPr lvl="0"/>
            <a:r>
              <a:rPr lang="sk-SK"/>
              <a:t>Upraviť štýly predlohy textu</a:t>
            </a:r>
          </a:p>
        </p:txBody>
      </p:sp>
      <p:sp>
        <p:nvSpPr>
          <p:cNvPr id="5" name="Date Placeholder 3">
            <a:extLst>
              <a:ext uri="{FF2B5EF4-FFF2-40B4-BE49-F238E27FC236}">
                <a16:creationId xmlns:a16="http://schemas.microsoft.com/office/drawing/2014/main" id="{294D2321-F5AC-498E-B172-376159220985}"/>
              </a:ext>
            </a:extLst>
          </p:cNvPr>
          <p:cNvSpPr>
            <a:spLocks noGrp="1"/>
          </p:cNvSpPr>
          <p:nvPr>
            <p:ph type="dt" sz="half" idx="10"/>
          </p:nvPr>
        </p:nvSpPr>
        <p:spPr/>
        <p:txBody>
          <a:bodyPr/>
          <a:lstStyle>
            <a:lvl1pPr>
              <a:defRPr/>
            </a:lvl1pPr>
          </a:lstStyle>
          <a:p>
            <a:pPr>
              <a:defRPr/>
            </a:pPr>
            <a:fld id="{DCDD5FA8-DD7A-4ACD-83F5-482CDFF589AE}" type="datetimeFigureOut">
              <a:rPr lang="sk-SK"/>
              <a:pPr>
                <a:defRPr/>
              </a:pPr>
              <a:t>28. 5. 2020</a:t>
            </a:fld>
            <a:endParaRPr lang="sk-SK"/>
          </a:p>
        </p:txBody>
      </p:sp>
      <p:sp>
        <p:nvSpPr>
          <p:cNvPr id="6" name="Footer Placeholder 4">
            <a:extLst>
              <a:ext uri="{FF2B5EF4-FFF2-40B4-BE49-F238E27FC236}">
                <a16:creationId xmlns:a16="http://schemas.microsoft.com/office/drawing/2014/main" id="{12F2A453-D5BD-4C45-9B24-C260916C24C1}"/>
              </a:ext>
            </a:extLst>
          </p:cNvPr>
          <p:cNvSpPr>
            <a:spLocks noGrp="1"/>
          </p:cNvSpPr>
          <p:nvPr>
            <p:ph type="ftr" sz="quarter" idx="11"/>
          </p:nvPr>
        </p:nvSpPr>
        <p:spPr/>
        <p:txBody>
          <a:bodyPr/>
          <a:lstStyle>
            <a:lvl1pPr>
              <a:defRPr/>
            </a:lvl1pPr>
          </a:lstStyle>
          <a:p>
            <a:pPr>
              <a:defRPr/>
            </a:pPr>
            <a:endParaRPr lang="sk-SK"/>
          </a:p>
        </p:txBody>
      </p:sp>
      <p:sp>
        <p:nvSpPr>
          <p:cNvPr id="7" name="Slide Number Placeholder 5">
            <a:extLst>
              <a:ext uri="{FF2B5EF4-FFF2-40B4-BE49-F238E27FC236}">
                <a16:creationId xmlns:a16="http://schemas.microsoft.com/office/drawing/2014/main" id="{00AE9040-EE97-4BDC-ADDD-50C628C4A24A}"/>
              </a:ext>
            </a:extLst>
          </p:cNvPr>
          <p:cNvSpPr>
            <a:spLocks noGrp="1"/>
          </p:cNvSpPr>
          <p:nvPr>
            <p:ph type="sldNum" sz="quarter" idx="12"/>
          </p:nvPr>
        </p:nvSpPr>
        <p:spPr/>
        <p:txBody>
          <a:bodyPr/>
          <a:lstStyle>
            <a:lvl1pPr>
              <a:defRPr/>
            </a:lvl1pPr>
          </a:lstStyle>
          <a:p>
            <a:pPr>
              <a:defRPr/>
            </a:pPr>
            <a:fld id="{111702A4-708C-4A4A-A0FD-794C3C70AD13}" type="slidenum">
              <a:rPr lang="sk-SK"/>
              <a:pPr>
                <a:defRPr/>
              </a:pPr>
              <a:t>‹#›</a:t>
            </a:fld>
            <a:endParaRPr lang="sk-SK"/>
          </a:p>
        </p:txBody>
      </p:sp>
    </p:spTree>
    <p:extLst>
      <p:ext uri="{BB962C8B-B14F-4D97-AF65-F5344CB8AC3E}">
        <p14:creationId xmlns:p14="http://schemas.microsoft.com/office/powerpoint/2010/main" val="395450098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Title 1"/>
          <p:cNvSpPr>
            <a:spLocks noGrp="1"/>
          </p:cNvSpPr>
          <p:nvPr>
            <p:ph type="title"/>
          </p:nvPr>
        </p:nvSpPr>
        <p:spPr>
          <a:xfrm>
            <a:off x="793535" y="472758"/>
            <a:ext cx="3715657" cy="1654651"/>
          </a:xfrm>
        </p:spPr>
        <p:txBody>
          <a:bodyPr anchor="b"/>
          <a:lstStyle>
            <a:lvl1pPr>
              <a:defRPr sz="3024"/>
            </a:lvl1pPr>
          </a:lstStyle>
          <a:p>
            <a:r>
              <a:rPr lang="sk-SK"/>
              <a:t>Kliknutím upravte štýl predlohy nadpisu</a:t>
            </a:r>
            <a:endParaRPr lang="en-US" dirty="0"/>
          </a:p>
        </p:txBody>
      </p:sp>
      <p:sp>
        <p:nvSpPr>
          <p:cNvPr id="3" name="Picture Placeholder 2"/>
          <p:cNvSpPr>
            <a:spLocks noGrp="1" noChangeAspect="1"/>
          </p:cNvSpPr>
          <p:nvPr>
            <p:ph type="pic" idx="1"/>
          </p:nvPr>
        </p:nvSpPr>
        <p:spPr>
          <a:xfrm>
            <a:off x="4897708" y="1021025"/>
            <a:ext cx="5832247" cy="5039464"/>
          </a:xfrm>
        </p:spPr>
        <p:txBody>
          <a:bodyPr rtlCol="0">
            <a:normAutofit/>
          </a:bodyPr>
          <a:lstStyle>
            <a:lvl1pPr marL="0" indent="0">
              <a:buNone/>
              <a:defRPr sz="3024"/>
            </a:lvl1pPr>
            <a:lvl2pPr marL="432008" indent="0">
              <a:buNone/>
              <a:defRPr sz="2646"/>
            </a:lvl2pPr>
            <a:lvl3pPr marL="864017" indent="0">
              <a:buNone/>
              <a:defRPr sz="2268"/>
            </a:lvl3pPr>
            <a:lvl4pPr marL="1296025" indent="0">
              <a:buNone/>
              <a:defRPr sz="1890"/>
            </a:lvl4pPr>
            <a:lvl5pPr marL="1728033" indent="0">
              <a:buNone/>
              <a:defRPr sz="1890"/>
            </a:lvl5pPr>
            <a:lvl6pPr marL="2160041" indent="0">
              <a:buNone/>
              <a:defRPr sz="1890"/>
            </a:lvl6pPr>
            <a:lvl7pPr marL="2592050" indent="0">
              <a:buNone/>
              <a:defRPr sz="1890"/>
            </a:lvl7pPr>
            <a:lvl8pPr marL="3024058" indent="0">
              <a:buNone/>
              <a:defRPr sz="1890"/>
            </a:lvl8pPr>
            <a:lvl9pPr marL="3456066" indent="0">
              <a:buNone/>
              <a:defRPr sz="1890"/>
            </a:lvl9pPr>
          </a:lstStyle>
          <a:p>
            <a:pPr lvl="0"/>
            <a:r>
              <a:rPr lang="sk-SK" noProof="0"/>
              <a:t>Kliknutím na ikonu pridáte obrázok</a:t>
            </a:r>
            <a:endParaRPr lang="en-US" noProof="0" dirty="0"/>
          </a:p>
        </p:txBody>
      </p:sp>
      <p:sp>
        <p:nvSpPr>
          <p:cNvPr id="4" name="Text Placeholder 3"/>
          <p:cNvSpPr>
            <a:spLocks noGrp="1"/>
          </p:cNvSpPr>
          <p:nvPr>
            <p:ph type="body" sz="half" idx="2"/>
          </p:nvPr>
        </p:nvSpPr>
        <p:spPr>
          <a:xfrm>
            <a:off x="793535" y="2127409"/>
            <a:ext cx="3715657" cy="3941288"/>
          </a:xfrm>
        </p:spPr>
        <p:txBody>
          <a:bodyPr/>
          <a:lstStyle>
            <a:lvl1pPr marL="0" indent="0">
              <a:buNone/>
              <a:defRPr sz="1512"/>
            </a:lvl1pPr>
            <a:lvl2pPr marL="432008" indent="0">
              <a:buNone/>
              <a:defRPr sz="1323"/>
            </a:lvl2pPr>
            <a:lvl3pPr marL="864017" indent="0">
              <a:buNone/>
              <a:defRPr sz="1134"/>
            </a:lvl3pPr>
            <a:lvl4pPr marL="1296025" indent="0">
              <a:buNone/>
              <a:defRPr sz="945"/>
            </a:lvl4pPr>
            <a:lvl5pPr marL="1728033" indent="0">
              <a:buNone/>
              <a:defRPr sz="945"/>
            </a:lvl5pPr>
            <a:lvl6pPr marL="2160041" indent="0">
              <a:buNone/>
              <a:defRPr sz="945"/>
            </a:lvl6pPr>
            <a:lvl7pPr marL="2592050" indent="0">
              <a:buNone/>
              <a:defRPr sz="945"/>
            </a:lvl7pPr>
            <a:lvl8pPr marL="3024058" indent="0">
              <a:buNone/>
              <a:defRPr sz="945"/>
            </a:lvl8pPr>
            <a:lvl9pPr marL="3456066" indent="0">
              <a:buNone/>
              <a:defRPr sz="945"/>
            </a:lvl9pPr>
          </a:lstStyle>
          <a:p>
            <a:pPr lvl="0"/>
            <a:r>
              <a:rPr lang="sk-SK"/>
              <a:t>Upraviť štýly predlohy textu</a:t>
            </a:r>
          </a:p>
        </p:txBody>
      </p:sp>
      <p:sp>
        <p:nvSpPr>
          <p:cNvPr id="5" name="Date Placeholder 3">
            <a:extLst>
              <a:ext uri="{FF2B5EF4-FFF2-40B4-BE49-F238E27FC236}">
                <a16:creationId xmlns:a16="http://schemas.microsoft.com/office/drawing/2014/main" id="{86E3EB48-810F-49DE-BC62-56AB08BB082A}"/>
              </a:ext>
            </a:extLst>
          </p:cNvPr>
          <p:cNvSpPr>
            <a:spLocks noGrp="1"/>
          </p:cNvSpPr>
          <p:nvPr>
            <p:ph type="dt" sz="half" idx="10"/>
          </p:nvPr>
        </p:nvSpPr>
        <p:spPr/>
        <p:txBody>
          <a:bodyPr/>
          <a:lstStyle>
            <a:lvl1pPr>
              <a:defRPr/>
            </a:lvl1pPr>
          </a:lstStyle>
          <a:p>
            <a:pPr>
              <a:defRPr/>
            </a:pPr>
            <a:fld id="{0948CB85-CBDB-453B-9764-A45A4062A75F}" type="datetimeFigureOut">
              <a:rPr lang="sk-SK"/>
              <a:pPr>
                <a:defRPr/>
              </a:pPr>
              <a:t>28. 5. 2020</a:t>
            </a:fld>
            <a:endParaRPr lang="sk-SK"/>
          </a:p>
        </p:txBody>
      </p:sp>
      <p:sp>
        <p:nvSpPr>
          <p:cNvPr id="6" name="Footer Placeholder 4">
            <a:extLst>
              <a:ext uri="{FF2B5EF4-FFF2-40B4-BE49-F238E27FC236}">
                <a16:creationId xmlns:a16="http://schemas.microsoft.com/office/drawing/2014/main" id="{2D662D7A-A2E6-4815-9583-2C88926B0106}"/>
              </a:ext>
            </a:extLst>
          </p:cNvPr>
          <p:cNvSpPr>
            <a:spLocks noGrp="1"/>
          </p:cNvSpPr>
          <p:nvPr>
            <p:ph type="ftr" sz="quarter" idx="11"/>
          </p:nvPr>
        </p:nvSpPr>
        <p:spPr/>
        <p:txBody>
          <a:bodyPr/>
          <a:lstStyle>
            <a:lvl1pPr>
              <a:defRPr/>
            </a:lvl1pPr>
          </a:lstStyle>
          <a:p>
            <a:pPr>
              <a:defRPr/>
            </a:pPr>
            <a:endParaRPr lang="sk-SK"/>
          </a:p>
        </p:txBody>
      </p:sp>
      <p:sp>
        <p:nvSpPr>
          <p:cNvPr id="7" name="Slide Number Placeholder 5">
            <a:extLst>
              <a:ext uri="{FF2B5EF4-FFF2-40B4-BE49-F238E27FC236}">
                <a16:creationId xmlns:a16="http://schemas.microsoft.com/office/drawing/2014/main" id="{9DFCB28E-A070-4ABC-AD5E-403C686BE939}"/>
              </a:ext>
            </a:extLst>
          </p:cNvPr>
          <p:cNvSpPr>
            <a:spLocks noGrp="1"/>
          </p:cNvSpPr>
          <p:nvPr>
            <p:ph type="sldNum" sz="quarter" idx="12"/>
          </p:nvPr>
        </p:nvSpPr>
        <p:spPr/>
        <p:txBody>
          <a:bodyPr/>
          <a:lstStyle>
            <a:lvl1pPr>
              <a:defRPr/>
            </a:lvl1pPr>
          </a:lstStyle>
          <a:p>
            <a:pPr>
              <a:defRPr/>
            </a:pPr>
            <a:fld id="{FAC7C541-9229-4E4D-814E-C61EB96B7BAF}" type="slidenum">
              <a:rPr lang="sk-SK"/>
              <a:pPr>
                <a:defRPr/>
              </a:pPr>
              <a:t>‹#›</a:t>
            </a:fld>
            <a:endParaRPr lang="sk-SK"/>
          </a:p>
        </p:txBody>
      </p:sp>
    </p:spTree>
    <p:extLst>
      <p:ext uri="{BB962C8B-B14F-4D97-AF65-F5344CB8AC3E}">
        <p14:creationId xmlns:p14="http://schemas.microsoft.com/office/powerpoint/2010/main" val="61160076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Vertical Text Placeholder 2"/>
          <p:cNvSpPr>
            <a:spLocks noGrp="1"/>
          </p:cNvSpPr>
          <p:nvPr>
            <p:ph type="body" orient="vert" idx="1"/>
          </p:nvPr>
        </p:nvSpPr>
        <p:spPr/>
        <p:txBody>
          <a:bodyPr vert="eaVert"/>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a:extLst>
              <a:ext uri="{FF2B5EF4-FFF2-40B4-BE49-F238E27FC236}">
                <a16:creationId xmlns:a16="http://schemas.microsoft.com/office/drawing/2014/main" id="{AB17B81F-4479-42F2-A3A3-E42011EADD41}"/>
              </a:ext>
            </a:extLst>
          </p:cNvPr>
          <p:cNvSpPr>
            <a:spLocks noGrp="1"/>
          </p:cNvSpPr>
          <p:nvPr>
            <p:ph type="dt" sz="half" idx="10"/>
          </p:nvPr>
        </p:nvSpPr>
        <p:spPr/>
        <p:txBody>
          <a:bodyPr/>
          <a:lstStyle>
            <a:lvl1pPr>
              <a:defRPr/>
            </a:lvl1pPr>
          </a:lstStyle>
          <a:p>
            <a:pPr>
              <a:defRPr/>
            </a:pPr>
            <a:fld id="{6BE7D3A1-8D0D-4992-9080-74C06613ECC2}" type="datetimeFigureOut">
              <a:rPr lang="sk-SK"/>
              <a:pPr>
                <a:defRPr/>
              </a:pPr>
              <a:t>28. 5. 2020</a:t>
            </a:fld>
            <a:endParaRPr lang="sk-SK"/>
          </a:p>
        </p:txBody>
      </p:sp>
      <p:sp>
        <p:nvSpPr>
          <p:cNvPr id="5" name="Footer Placeholder 4">
            <a:extLst>
              <a:ext uri="{FF2B5EF4-FFF2-40B4-BE49-F238E27FC236}">
                <a16:creationId xmlns:a16="http://schemas.microsoft.com/office/drawing/2014/main" id="{4A4506C1-B9F0-402E-857F-82740BBB627B}"/>
              </a:ext>
            </a:extLst>
          </p:cNvPr>
          <p:cNvSpPr>
            <a:spLocks noGrp="1"/>
          </p:cNvSpPr>
          <p:nvPr>
            <p:ph type="ftr" sz="quarter" idx="11"/>
          </p:nvPr>
        </p:nvSpPr>
        <p:spPr/>
        <p:txBody>
          <a:bodyPr/>
          <a:lstStyle>
            <a:lvl1pPr>
              <a:defRPr/>
            </a:lvl1pPr>
          </a:lstStyle>
          <a:p>
            <a:pPr>
              <a:defRPr/>
            </a:pPr>
            <a:endParaRPr lang="sk-SK"/>
          </a:p>
        </p:txBody>
      </p:sp>
      <p:sp>
        <p:nvSpPr>
          <p:cNvPr id="6" name="Slide Number Placeholder 5">
            <a:extLst>
              <a:ext uri="{FF2B5EF4-FFF2-40B4-BE49-F238E27FC236}">
                <a16:creationId xmlns:a16="http://schemas.microsoft.com/office/drawing/2014/main" id="{D53BE07C-0A11-4B72-9324-D784E3603E9D}"/>
              </a:ext>
            </a:extLst>
          </p:cNvPr>
          <p:cNvSpPr>
            <a:spLocks noGrp="1"/>
          </p:cNvSpPr>
          <p:nvPr>
            <p:ph type="sldNum" sz="quarter" idx="12"/>
          </p:nvPr>
        </p:nvSpPr>
        <p:spPr/>
        <p:txBody>
          <a:bodyPr/>
          <a:lstStyle>
            <a:lvl1pPr>
              <a:defRPr/>
            </a:lvl1pPr>
          </a:lstStyle>
          <a:p>
            <a:pPr>
              <a:defRPr/>
            </a:pPr>
            <a:fld id="{79D8043C-6489-4092-9A37-E949008D3C50}" type="slidenum">
              <a:rPr lang="sk-SK"/>
              <a:pPr>
                <a:defRPr/>
              </a:pPr>
              <a:t>‹#›</a:t>
            </a:fld>
            <a:endParaRPr lang="sk-SK"/>
          </a:p>
        </p:txBody>
      </p:sp>
    </p:spTree>
    <p:extLst>
      <p:ext uri="{BB962C8B-B14F-4D97-AF65-F5344CB8AC3E}">
        <p14:creationId xmlns:p14="http://schemas.microsoft.com/office/powerpoint/2010/main" val="424820265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244349" y="377550"/>
            <a:ext cx="2484105" cy="6009602"/>
          </a:xfrm>
        </p:spPr>
        <p:txBody>
          <a:bodyPr vert="eaVert"/>
          <a:lstStyle/>
          <a:p>
            <a:r>
              <a:rPr lang="sk-SK"/>
              <a:t>Kliknutím upravte štýl predlohy nadpisu</a:t>
            </a:r>
            <a:endParaRPr lang="en-US" dirty="0"/>
          </a:p>
        </p:txBody>
      </p:sp>
      <p:sp>
        <p:nvSpPr>
          <p:cNvPr id="3" name="Vertical Text Placeholder 2"/>
          <p:cNvSpPr>
            <a:spLocks noGrp="1"/>
          </p:cNvSpPr>
          <p:nvPr>
            <p:ph type="body" orient="vert" idx="1"/>
          </p:nvPr>
        </p:nvSpPr>
        <p:spPr>
          <a:xfrm>
            <a:off x="792033" y="377550"/>
            <a:ext cx="7308310" cy="6009602"/>
          </a:xfrm>
        </p:spPr>
        <p:txBody>
          <a:bodyPr vert="eaVert"/>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a:extLst>
              <a:ext uri="{FF2B5EF4-FFF2-40B4-BE49-F238E27FC236}">
                <a16:creationId xmlns:a16="http://schemas.microsoft.com/office/drawing/2014/main" id="{8F2C2BC6-08ED-4120-88C7-F511F6800553}"/>
              </a:ext>
            </a:extLst>
          </p:cNvPr>
          <p:cNvSpPr>
            <a:spLocks noGrp="1"/>
          </p:cNvSpPr>
          <p:nvPr>
            <p:ph type="dt" sz="half" idx="10"/>
          </p:nvPr>
        </p:nvSpPr>
        <p:spPr/>
        <p:txBody>
          <a:bodyPr/>
          <a:lstStyle>
            <a:lvl1pPr>
              <a:defRPr/>
            </a:lvl1pPr>
          </a:lstStyle>
          <a:p>
            <a:pPr>
              <a:defRPr/>
            </a:pPr>
            <a:fld id="{BB670E74-40D4-458B-B752-944C2E6CDEFC}" type="datetimeFigureOut">
              <a:rPr lang="sk-SK"/>
              <a:pPr>
                <a:defRPr/>
              </a:pPr>
              <a:t>28. 5. 2020</a:t>
            </a:fld>
            <a:endParaRPr lang="sk-SK"/>
          </a:p>
        </p:txBody>
      </p:sp>
      <p:sp>
        <p:nvSpPr>
          <p:cNvPr id="5" name="Footer Placeholder 4">
            <a:extLst>
              <a:ext uri="{FF2B5EF4-FFF2-40B4-BE49-F238E27FC236}">
                <a16:creationId xmlns:a16="http://schemas.microsoft.com/office/drawing/2014/main" id="{B7D83202-3C80-4851-A9F4-FEBA1894F3E8}"/>
              </a:ext>
            </a:extLst>
          </p:cNvPr>
          <p:cNvSpPr>
            <a:spLocks noGrp="1"/>
          </p:cNvSpPr>
          <p:nvPr>
            <p:ph type="ftr" sz="quarter" idx="11"/>
          </p:nvPr>
        </p:nvSpPr>
        <p:spPr/>
        <p:txBody>
          <a:bodyPr/>
          <a:lstStyle>
            <a:lvl1pPr>
              <a:defRPr/>
            </a:lvl1pPr>
          </a:lstStyle>
          <a:p>
            <a:pPr>
              <a:defRPr/>
            </a:pPr>
            <a:endParaRPr lang="sk-SK"/>
          </a:p>
        </p:txBody>
      </p:sp>
      <p:sp>
        <p:nvSpPr>
          <p:cNvPr id="6" name="Slide Number Placeholder 5">
            <a:extLst>
              <a:ext uri="{FF2B5EF4-FFF2-40B4-BE49-F238E27FC236}">
                <a16:creationId xmlns:a16="http://schemas.microsoft.com/office/drawing/2014/main" id="{32EEB756-5027-4211-BCAC-AD4FB66A7EF9}"/>
              </a:ext>
            </a:extLst>
          </p:cNvPr>
          <p:cNvSpPr>
            <a:spLocks noGrp="1"/>
          </p:cNvSpPr>
          <p:nvPr>
            <p:ph type="sldNum" sz="quarter" idx="12"/>
          </p:nvPr>
        </p:nvSpPr>
        <p:spPr/>
        <p:txBody>
          <a:bodyPr/>
          <a:lstStyle>
            <a:lvl1pPr>
              <a:defRPr/>
            </a:lvl1pPr>
          </a:lstStyle>
          <a:p>
            <a:pPr>
              <a:defRPr/>
            </a:pPr>
            <a:fld id="{714C44A9-AA44-4FD6-B50F-AF0BAC3FB0D5}" type="slidenum">
              <a:rPr lang="sk-SK"/>
              <a:pPr>
                <a:defRPr/>
              </a:pPr>
              <a:t>‹#›</a:t>
            </a:fld>
            <a:endParaRPr lang="sk-SK"/>
          </a:p>
        </p:txBody>
      </p:sp>
    </p:spTree>
    <p:extLst>
      <p:ext uri="{BB962C8B-B14F-4D97-AF65-F5344CB8AC3E}">
        <p14:creationId xmlns:p14="http://schemas.microsoft.com/office/powerpoint/2010/main" val="22205145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Title 1"/>
          <p:cNvSpPr>
            <a:spLocks noGrp="1"/>
          </p:cNvSpPr>
          <p:nvPr>
            <p:ph type="ctrTitle"/>
          </p:nvPr>
        </p:nvSpPr>
        <p:spPr>
          <a:xfrm>
            <a:off x="1440061" y="1160556"/>
            <a:ext cx="8640366" cy="2468845"/>
          </a:xfrm>
        </p:spPr>
        <p:txBody>
          <a:bodyPr anchor="b"/>
          <a:lstStyle>
            <a:lvl1pPr algn="ctr">
              <a:defRPr sz="5180"/>
            </a:lvl1pPr>
          </a:lstStyle>
          <a:p>
            <a:r>
              <a:rPr lang="sk-SK"/>
              <a:t>Kliknutím upravte štýl predlohy nadpisu</a:t>
            </a:r>
            <a:endParaRPr lang="en-US" dirty="0"/>
          </a:p>
        </p:txBody>
      </p:sp>
      <p:sp>
        <p:nvSpPr>
          <p:cNvPr id="3" name="Subtitle 2"/>
          <p:cNvSpPr>
            <a:spLocks noGrp="1"/>
          </p:cNvSpPr>
          <p:nvPr>
            <p:ph type="subTitle" idx="1"/>
          </p:nvPr>
        </p:nvSpPr>
        <p:spPr>
          <a:xfrm>
            <a:off x="1440061" y="3724608"/>
            <a:ext cx="8640366" cy="1712104"/>
          </a:xfrm>
        </p:spPr>
        <p:txBody>
          <a:bodyPr/>
          <a:lstStyle>
            <a:lvl1pPr marL="0" indent="0" algn="ctr">
              <a:buNone/>
              <a:defRPr sz="2072"/>
            </a:lvl1pPr>
            <a:lvl2pPr marL="394774" indent="0" algn="ctr">
              <a:buNone/>
              <a:defRPr sz="1727"/>
            </a:lvl2pPr>
            <a:lvl3pPr marL="789550" indent="0" algn="ctr">
              <a:buNone/>
              <a:defRPr sz="1554"/>
            </a:lvl3pPr>
            <a:lvl4pPr marL="1184324" indent="0" algn="ctr">
              <a:buNone/>
              <a:defRPr sz="1381"/>
            </a:lvl4pPr>
            <a:lvl5pPr marL="1579099" indent="0" algn="ctr">
              <a:buNone/>
              <a:defRPr sz="1381"/>
            </a:lvl5pPr>
            <a:lvl6pPr marL="1973873" indent="0" algn="ctr">
              <a:buNone/>
              <a:defRPr sz="1381"/>
            </a:lvl6pPr>
            <a:lvl7pPr marL="2368649" indent="0" algn="ctr">
              <a:buNone/>
              <a:defRPr sz="1381"/>
            </a:lvl7pPr>
            <a:lvl8pPr marL="2763422" indent="0" algn="ctr">
              <a:buNone/>
              <a:defRPr sz="1381"/>
            </a:lvl8pPr>
            <a:lvl9pPr marL="3158197" indent="0" algn="ctr">
              <a:buNone/>
              <a:defRPr sz="1381"/>
            </a:lvl9pPr>
          </a:lstStyle>
          <a:p>
            <a:r>
              <a:rPr lang="sk-SK"/>
              <a:t>Kliknutím upravte štýl predlohy podnadpisu</a:t>
            </a:r>
            <a:endParaRPr lang="en-US" dirty="0"/>
          </a:p>
        </p:txBody>
      </p:sp>
      <p:sp>
        <p:nvSpPr>
          <p:cNvPr id="4" name="Date Placeholder 3">
            <a:extLst>
              <a:ext uri="{FF2B5EF4-FFF2-40B4-BE49-F238E27FC236}">
                <a16:creationId xmlns:a16="http://schemas.microsoft.com/office/drawing/2014/main" id="{527F69D8-0DA5-476D-A5E1-E3B5A9B9DF3F}"/>
              </a:ext>
            </a:extLst>
          </p:cNvPr>
          <p:cNvSpPr>
            <a:spLocks noGrp="1"/>
          </p:cNvSpPr>
          <p:nvPr>
            <p:ph type="dt" sz="half" idx="10"/>
          </p:nvPr>
        </p:nvSpPr>
        <p:spPr/>
        <p:txBody>
          <a:bodyPr/>
          <a:lstStyle>
            <a:lvl1pPr>
              <a:defRPr/>
            </a:lvl1pPr>
          </a:lstStyle>
          <a:p>
            <a:pPr>
              <a:defRPr/>
            </a:pPr>
            <a:fld id="{515CCA86-2DE0-4C49-887F-E217FFFBE8E2}" type="datetimeFigureOut">
              <a:rPr lang="sk-SK"/>
              <a:pPr>
                <a:defRPr/>
              </a:pPr>
              <a:t>28. 5. 2020</a:t>
            </a:fld>
            <a:endParaRPr lang="sk-SK"/>
          </a:p>
        </p:txBody>
      </p:sp>
      <p:sp>
        <p:nvSpPr>
          <p:cNvPr id="5" name="Footer Placeholder 4">
            <a:extLst>
              <a:ext uri="{FF2B5EF4-FFF2-40B4-BE49-F238E27FC236}">
                <a16:creationId xmlns:a16="http://schemas.microsoft.com/office/drawing/2014/main" id="{80B85526-C265-4DA9-9354-6F43C640D8B6}"/>
              </a:ext>
            </a:extLst>
          </p:cNvPr>
          <p:cNvSpPr>
            <a:spLocks noGrp="1"/>
          </p:cNvSpPr>
          <p:nvPr>
            <p:ph type="ftr" sz="quarter" idx="11"/>
          </p:nvPr>
        </p:nvSpPr>
        <p:spPr/>
        <p:txBody>
          <a:bodyPr/>
          <a:lstStyle>
            <a:lvl1pPr>
              <a:defRPr/>
            </a:lvl1pPr>
          </a:lstStyle>
          <a:p>
            <a:pPr>
              <a:defRPr/>
            </a:pPr>
            <a:endParaRPr lang="sk-SK"/>
          </a:p>
        </p:txBody>
      </p:sp>
      <p:sp>
        <p:nvSpPr>
          <p:cNvPr id="6" name="Slide Number Placeholder 5">
            <a:extLst>
              <a:ext uri="{FF2B5EF4-FFF2-40B4-BE49-F238E27FC236}">
                <a16:creationId xmlns:a16="http://schemas.microsoft.com/office/drawing/2014/main" id="{4754278C-EACA-465C-A292-232D43F9F83C}"/>
              </a:ext>
            </a:extLst>
          </p:cNvPr>
          <p:cNvSpPr>
            <a:spLocks noGrp="1"/>
          </p:cNvSpPr>
          <p:nvPr>
            <p:ph type="sldNum" sz="quarter" idx="12"/>
          </p:nvPr>
        </p:nvSpPr>
        <p:spPr/>
        <p:txBody>
          <a:bodyPr/>
          <a:lstStyle>
            <a:lvl1pPr>
              <a:defRPr/>
            </a:lvl1pPr>
          </a:lstStyle>
          <a:p>
            <a:pPr>
              <a:defRPr/>
            </a:pPr>
            <a:fld id="{44A45181-66E9-47FA-B8B8-66C973B5BF17}" type="slidenum">
              <a:rPr lang="sk-SK"/>
              <a:pPr>
                <a:defRPr/>
              </a:pPr>
              <a:t>‹#›</a:t>
            </a:fld>
            <a:endParaRPr lang="sk-SK"/>
          </a:p>
        </p:txBody>
      </p:sp>
    </p:spTree>
    <p:extLst>
      <p:ext uri="{BB962C8B-B14F-4D97-AF65-F5344CB8AC3E}">
        <p14:creationId xmlns:p14="http://schemas.microsoft.com/office/powerpoint/2010/main" val="292002191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idx="1"/>
          </p:nvPr>
        </p:nvSpPr>
        <p:spPr/>
        <p:txBody>
          <a:bodyPr/>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a:extLst>
              <a:ext uri="{FF2B5EF4-FFF2-40B4-BE49-F238E27FC236}">
                <a16:creationId xmlns:a16="http://schemas.microsoft.com/office/drawing/2014/main" id="{E84CCCEA-425E-4C61-B6FE-5DBB630C0E8B}"/>
              </a:ext>
            </a:extLst>
          </p:cNvPr>
          <p:cNvSpPr>
            <a:spLocks noGrp="1"/>
          </p:cNvSpPr>
          <p:nvPr>
            <p:ph type="dt" sz="half" idx="10"/>
          </p:nvPr>
        </p:nvSpPr>
        <p:spPr/>
        <p:txBody>
          <a:bodyPr/>
          <a:lstStyle>
            <a:lvl1pPr>
              <a:defRPr/>
            </a:lvl1pPr>
          </a:lstStyle>
          <a:p>
            <a:pPr>
              <a:defRPr/>
            </a:pPr>
            <a:fld id="{B4C10865-8A86-49F7-8BF6-C566F3FA6A84}" type="datetimeFigureOut">
              <a:rPr lang="sk-SK"/>
              <a:pPr>
                <a:defRPr/>
              </a:pPr>
              <a:t>28. 5. 2020</a:t>
            </a:fld>
            <a:endParaRPr lang="sk-SK"/>
          </a:p>
        </p:txBody>
      </p:sp>
      <p:sp>
        <p:nvSpPr>
          <p:cNvPr id="5" name="Footer Placeholder 4">
            <a:extLst>
              <a:ext uri="{FF2B5EF4-FFF2-40B4-BE49-F238E27FC236}">
                <a16:creationId xmlns:a16="http://schemas.microsoft.com/office/drawing/2014/main" id="{C86EB2CD-3598-4E43-BC1E-4587AF6E9AA7}"/>
              </a:ext>
            </a:extLst>
          </p:cNvPr>
          <p:cNvSpPr>
            <a:spLocks noGrp="1"/>
          </p:cNvSpPr>
          <p:nvPr>
            <p:ph type="ftr" sz="quarter" idx="11"/>
          </p:nvPr>
        </p:nvSpPr>
        <p:spPr/>
        <p:txBody>
          <a:bodyPr/>
          <a:lstStyle>
            <a:lvl1pPr>
              <a:defRPr/>
            </a:lvl1pPr>
          </a:lstStyle>
          <a:p>
            <a:pPr>
              <a:defRPr/>
            </a:pPr>
            <a:endParaRPr lang="sk-SK"/>
          </a:p>
        </p:txBody>
      </p:sp>
      <p:sp>
        <p:nvSpPr>
          <p:cNvPr id="6" name="Slide Number Placeholder 5">
            <a:extLst>
              <a:ext uri="{FF2B5EF4-FFF2-40B4-BE49-F238E27FC236}">
                <a16:creationId xmlns:a16="http://schemas.microsoft.com/office/drawing/2014/main" id="{9EA4F1E4-B208-474D-B41A-67D5C4B9837B}"/>
              </a:ext>
            </a:extLst>
          </p:cNvPr>
          <p:cNvSpPr>
            <a:spLocks noGrp="1"/>
          </p:cNvSpPr>
          <p:nvPr>
            <p:ph type="sldNum" sz="quarter" idx="12"/>
          </p:nvPr>
        </p:nvSpPr>
        <p:spPr/>
        <p:txBody>
          <a:bodyPr/>
          <a:lstStyle>
            <a:lvl1pPr>
              <a:defRPr/>
            </a:lvl1pPr>
          </a:lstStyle>
          <a:p>
            <a:pPr>
              <a:defRPr/>
            </a:pPr>
            <a:fld id="{119FAC10-B9DD-4154-96E9-D6F4247A3CD1}" type="slidenum">
              <a:rPr lang="sk-SK"/>
              <a:pPr>
                <a:defRPr/>
              </a:pPr>
              <a:t>‹#›</a:t>
            </a:fld>
            <a:endParaRPr lang="sk-SK"/>
          </a:p>
        </p:txBody>
      </p:sp>
    </p:spTree>
    <p:extLst>
      <p:ext uri="{BB962C8B-B14F-4D97-AF65-F5344CB8AC3E}">
        <p14:creationId xmlns:p14="http://schemas.microsoft.com/office/powerpoint/2010/main" val="20181458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Title 1"/>
          <p:cNvSpPr>
            <a:spLocks noGrp="1"/>
          </p:cNvSpPr>
          <p:nvPr>
            <p:ph type="title"/>
          </p:nvPr>
        </p:nvSpPr>
        <p:spPr>
          <a:xfrm>
            <a:off x="786033" y="1767918"/>
            <a:ext cx="9936421" cy="2949810"/>
          </a:xfrm>
        </p:spPr>
        <p:txBody>
          <a:bodyPr anchor="b"/>
          <a:lstStyle>
            <a:lvl1pPr>
              <a:defRPr sz="5180"/>
            </a:lvl1pPr>
          </a:lstStyle>
          <a:p>
            <a:r>
              <a:rPr lang="sk-SK"/>
              <a:t>Kliknutím upravte štýl predlohy nadpisu</a:t>
            </a:r>
            <a:endParaRPr lang="en-US" dirty="0"/>
          </a:p>
        </p:txBody>
      </p:sp>
      <p:sp>
        <p:nvSpPr>
          <p:cNvPr id="3" name="Text Placeholder 2"/>
          <p:cNvSpPr>
            <a:spLocks noGrp="1"/>
          </p:cNvSpPr>
          <p:nvPr>
            <p:ph type="body" idx="1"/>
          </p:nvPr>
        </p:nvSpPr>
        <p:spPr>
          <a:xfrm>
            <a:off x="786033" y="4745634"/>
            <a:ext cx="9936421" cy="1551235"/>
          </a:xfrm>
        </p:spPr>
        <p:txBody>
          <a:bodyPr/>
          <a:lstStyle>
            <a:lvl1pPr marL="0" indent="0">
              <a:buNone/>
              <a:defRPr sz="2072">
                <a:solidFill>
                  <a:schemeClr val="tx1">
                    <a:tint val="75000"/>
                  </a:schemeClr>
                </a:solidFill>
              </a:defRPr>
            </a:lvl1pPr>
            <a:lvl2pPr marL="394774" indent="0">
              <a:buNone/>
              <a:defRPr sz="1727">
                <a:solidFill>
                  <a:schemeClr val="tx1">
                    <a:tint val="75000"/>
                  </a:schemeClr>
                </a:solidFill>
              </a:defRPr>
            </a:lvl2pPr>
            <a:lvl3pPr marL="789550" indent="0">
              <a:buNone/>
              <a:defRPr sz="1554">
                <a:solidFill>
                  <a:schemeClr val="tx1">
                    <a:tint val="75000"/>
                  </a:schemeClr>
                </a:solidFill>
              </a:defRPr>
            </a:lvl3pPr>
            <a:lvl4pPr marL="1184324" indent="0">
              <a:buNone/>
              <a:defRPr sz="1381">
                <a:solidFill>
                  <a:schemeClr val="tx1">
                    <a:tint val="75000"/>
                  </a:schemeClr>
                </a:solidFill>
              </a:defRPr>
            </a:lvl4pPr>
            <a:lvl5pPr marL="1579099" indent="0">
              <a:buNone/>
              <a:defRPr sz="1381">
                <a:solidFill>
                  <a:schemeClr val="tx1">
                    <a:tint val="75000"/>
                  </a:schemeClr>
                </a:solidFill>
              </a:defRPr>
            </a:lvl5pPr>
            <a:lvl6pPr marL="1973873" indent="0">
              <a:buNone/>
              <a:defRPr sz="1381">
                <a:solidFill>
                  <a:schemeClr val="tx1">
                    <a:tint val="75000"/>
                  </a:schemeClr>
                </a:solidFill>
              </a:defRPr>
            </a:lvl6pPr>
            <a:lvl7pPr marL="2368649" indent="0">
              <a:buNone/>
              <a:defRPr sz="1381">
                <a:solidFill>
                  <a:schemeClr val="tx1">
                    <a:tint val="75000"/>
                  </a:schemeClr>
                </a:solidFill>
              </a:defRPr>
            </a:lvl7pPr>
            <a:lvl8pPr marL="2763422" indent="0">
              <a:buNone/>
              <a:defRPr sz="1381">
                <a:solidFill>
                  <a:schemeClr val="tx1">
                    <a:tint val="75000"/>
                  </a:schemeClr>
                </a:solidFill>
              </a:defRPr>
            </a:lvl8pPr>
            <a:lvl9pPr marL="3158197" indent="0">
              <a:buNone/>
              <a:defRPr sz="1381">
                <a:solidFill>
                  <a:schemeClr val="tx1">
                    <a:tint val="75000"/>
                  </a:schemeClr>
                </a:solidFill>
              </a:defRPr>
            </a:lvl9pPr>
          </a:lstStyle>
          <a:p>
            <a:pPr lvl="0"/>
            <a:r>
              <a:rPr lang="sk-SK"/>
              <a:t>Upraviť štýly predlohy textu</a:t>
            </a:r>
          </a:p>
        </p:txBody>
      </p:sp>
      <p:sp>
        <p:nvSpPr>
          <p:cNvPr id="4" name="Date Placeholder 3">
            <a:extLst>
              <a:ext uri="{FF2B5EF4-FFF2-40B4-BE49-F238E27FC236}">
                <a16:creationId xmlns:a16="http://schemas.microsoft.com/office/drawing/2014/main" id="{65BD3347-C9B2-4C91-BC09-9B3F44836E7C}"/>
              </a:ext>
            </a:extLst>
          </p:cNvPr>
          <p:cNvSpPr>
            <a:spLocks noGrp="1"/>
          </p:cNvSpPr>
          <p:nvPr>
            <p:ph type="dt" sz="half" idx="10"/>
          </p:nvPr>
        </p:nvSpPr>
        <p:spPr/>
        <p:txBody>
          <a:bodyPr/>
          <a:lstStyle>
            <a:lvl1pPr>
              <a:defRPr/>
            </a:lvl1pPr>
          </a:lstStyle>
          <a:p>
            <a:pPr>
              <a:defRPr/>
            </a:pPr>
            <a:fld id="{EF99797C-A0AE-4E85-A9AF-7D555A3DFBC9}" type="datetimeFigureOut">
              <a:rPr lang="sk-SK"/>
              <a:pPr>
                <a:defRPr/>
              </a:pPr>
              <a:t>28. 5. 2020</a:t>
            </a:fld>
            <a:endParaRPr lang="sk-SK"/>
          </a:p>
        </p:txBody>
      </p:sp>
      <p:sp>
        <p:nvSpPr>
          <p:cNvPr id="5" name="Footer Placeholder 4">
            <a:extLst>
              <a:ext uri="{FF2B5EF4-FFF2-40B4-BE49-F238E27FC236}">
                <a16:creationId xmlns:a16="http://schemas.microsoft.com/office/drawing/2014/main" id="{9741EC4C-19B0-4C7C-8FB4-1E6CEB8710D7}"/>
              </a:ext>
            </a:extLst>
          </p:cNvPr>
          <p:cNvSpPr>
            <a:spLocks noGrp="1"/>
          </p:cNvSpPr>
          <p:nvPr>
            <p:ph type="ftr" sz="quarter" idx="11"/>
          </p:nvPr>
        </p:nvSpPr>
        <p:spPr/>
        <p:txBody>
          <a:bodyPr/>
          <a:lstStyle>
            <a:lvl1pPr>
              <a:defRPr/>
            </a:lvl1pPr>
          </a:lstStyle>
          <a:p>
            <a:pPr>
              <a:defRPr/>
            </a:pPr>
            <a:endParaRPr lang="sk-SK"/>
          </a:p>
        </p:txBody>
      </p:sp>
      <p:sp>
        <p:nvSpPr>
          <p:cNvPr id="6" name="Slide Number Placeholder 5">
            <a:extLst>
              <a:ext uri="{FF2B5EF4-FFF2-40B4-BE49-F238E27FC236}">
                <a16:creationId xmlns:a16="http://schemas.microsoft.com/office/drawing/2014/main" id="{6BB1728A-95D3-4D84-9E93-CF92B8926CA4}"/>
              </a:ext>
            </a:extLst>
          </p:cNvPr>
          <p:cNvSpPr>
            <a:spLocks noGrp="1"/>
          </p:cNvSpPr>
          <p:nvPr>
            <p:ph type="sldNum" sz="quarter" idx="12"/>
          </p:nvPr>
        </p:nvSpPr>
        <p:spPr/>
        <p:txBody>
          <a:bodyPr/>
          <a:lstStyle>
            <a:lvl1pPr>
              <a:defRPr/>
            </a:lvl1pPr>
          </a:lstStyle>
          <a:p>
            <a:pPr>
              <a:defRPr/>
            </a:pPr>
            <a:fld id="{2013FD8C-F617-4F74-B2DC-5943986A6499}" type="slidenum">
              <a:rPr lang="sk-SK"/>
              <a:pPr>
                <a:defRPr/>
              </a:pPr>
              <a:t>‹#›</a:t>
            </a:fld>
            <a:endParaRPr lang="sk-SK"/>
          </a:p>
        </p:txBody>
      </p:sp>
    </p:spTree>
    <p:extLst>
      <p:ext uri="{BB962C8B-B14F-4D97-AF65-F5344CB8AC3E}">
        <p14:creationId xmlns:p14="http://schemas.microsoft.com/office/powerpoint/2010/main" val="153146075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sz="half" idx="1"/>
          </p:nvPr>
        </p:nvSpPr>
        <p:spPr>
          <a:xfrm>
            <a:off x="792035" y="1887748"/>
            <a:ext cx="4896207" cy="4499405"/>
          </a:xfrm>
        </p:spPr>
        <p:txBody>
          <a:bodyPr/>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Content Placeholder 3"/>
          <p:cNvSpPr>
            <a:spLocks noGrp="1"/>
          </p:cNvSpPr>
          <p:nvPr>
            <p:ph sz="half" idx="2"/>
          </p:nvPr>
        </p:nvSpPr>
        <p:spPr>
          <a:xfrm>
            <a:off x="5832247" y="1887748"/>
            <a:ext cx="4896207" cy="4499405"/>
          </a:xfrm>
        </p:spPr>
        <p:txBody>
          <a:bodyPr/>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Date Placeholder 3">
            <a:extLst>
              <a:ext uri="{FF2B5EF4-FFF2-40B4-BE49-F238E27FC236}">
                <a16:creationId xmlns:a16="http://schemas.microsoft.com/office/drawing/2014/main" id="{A3A512A3-48A6-4518-A17B-40691C1346F7}"/>
              </a:ext>
            </a:extLst>
          </p:cNvPr>
          <p:cNvSpPr>
            <a:spLocks noGrp="1"/>
          </p:cNvSpPr>
          <p:nvPr>
            <p:ph type="dt" sz="half" idx="10"/>
          </p:nvPr>
        </p:nvSpPr>
        <p:spPr/>
        <p:txBody>
          <a:bodyPr/>
          <a:lstStyle>
            <a:lvl1pPr>
              <a:defRPr/>
            </a:lvl1pPr>
          </a:lstStyle>
          <a:p>
            <a:pPr>
              <a:defRPr/>
            </a:pPr>
            <a:fld id="{98CA09F7-7513-4E8A-9A61-CF511DEF8239}" type="datetimeFigureOut">
              <a:rPr lang="sk-SK"/>
              <a:pPr>
                <a:defRPr/>
              </a:pPr>
              <a:t>28. 5. 2020</a:t>
            </a:fld>
            <a:endParaRPr lang="sk-SK"/>
          </a:p>
        </p:txBody>
      </p:sp>
      <p:sp>
        <p:nvSpPr>
          <p:cNvPr id="6" name="Footer Placeholder 4">
            <a:extLst>
              <a:ext uri="{FF2B5EF4-FFF2-40B4-BE49-F238E27FC236}">
                <a16:creationId xmlns:a16="http://schemas.microsoft.com/office/drawing/2014/main" id="{A7CA6E15-7A88-464A-A4CB-A02142122E52}"/>
              </a:ext>
            </a:extLst>
          </p:cNvPr>
          <p:cNvSpPr>
            <a:spLocks noGrp="1"/>
          </p:cNvSpPr>
          <p:nvPr>
            <p:ph type="ftr" sz="quarter" idx="11"/>
          </p:nvPr>
        </p:nvSpPr>
        <p:spPr/>
        <p:txBody>
          <a:bodyPr/>
          <a:lstStyle>
            <a:lvl1pPr>
              <a:defRPr/>
            </a:lvl1pPr>
          </a:lstStyle>
          <a:p>
            <a:pPr>
              <a:defRPr/>
            </a:pPr>
            <a:endParaRPr lang="sk-SK"/>
          </a:p>
        </p:txBody>
      </p:sp>
      <p:sp>
        <p:nvSpPr>
          <p:cNvPr id="7" name="Slide Number Placeholder 5">
            <a:extLst>
              <a:ext uri="{FF2B5EF4-FFF2-40B4-BE49-F238E27FC236}">
                <a16:creationId xmlns:a16="http://schemas.microsoft.com/office/drawing/2014/main" id="{C18CCDAF-17D2-4C6F-BE85-5D3F139FA9B4}"/>
              </a:ext>
            </a:extLst>
          </p:cNvPr>
          <p:cNvSpPr>
            <a:spLocks noGrp="1"/>
          </p:cNvSpPr>
          <p:nvPr>
            <p:ph type="sldNum" sz="quarter" idx="12"/>
          </p:nvPr>
        </p:nvSpPr>
        <p:spPr/>
        <p:txBody>
          <a:bodyPr/>
          <a:lstStyle>
            <a:lvl1pPr>
              <a:defRPr/>
            </a:lvl1pPr>
          </a:lstStyle>
          <a:p>
            <a:pPr>
              <a:defRPr/>
            </a:pPr>
            <a:fld id="{328E8411-2500-425C-9A91-CFD655FFA5A1}" type="slidenum">
              <a:rPr lang="sk-SK"/>
              <a:pPr>
                <a:defRPr/>
              </a:pPr>
              <a:t>‹#›</a:t>
            </a:fld>
            <a:endParaRPr lang="sk-SK"/>
          </a:p>
        </p:txBody>
      </p:sp>
    </p:spTree>
    <p:extLst>
      <p:ext uri="{BB962C8B-B14F-4D97-AF65-F5344CB8AC3E}">
        <p14:creationId xmlns:p14="http://schemas.microsoft.com/office/powerpoint/2010/main" val="259684568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Title 1"/>
          <p:cNvSpPr>
            <a:spLocks noGrp="1"/>
          </p:cNvSpPr>
          <p:nvPr>
            <p:ph type="title"/>
          </p:nvPr>
        </p:nvSpPr>
        <p:spPr>
          <a:xfrm>
            <a:off x="793534" y="377551"/>
            <a:ext cx="9936421" cy="1370669"/>
          </a:xfrm>
        </p:spPr>
        <p:txBody>
          <a:bodyPr/>
          <a:lstStyle/>
          <a:p>
            <a:r>
              <a:rPr lang="sk-SK"/>
              <a:t>Kliknutím upravte štýl predlohy nadpisu</a:t>
            </a:r>
            <a:endParaRPr lang="en-US" dirty="0"/>
          </a:p>
        </p:txBody>
      </p:sp>
      <p:sp>
        <p:nvSpPr>
          <p:cNvPr id="3" name="Text Placeholder 2"/>
          <p:cNvSpPr>
            <a:spLocks noGrp="1"/>
          </p:cNvSpPr>
          <p:nvPr>
            <p:ph type="body" idx="1"/>
          </p:nvPr>
        </p:nvSpPr>
        <p:spPr>
          <a:xfrm>
            <a:off x="793535" y="1738369"/>
            <a:ext cx="4873706" cy="851948"/>
          </a:xfrm>
        </p:spPr>
        <p:txBody>
          <a:bodyPr anchor="b"/>
          <a:lstStyle>
            <a:lvl1pPr marL="0" indent="0">
              <a:buNone/>
              <a:defRPr sz="2072" b="1"/>
            </a:lvl1pPr>
            <a:lvl2pPr marL="394774" indent="0">
              <a:buNone/>
              <a:defRPr sz="1727" b="1"/>
            </a:lvl2pPr>
            <a:lvl3pPr marL="789550" indent="0">
              <a:buNone/>
              <a:defRPr sz="1554" b="1"/>
            </a:lvl3pPr>
            <a:lvl4pPr marL="1184324" indent="0">
              <a:buNone/>
              <a:defRPr sz="1381" b="1"/>
            </a:lvl4pPr>
            <a:lvl5pPr marL="1579099" indent="0">
              <a:buNone/>
              <a:defRPr sz="1381" b="1"/>
            </a:lvl5pPr>
            <a:lvl6pPr marL="1973873" indent="0">
              <a:buNone/>
              <a:defRPr sz="1381" b="1"/>
            </a:lvl6pPr>
            <a:lvl7pPr marL="2368649" indent="0">
              <a:buNone/>
              <a:defRPr sz="1381" b="1"/>
            </a:lvl7pPr>
            <a:lvl8pPr marL="2763422" indent="0">
              <a:buNone/>
              <a:defRPr sz="1381" b="1"/>
            </a:lvl8pPr>
            <a:lvl9pPr marL="3158197" indent="0">
              <a:buNone/>
              <a:defRPr sz="1381" b="1"/>
            </a:lvl9pPr>
          </a:lstStyle>
          <a:p>
            <a:pPr lvl="0"/>
            <a:r>
              <a:rPr lang="sk-SK"/>
              <a:t>Upraviť štýly predlohy textu</a:t>
            </a:r>
          </a:p>
        </p:txBody>
      </p:sp>
      <p:sp>
        <p:nvSpPr>
          <p:cNvPr id="4" name="Content Placeholder 3"/>
          <p:cNvSpPr>
            <a:spLocks noGrp="1"/>
          </p:cNvSpPr>
          <p:nvPr>
            <p:ph sz="half" idx="2"/>
          </p:nvPr>
        </p:nvSpPr>
        <p:spPr>
          <a:xfrm>
            <a:off x="793535" y="2590317"/>
            <a:ext cx="4873706" cy="3809967"/>
          </a:xfrm>
        </p:spPr>
        <p:txBody>
          <a:bodyPr/>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Text Placeholder 4"/>
          <p:cNvSpPr>
            <a:spLocks noGrp="1"/>
          </p:cNvSpPr>
          <p:nvPr>
            <p:ph type="body" sz="quarter" idx="3"/>
          </p:nvPr>
        </p:nvSpPr>
        <p:spPr>
          <a:xfrm>
            <a:off x="5832247" y="1738369"/>
            <a:ext cx="4897708" cy="851948"/>
          </a:xfrm>
        </p:spPr>
        <p:txBody>
          <a:bodyPr anchor="b"/>
          <a:lstStyle>
            <a:lvl1pPr marL="0" indent="0">
              <a:buNone/>
              <a:defRPr sz="2072" b="1"/>
            </a:lvl1pPr>
            <a:lvl2pPr marL="394774" indent="0">
              <a:buNone/>
              <a:defRPr sz="1727" b="1"/>
            </a:lvl2pPr>
            <a:lvl3pPr marL="789550" indent="0">
              <a:buNone/>
              <a:defRPr sz="1554" b="1"/>
            </a:lvl3pPr>
            <a:lvl4pPr marL="1184324" indent="0">
              <a:buNone/>
              <a:defRPr sz="1381" b="1"/>
            </a:lvl4pPr>
            <a:lvl5pPr marL="1579099" indent="0">
              <a:buNone/>
              <a:defRPr sz="1381" b="1"/>
            </a:lvl5pPr>
            <a:lvl6pPr marL="1973873" indent="0">
              <a:buNone/>
              <a:defRPr sz="1381" b="1"/>
            </a:lvl6pPr>
            <a:lvl7pPr marL="2368649" indent="0">
              <a:buNone/>
              <a:defRPr sz="1381" b="1"/>
            </a:lvl7pPr>
            <a:lvl8pPr marL="2763422" indent="0">
              <a:buNone/>
              <a:defRPr sz="1381" b="1"/>
            </a:lvl8pPr>
            <a:lvl9pPr marL="3158197" indent="0">
              <a:buNone/>
              <a:defRPr sz="1381" b="1"/>
            </a:lvl9pPr>
          </a:lstStyle>
          <a:p>
            <a:pPr lvl="0"/>
            <a:r>
              <a:rPr lang="sk-SK"/>
              <a:t>Upraviť štýly predlohy textu</a:t>
            </a:r>
          </a:p>
        </p:txBody>
      </p:sp>
      <p:sp>
        <p:nvSpPr>
          <p:cNvPr id="6" name="Content Placeholder 5"/>
          <p:cNvSpPr>
            <a:spLocks noGrp="1"/>
          </p:cNvSpPr>
          <p:nvPr>
            <p:ph sz="quarter" idx="4"/>
          </p:nvPr>
        </p:nvSpPr>
        <p:spPr>
          <a:xfrm>
            <a:off x="5832247" y="2590317"/>
            <a:ext cx="4897708" cy="3809967"/>
          </a:xfrm>
        </p:spPr>
        <p:txBody>
          <a:bodyPr/>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7" name="Date Placeholder 3">
            <a:extLst>
              <a:ext uri="{FF2B5EF4-FFF2-40B4-BE49-F238E27FC236}">
                <a16:creationId xmlns:a16="http://schemas.microsoft.com/office/drawing/2014/main" id="{1C2BD2F9-D768-441D-9B97-23A072641677}"/>
              </a:ext>
            </a:extLst>
          </p:cNvPr>
          <p:cNvSpPr>
            <a:spLocks noGrp="1"/>
          </p:cNvSpPr>
          <p:nvPr>
            <p:ph type="dt" sz="half" idx="10"/>
          </p:nvPr>
        </p:nvSpPr>
        <p:spPr/>
        <p:txBody>
          <a:bodyPr/>
          <a:lstStyle>
            <a:lvl1pPr>
              <a:defRPr/>
            </a:lvl1pPr>
          </a:lstStyle>
          <a:p>
            <a:pPr>
              <a:defRPr/>
            </a:pPr>
            <a:fld id="{B628D428-5421-4B25-A6AA-37A7B5C38B1D}" type="datetimeFigureOut">
              <a:rPr lang="sk-SK"/>
              <a:pPr>
                <a:defRPr/>
              </a:pPr>
              <a:t>28. 5. 2020</a:t>
            </a:fld>
            <a:endParaRPr lang="sk-SK"/>
          </a:p>
        </p:txBody>
      </p:sp>
      <p:sp>
        <p:nvSpPr>
          <p:cNvPr id="8" name="Footer Placeholder 4">
            <a:extLst>
              <a:ext uri="{FF2B5EF4-FFF2-40B4-BE49-F238E27FC236}">
                <a16:creationId xmlns:a16="http://schemas.microsoft.com/office/drawing/2014/main" id="{0BC1131D-FC8B-4175-B206-FAFB74446441}"/>
              </a:ext>
            </a:extLst>
          </p:cNvPr>
          <p:cNvSpPr>
            <a:spLocks noGrp="1"/>
          </p:cNvSpPr>
          <p:nvPr>
            <p:ph type="ftr" sz="quarter" idx="11"/>
          </p:nvPr>
        </p:nvSpPr>
        <p:spPr/>
        <p:txBody>
          <a:bodyPr/>
          <a:lstStyle>
            <a:lvl1pPr>
              <a:defRPr/>
            </a:lvl1pPr>
          </a:lstStyle>
          <a:p>
            <a:pPr>
              <a:defRPr/>
            </a:pPr>
            <a:endParaRPr lang="sk-SK"/>
          </a:p>
        </p:txBody>
      </p:sp>
      <p:sp>
        <p:nvSpPr>
          <p:cNvPr id="9" name="Slide Number Placeholder 5">
            <a:extLst>
              <a:ext uri="{FF2B5EF4-FFF2-40B4-BE49-F238E27FC236}">
                <a16:creationId xmlns:a16="http://schemas.microsoft.com/office/drawing/2014/main" id="{F85E9AA5-6719-4D08-857D-0A856C26A770}"/>
              </a:ext>
            </a:extLst>
          </p:cNvPr>
          <p:cNvSpPr>
            <a:spLocks noGrp="1"/>
          </p:cNvSpPr>
          <p:nvPr>
            <p:ph type="sldNum" sz="quarter" idx="12"/>
          </p:nvPr>
        </p:nvSpPr>
        <p:spPr/>
        <p:txBody>
          <a:bodyPr/>
          <a:lstStyle>
            <a:lvl1pPr>
              <a:defRPr/>
            </a:lvl1pPr>
          </a:lstStyle>
          <a:p>
            <a:pPr>
              <a:defRPr/>
            </a:pPr>
            <a:fld id="{04115C02-20BD-4E92-B313-3052E57FBE46}" type="slidenum">
              <a:rPr lang="sk-SK"/>
              <a:pPr>
                <a:defRPr/>
              </a:pPr>
              <a:t>‹#›</a:t>
            </a:fld>
            <a:endParaRPr lang="sk-SK"/>
          </a:p>
        </p:txBody>
      </p:sp>
    </p:spTree>
    <p:extLst>
      <p:ext uri="{BB962C8B-B14F-4D97-AF65-F5344CB8AC3E}">
        <p14:creationId xmlns:p14="http://schemas.microsoft.com/office/powerpoint/2010/main" val="210800789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Date Placeholder 3">
            <a:extLst>
              <a:ext uri="{FF2B5EF4-FFF2-40B4-BE49-F238E27FC236}">
                <a16:creationId xmlns:a16="http://schemas.microsoft.com/office/drawing/2014/main" id="{95591A64-7623-42FC-A260-29F9BBC01CB4}"/>
              </a:ext>
            </a:extLst>
          </p:cNvPr>
          <p:cNvSpPr>
            <a:spLocks noGrp="1"/>
          </p:cNvSpPr>
          <p:nvPr>
            <p:ph type="dt" sz="half" idx="10"/>
          </p:nvPr>
        </p:nvSpPr>
        <p:spPr/>
        <p:txBody>
          <a:bodyPr/>
          <a:lstStyle>
            <a:lvl1pPr>
              <a:defRPr/>
            </a:lvl1pPr>
          </a:lstStyle>
          <a:p>
            <a:pPr>
              <a:defRPr/>
            </a:pPr>
            <a:fld id="{957C322D-FA8F-4E9B-99CA-B06759D9E682}" type="datetimeFigureOut">
              <a:rPr lang="sk-SK"/>
              <a:pPr>
                <a:defRPr/>
              </a:pPr>
              <a:t>28. 5. 2020</a:t>
            </a:fld>
            <a:endParaRPr lang="sk-SK"/>
          </a:p>
        </p:txBody>
      </p:sp>
      <p:sp>
        <p:nvSpPr>
          <p:cNvPr id="4" name="Footer Placeholder 4">
            <a:extLst>
              <a:ext uri="{FF2B5EF4-FFF2-40B4-BE49-F238E27FC236}">
                <a16:creationId xmlns:a16="http://schemas.microsoft.com/office/drawing/2014/main" id="{4FEF9E98-EFA2-44AE-9EBA-5D04AF3FC53B}"/>
              </a:ext>
            </a:extLst>
          </p:cNvPr>
          <p:cNvSpPr>
            <a:spLocks noGrp="1"/>
          </p:cNvSpPr>
          <p:nvPr>
            <p:ph type="ftr" sz="quarter" idx="11"/>
          </p:nvPr>
        </p:nvSpPr>
        <p:spPr/>
        <p:txBody>
          <a:bodyPr/>
          <a:lstStyle>
            <a:lvl1pPr>
              <a:defRPr/>
            </a:lvl1pPr>
          </a:lstStyle>
          <a:p>
            <a:pPr>
              <a:defRPr/>
            </a:pPr>
            <a:endParaRPr lang="sk-SK"/>
          </a:p>
        </p:txBody>
      </p:sp>
      <p:sp>
        <p:nvSpPr>
          <p:cNvPr id="5" name="Slide Number Placeholder 5">
            <a:extLst>
              <a:ext uri="{FF2B5EF4-FFF2-40B4-BE49-F238E27FC236}">
                <a16:creationId xmlns:a16="http://schemas.microsoft.com/office/drawing/2014/main" id="{16F32C9D-B550-4DBA-A7A5-967C44F890AF}"/>
              </a:ext>
            </a:extLst>
          </p:cNvPr>
          <p:cNvSpPr>
            <a:spLocks noGrp="1"/>
          </p:cNvSpPr>
          <p:nvPr>
            <p:ph type="sldNum" sz="quarter" idx="12"/>
          </p:nvPr>
        </p:nvSpPr>
        <p:spPr/>
        <p:txBody>
          <a:bodyPr/>
          <a:lstStyle>
            <a:lvl1pPr>
              <a:defRPr/>
            </a:lvl1pPr>
          </a:lstStyle>
          <a:p>
            <a:pPr>
              <a:defRPr/>
            </a:pPr>
            <a:fld id="{8C73134B-3242-4635-A82F-C906C46362AF}" type="slidenum">
              <a:rPr lang="sk-SK"/>
              <a:pPr>
                <a:defRPr/>
              </a:pPr>
              <a:t>‹#›</a:t>
            </a:fld>
            <a:endParaRPr lang="sk-SK"/>
          </a:p>
        </p:txBody>
      </p:sp>
    </p:spTree>
    <p:extLst>
      <p:ext uri="{BB962C8B-B14F-4D97-AF65-F5344CB8AC3E}">
        <p14:creationId xmlns:p14="http://schemas.microsoft.com/office/powerpoint/2010/main" val="70120369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04D1E3F6-A56F-4E54-9CD4-A239B5707688}"/>
              </a:ext>
            </a:extLst>
          </p:cNvPr>
          <p:cNvSpPr>
            <a:spLocks noGrp="1"/>
          </p:cNvSpPr>
          <p:nvPr>
            <p:ph type="dt" sz="half" idx="10"/>
          </p:nvPr>
        </p:nvSpPr>
        <p:spPr/>
        <p:txBody>
          <a:bodyPr/>
          <a:lstStyle>
            <a:lvl1pPr>
              <a:defRPr/>
            </a:lvl1pPr>
          </a:lstStyle>
          <a:p>
            <a:pPr>
              <a:defRPr/>
            </a:pPr>
            <a:fld id="{0DD61482-FE1D-4F1C-8823-877CBADAB98B}" type="datetimeFigureOut">
              <a:rPr lang="sk-SK"/>
              <a:pPr>
                <a:defRPr/>
              </a:pPr>
              <a:t>28. 5. 2020</a:t>
            </a:fld>
            <a:endParaRPr lang="sk-SK"/>
          </a:p>
        </p:txBody>
      </p:sp>
      <p:sp>
        <p:nvSpPr>
          <p:cNvPr id="3" name="Footer Placeholder 4">
            <a:extLst>
              <a:ext uri="{FF2B5EF4-FFF2-40B4-BE49-F238E27FC236}">
                <a16:creationId xmlns:a16="http://schemas.microsoft.com/office/drawing/2014/main" id="{1A4A4EB6-B6A2-4AA6-8C74-9A5BE8E8A720}"/>
              </a:ext>
            </a:extLst>
          </p:cNvPr>
          <p:cNvSpPr>
            <a:spLocks noGrp="1"/>
          </p:cNvSpPr>
          <p:nvPr>
            <p:ph type="ftr" sz="quarter" idx="11"/>
          </p:nvPr>
        </p:nvSpPr>
        <p:spPr/>
        <p:txBody>
          <a:bodyPr/>
          <a:lstStyle>
            <a:lvl1pPr>
              <a:defRPr/>
            </a:lvl1pPr>
          </a:lstStyle>
          <a:p>
            <a:pPr>
              <a:defRPr/>
            </a:pPr>
            <a:endParaRPr lang="sk-SK"/>
          </a:p>
        </p:txBody>
      </p:sp>
      <p:sp>
        <p:nvSpPr>
          <p:cNvPr id="4" name="Slide Number Placeholder 5">
            <a:extLst>
              <a:ext uri="{FF2B5EF4-FFF2-40B4-BE49-F238E27FC236}">
                <a16:creationId xmlns:a16="http://schemas.microsoft.com/office/drawing/2014/main" id="{487A0B95-F07F-4AAC-8D2B-F9BDC87D3EC7}"/>
              </a:ext>
            </a:extLst>
          </p:cNvPr>
          <p:cNvSpPr>
            <a:spLocks noGrp="1"/>
          </p:cNvSpPr>
          <p:nvPr>
            <p:ph type="sldNum" sz="quarter" idx="12"/>
          </p:nvPr>
        </p:nvSpPr>
        <p:spPr/>
        <p:txBody>
          <a:bodyPr/>
          <a:lstStyle>
            <a:lvl1pPr>
              <a:defRPr/>
            </a:lvl1pPr>
          </a:lstStyle>
          <a:p>
            <a:pPr>
              <a:defRPr/>
            </a:pPr>
            <a:fld id="{4A59F529-E242-4B1F-A110-4CF3EBB583EA}" type="slidenum">
              <a:rPr lang="sk-SK"/>
              <a:pPr>
                <a:defRPr/>
              </a:pPr>
              <a:t>‹#›</a:t>
            </a:fld>
            <a:endParaRPr lang="sk-SK"/>
          </a:p>
        </p:txBody>
      </p:sp>
    </p:spTree>
    <p:extLst>
      <p:ext uri="{BB962C8B-B14F-4D97-AF65-F5344CB8AC3E}">
        <p14:creationId xmlns:p14="http://schemas.microsoft.com/office/powerpoint/2010/main" val="384679932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Title 1"/>
          <p:cNvSpPr>
            <a:spLocks noGrp="1"/>
          </p:cNvSpPr>
          <p:nvPr>
            <p:ph type="title"/>
          </p:nvPr>
        </p:nvSpPr>
        <p:spPr>
          <a:xfrm>
            <a:off x="793536" y="472759"/>
            <a:ext cx="3715657" cy="1654651"/>
          </a:xfrm>
        </p:spPr>
        <p:txBody>
          <a:bodyPr anchor="b"/>
          <a:lstStyle>
            <a:lvl1pPr>
              <a:defRPr sz="2764"/>
            </a:lvl1pPr>
          </a:lstStyle>
          <a:p>
            <a:r>
              <a:rPr lang="sk-SK"/>
              <a:t>Kliknutím upravte štýl predlohy nadpisu</a:t>
            </a:r>
            <a:endParaRPr lang="en-US" dirty="0"/>
          </a:p>
        </p:txBody>
      </p:sp>
      <p:sp>
        <p:nvSpPr>
          <p:cNvPr id="3" name="Content Placeholder 2"/>
          <p:cNvSpPr>
            <a:spLocks noGrp="1"/>
          </p:cNvSpPr>
          <p:nvPr>
            <p:ph idx="1"/>
          </p:nvPr>
        </p:nvSpPr>
        <p:spPr>
          <a:xfrm>
            <a:off x="4897709" y="1021025"/>
            <a:ext cx="5832247" cy="5039464"/>
          </a:xfrm>
        </p:spPr>
        <p:txBody>
          <a:bodyPr/>
          <a:lstStyle>
            <a:lvl1pPr>
              <a:defRPr sz="2764"/>
            </a:lvl1pPr>
            <a:lvl2pPr>
              <a:defRPr sz="2418"/>
            </a:lvl2pPr>
            <a:lvl3pPr>
              <a:defRPr sz="2072"/>
            </a:lvl3pPr>
            <a:lvl4pPr>
              <a:defRPr sz="1727"/>
            </a:lvl4pPr>
            <a:lvl5pPr>
              <a:defRPr sz="1727"/>
            </a:lvl5pPr>
            <a:lvl6pPr>
              <a:defRPr sz="1727"/>
            </a:lvl6pPr>
            <a:lvl7pPr>
              <a:defRPr sz="1727"/>
            </a:lvl7pPr>
            <a:lvl8pPr>
              <a:defRPr sz="1727"/>
            </a:lvl8pPr>
            <a:lvl9pPr>
              <a:defRPr sz="1727"/>
            </a:lvl9pPr>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Text Placeholder 3"/>
          <p:cNvSpPr>
            <a:spLocks noGrp="1"/>
          </p:cNvSpPr>
          <p:nvPr>
            <p:ph type="body" sz="half" idx="2"/>
          </p:nvPr>
        </p:nvSpPr>
        <p:spPr>
          <a:xfrm>
            <a:off x="793536" y="2127409"/>
            <a:ext cx="3715657" cy="3941288"/>
          </a:xfrm>
        </p:spPr>
        <p:txBody>
          <a:bodyPr/>
          <a:lstStyle>
            <a:lvl1pPr marL="0" indent="0">
              <a:buNone/>
              <a:defRPr sz="1381"/>
            </a:lvl1pPr>
            <a:lvl2pPr marL="394774" indent="0">
              <a:buNone/>
              <a:defRPr sz="1209"/>
            </a:lvl2pPr>
            <a:lvl3pPr marL="789550" indent="0">
              <a:buNone/>
              <a:defRPr sz="1037"/>
            </a:lvl3pPr>
            <a:lvl4pPr marL="1184324" indent="0">
              <a:buNone/>
              <a:defRPr sz="864"/>
            </a:lvl4pPr>
            <a:lvl5pPr marL="1579099" indent="0">
              <a:buNone/>
              <a:defRPr sz="864"/>
            </a:lvl5pPr>
            <a:lvl6pPr marL="1973873" indent="0">
              <a:buNone/>
              <a:defRPr sz="864"/>
            </a:lvl6pPr>
            <a:lvl7pPr marL="2368649" indent="0">
              <a:buNone/>
              <a:defRPr sz="864"/>
            </a:lvl7pPr>
            <a:lvl8pPr marL="2763422" indent="0">
              <a:buNone/>
              <a:defRPr sz="864"/>
            </a:lvl8pPr>
            <a:lvl9pPr marL="3158197" indent="0">
              <a:buNone/>
              <a:defRPr sz="864"/>
            </a:lvl9pPr>
          </a:lstStyle>
          <a:p>
            <a:pPr lvl="0"/>
            <a:r>
              <a:rPr lang="sk-SK"/>
              <a:t>Upraviť štýly predlohy textu</a:t>
            </a:r>
          </a:p>
        </p:txBody>
      </p:sp>
      <p:sp>
        <p:nvSpPr>
          <p:cNvPr id="5" name="Date Placeholder 3">
            <a:extLst>
              <a:ext uri="{FF2B5EF4-FFF2-40B4-BE49-F238E27FC236}">
                <a16:creationId xmlns:a16="http://schemas.microsoft.com/office/drawing/2014/main" id="{294D2321-F5AC-498E-B172-376159220985}"/>
              </a:ext>
            </a:extLst>
          </p:cNvPr>
          <p:cNvSpPr>
            <a:spLocks noGrp="1"/>
          </p:cNvSpPr>
          <p:nvPr>
            <p:ph type="dt" sz="half" idx="10"/>
          </p:nvPr>
        </p:nvSpPr>
        <p:spPr/>
        <p:txBody>
          <a:bodyPr/>
          <a:lstStyle>
            <a:lvl1pPr>
              <a:defRPr/>
            </a:lvl1pPr>
          </a:lstStyle>
          <a:p>
            <a:pPr>
              <a:defRPr/>
            </a:pPr>
            <a:fld id="{DCDD5FA8-DD7A-4ACD-83F5-482CDFF589AE}" type="datetimeFigureOut">
              <a:rPr lang="sk-SK"/>
              <a:pPr>
                <a:defRPr/>
              </a:pPr>
              <a:t>28. 5. 2020</a:t>
            </a:fld>
            <a:endParaRPr lang="sk-SK"/>
          </a:p>
        </p:txBody>
      </p:sp>
      <p:sp>
        <p:nvSpPr>
          <p:cNvPr id="6" name="Footer Placeholder 4">
            <a:extLst>
              <a:ext uri="{FF2B5EF4-FFF2-40B4-BE49-F238E27FC236}">
                <a16:creationId xmlns:a16="http://schemas.microsoft.com/office/drawing/2014/main" id="{12F2A453-D5BD-4C45-9B24-C260916C24C1}"/>
              </a:ext>
            </a:extLst>
          </p:cNvPr>
          <p:cNvSpPr>
            <a:spLocks noGrp="1"/>
          </p:cNvSpPr>
          <p:nvPr>
            <p:ph type="ftr" sz="quarter" idx="11"/>
          </p:nvPr>
        </p:nvSpPr>
        <p:spPr/>
        <p:txBody>
          <a:bodyPr/>
          <a:lstStyle>
            <a:lvl1pPr>
              <a:defRPr/>
            </a:lvl1pPr>
          </a:lstStyle>
          <a:p>
            <a:pPr>
              <a:defRPr/>
            </a:pPr>
            <a:endParaRPr lang="sk-SK"/>
          </a:p>
        </p:txBody>
      </p:sp>
      <p:sp>
        <p:nvSpPr>
          <p:cNvPr id="7" name="Slide Number Placeholder 5">
            <a:extLst>
              <a:ext uri="{FF2B5EF4-FFF2-40B4-BE49-F238E27FC236}">
                <a16:creationId xmlns:a16="http://schemas.microsoft.com/office/drawing/2014/main" id="{00AE9040-EE97-4BDC-ADDD-50C628C4A24A}"/>
              </a:ext>
            </a:extLst>
          </p:cNvPr>
          <p:cNvSpPr>
            <a:spLocks noGrp="1"/>
          </p:cNvSpPr>
          <p:nvPr>
            <p:ph type="sldNum" sz="quarter" idx="12"/>
          </p:nvPr>
        </p:nvSpPr>
        <p:spPr/>
        <p:txBody>
          <a:bodyPr/>
          <a:lstStyle>
            <a:lvl1pPr>
              <a:defRPr/>
            </a:lvl1pPr>
          </a:lstStyle>
          <a:p>
            <a:pPr>
              <a:defRPr/>
            </a:pPr>
            <a:fld id="{111702A4-708C-4A4A-A0FD-794C3C70AD13}" type="slidenum">
              <a:rPr lang="sk-SK"/>
              <a:pPr>
                <a:defRPr/>
              </a:pPr>
              <a:t>‹#›</a:t>
            </a:fld>
            <a:endParaRPr lang="sk-SK"/>
          </a:p>
        </p:txBody>
      </p:sp>
    </p:spTree>
    <p:extLst>
      <p:ext uri="{BB962C8B-B14F-4D97-AF65-F5344CB8AC3E}">
        <p14:creationId xmlns:p14="http://schemas.microsoft.com/office/powerpoint/2010/main" val="371343639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Title 1"/>
          <p:cNvSpPr>
            <a:spLocks noGrp="1"/>
          </p:cNvSpPr>
          <p:nvPr>
            <p:ph type="title"/>
          </p:nvPr>
        </p:nvSpPr>
        <p:spPr>
          <a:xfrm>
            <a:off x="793536" y="472759"/>
            <a:ext cx="3715657" cy="1654651"/>
          </a:xfrm>
        </p:spPr>
        <p:txBody>
          <a:bodyPr anchor="b"/>
          <a:lstStyle>
            <a:lvl1pPr>
              <a:defRPr sz="2764"/>
            </a:lvl1pPr>
          </a:lstStyle>
          <a:p>
            <a:r>
              <a:rPr lang="sk-SK"/>
              <a:t>Kliknutím upravte štýl predlohy nadpisu</a:t>
            </a:r>
            <a:endParaRPr lang="en-US" dirty="0"/>
          </a:p>
        </p:txBody>
      </p:sp>
      <p:sp>
        <p:nvSpPr>
          <p:cNvPr id="3" name="Picture Placeholder 2"/>
          <p:cNvSpPr>
            <a:spLocks noGrp="1" noChangeAspect="1"/>
          </p:cNvSpPr>
          <p:nvPr>
            <p:ph type="pic" idx="1"/>
          </p:nvPr>
        </p:nvSpPr>
        <p:spPr>
          <a:xfrm>
            <a:off x="4897709" y="1021025"/>
            <a:ext cx="5832247" cy="5039464"/>
          </a:xfrm>
        </p:spPr>
        <p:txBody>
          <a:bodyPr rtlCol="0">
            <a:normAutofit/>
          </a:bodyPr>
          <a:lstStyle>
            <a:lvl1pPr marL="0" indent="0">
              <a:buNone/>
              <a:defRPr sz="2764"/>
            </a:lvl1pPr>
            <a:lvl2pPr marL="394774" indent="0">
              <a:buNone/>
              <a:defRPr sz="2418"/>
            </a:lvl2pPr>
            <a:lvl3pPr marL="789550" indent="0">
              <a:buNone/>
              <a:defRPr sz="2072"/>
            </a:lvl3pPr>
            <a:lvl4pPr marL="1184324" indent="0">
              <a:buNone/>
              <a:defRPr sz="1727"/>
            </a:lvl4pPr>
            <a:lvl5pPr marL="1579099" indent="0">
              <a:buNone/>
              <a:defRPr sz="1727"/>
            </a:lvl5pPr>
            <a:lvl6pPr marL="1973873" indent="0">
              <a:buNone/>
              <a:defRPr sz="1727"/>
            </a:lvl6pPr>
            <a:lvl7pPr marL="2368649" indent="0">
              <a:buNone/>
              <a:defRPr sz="1727"/>
            </a:lvl7pPr>
            <a:lvl8pPr marL="2763422" indent="0">
              <a:buNone/>
              <a:defRPr sz="1727"/>
            </a:lvl8pPr>
            <a:lvl9pPr marL="3158197" indent="0">
              <a:buNone/>
              <a:defRPr sz="1727"/>
            </a:lvl9pPr>
          </a:lstStyle>
          <a:p>
            <a:pPr lvl="0"/>
            <a:r>
              <a:rPr lang="sk-SK" noProof="0"/>
              <a:t>Kliknutím na ikonu pridáte obrázok</a:t>
            </a:r>
            <a:endParaRPr lang="en-US" noProof="0" dirty="0"/>
          </a:p>
        </p:txBody>
      </p:sp>
      <p:sp>
        <p:nvSpPr>
          <p:cNvPr id="4" name="Text Placeholder 3"/>
          <p:cNvSpPr>
            <a:spLocks noGrp="1"/>
          </p:cNvSpPr>
          <p:nvPr>
            <p:ph type="body" sz="half" idx="2"/>
          </p:nvPr>
        </p:nvSpPr>
        <p:spPr>
          <a:xfrm>
            <a:off x="793536" y="2127409"/>
            <a:ext cx="3715657" cy="3941288"/>
          </a:xfrm>
        </p:spPr>
        <p:txBody>
          <a:bodyPr/>
          <a:lstStyle>
            <a:lvl1pPr marL="0" indent="0">
              <a:buNone/>
              <a:defRPr sz="1381"/>
            </a:lvl1pPr>
            <a:lvl2pPr marL="394774" indent="0">
              <a:buNone/>
              <a:defRPr sz="1209"/>
            </a:lvl2pPr>
            <a:lvl3pPr marL="789550" indent="0">
              <a:buNone/>
              <a:defRPr sz="1037"/>
            </a:lvl3pPr>
            <a:lvl4pPr marL="1184324" indent="0">
              <a:buNone/>
              <a:defRPr sz="864"/>
            </a:lvl4pPr>
            <a:lvl5pPr marL="1579099" indent="0">
              <a:buNone/>
              <a:defRPr sz="864"/>
            </a:lvl5pPr>
            <a:lvl6pPr marL="1973873" indent="0">
              <a:buNone/>
              <a:defRPr sz="864"/>
            </a:lvl6pPr>
            <a:lvl7pPr marL="2368649" indent="0">
              <a:buNone/>
              <a:defRPr sz="864"/>
            </a:lvl7pPr>
            <a:lvl8pPr marL="2763422" indent="0">
              <a:buNone/>
              <a:defRPr sz="864"/>
            </a:lvl8pPr>
            <a:lvl9pPr marL="3158197" indent="0">
              <a:buNone/>
              <a:defRPr sz="864"/>
            </a:lvl9pPr>
          </a:lstStyle>
          <a:p>
            <a:pPr lvl="0"/>
            <a:r>
              <a:rPr lang="sk-SK"/>
              <a:t>Upraviť štýly predlohy textu</a:t>
            </a:r>
          </a:p>
        </p:txBody>
      </p:sp>
      <p:sp>
        <p:nvSpPr>
          <p:cNvPr id="5" name="Date Placeholder 3">
            <a:extLst>
              <a:ext uri="{FF2B5EF4-FFF2-40B4-BE49-F238E27FC236}">
                <a16:creationId xmlns:a16="http://schemas.microsoft.com/office/drawing/2014/main" id="{86E3EB48-810F-49DE-BC62-56AB08BB082A}"/>
              </a:ext>
            </a:extLst>
          </p:cNvPr>
          <p:cNvSpPr>
            <a:spLocks noGrp="1"/>
          </p:cNvSpPr>
          <p:nvPr>
            <p:ph type="dt" sz="half" idx="10"/>
          </p:nvPr>
        </p:nvSpPr>
        <p:spPr/>
        <p:txBody>
          <a:bodyPr/>
          <a:lstStyle>
            <a:lvl1pPr>
              <a:defRPr/>
            </a:lvl1pPr>
          </a:lstStyle>
          <a:p>
            <a:pPr>
              <a:defRPr/>
            </a:pPr>
            <a:fld id="{0948CB85-CBDB-453B-9764-A45A4062A75F}" type="datetimeFigureOut">
              <a:rPr lang="sk-SK"/>
              <a:pPr>
                <a:defRPr/>
              </a:pPr>
              <a:t>28. 5. 2020</a:t>
            </a:fld>
            <a:endParaRPr lang="sk-SK"/>
          </a:p>
        </p:txBody>
      </p:sp>
      <p:sp>
        <p:nvSpPr>
          <p:cNvPr id="6" name="Footer Placeholder 4">
            <a:extLst>
              <a:ext uri="{FF2B5EF4-FFF2-40B4-BE49-F238E27FC236}">
                <a16:creationId xmlns:a16="http://schemas.microsoft.com/office/drawing/2014/main" id="{2D662D7A-A2E6-4815-9583-2C88926B0106}"/>
              </a:ext>
            </a:extLst>
          </p:cNvPr>
          <p:cNvSpPr>
            <a:spLocks noGrp="1"/>
          </p:cNvSpPr>
          <p:nvPr>
            <p:ph type="ftr" sz="quarter" idx="11"/>
          </p:nvPr>
        </p:nvSpPr>
        <p:spPr/>
        <p:txBody>
          <a:bodyPr/>
          <a:lstStyle>
            <a:lvl1pPr>
              <a:defRPr/>
            </a:lvl1pPr>
          </a:lstStyle>
          <a:p>
            <a:pPr>
              <a:defRPr/>
            </a:pPr>
            <a:endParaRPr lang="sk-SK"/>
          </a:p>
        </p:txBody>
      </p:sp>
      <p:sp>
        <p:nvSpPr>
          <p:cNvPr id="7" name="Slide Number Placeholder 5">
            <a:extLst>
              <a:ext uri="{FF2B5EF4-FFF2-40B4-BE49-F238E27FC236}">
                <a16:creationId xmlns:a16="http://schemas.microsoft.com/office/drawing/2014/main" id="{9DFCB28E-A070-4ABC-AD5E-403C686BE939}"/>
              </a:ext>
            </a:extLst>
          </p:cNvPr>
          <p:cNvSpPr>
            <a:spLocks noGrp="1"/>
          </p:cNvSpPr>
          <p:nvPr>
            <p:ph type="sldNum" sz="quarter" idx="12"/>
          </p:nvPr>
        </p:nvSpPr>
        <p:spPr/>
        <p:txBody>
          <a:bodyPr/>
          <a:lstStyle>
            <a:lvl1pPr>
              <a:defRPr/>
            </a:lvl1pPr>
          </a:lstStyle>
          <a:p>
            <a:pPr>
              <a:defRPr/>
            </a:pPr>
            <a:fld id="{FAC7C541-9229-4E4D-814E-C61EB96B7BAF}" type="slidenum">
              <a:rPr lang="sk-SK"/>
              <a:pPr>
                <a:defRPr/>
              </a:pPr>
              <a:t>‹#›</a:t>
            </a:fld>
            <a:endParaRPr lang="sk-SK"/>
          </a:p>
        </p:txBody>
      </p:sp>
    </p:spTree>
    <p:extLst>
      <p:ext uri="{BB962C8B-B14F-4D97-AF65-F5344CB8AC3E}">
        <p14:creationId xmlns:p14="http://schemas.microsoft.com/office/powerpoint/2010/main" val="293433448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Vertical Text Placeholder 2"/>
          <p:cNvSpPr>
            <a:spLocks noGrp="1"/>
          </p:cNvSpPr>
          <p:nvPr>
            <p:ph type="body" orient="vert" idx="1"/>
          </p:nvPr>
        </p:nvSpPr>
        <p:spPr/>
        <p:txBody>
          <a:bodyPr vert="eaVert"/>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a:extLst>
              <a:ext uri="{FF2B5EF4-FFF2-40B4-BE49-F238E27FC236}">
                <a16:creationId xmlns:a16="http://schemas.microsoft.com/office/drawing/2014/main" id="{AB17B81F-4479-42F2-A3A3-E42011EADD41}"/>
              </a:ext>
            </a:extLst>
          </p:cNvPr>
          <p:cNvSpPr>
            <a:spLocks noGrp="1"/>
          </p:cNvSpPr>
          <p:nvPr>
            <p:ph type="dt" sz="half" idx="10"/>
          </p:nvPr>
        </p:nvSpPr>
        <p:spPr/>
        <p:txBody>
          <a:bodyPr/>
          <a:lstStyle>
            <a:lvl1pPr>
              <a:defRPr/>
            </a:lvl1pPr>
          </a:lstStyle>
          <a:p>
            <a:pPr>
              <a:defRPr/>
            </a:pPr>
            <a:fld id="{6BE7D3A1-8D0D-4992-9080-74C06613ECC2}" type="datetimeFigureOut">
              <a:rPr lang="sk-SK"/>
              <a:pPr>
                <a:defRPr/>
              </a:pPr>
              <a:t>28. 5. 2020</a:t>
            </a:fld>
            <a:endParaRPr lang="sk-SK"/>
          </a:p>
        </p:txBody>
      </p:sp>
      <p:sp>
        <p:nvSpPr>
          <p:cNvPr id="5" name="Footer Placeholder 4">
            <a:extLst>
              <a:ext uri="{FF2B5EF4-FFF2-40B4-BE49-F238E27FC236}">
                <a16:creationId xmlns:a16="http://schemas.microsoft.com/office/drawing/2014/main" id="{4A4506C1-B9F0-402E-857F-82740BBB627B}"/>
              </a:ext>
            </a:extLst>
          </p:cNvPr>
          <p:cNvSpPr>
            <a:spLocks noGrp="1"/>
          </p:cNvSpPr>
          <p:nvPr>
            <p:ph type="ftr" sz="quarter" idx="11"/>
          </p:nvPr>
        </p:nvSpPr>
        <p:spPr/>
        <p:txBody>
          <a:bodyPr/>
          <a:lstStyle>
            <a:lvl1pPr>
              <a:defRPr/>
            </a:lvl1pPr>
          </a:lstStyle>
          <a:p>
            <a:pPr>
              <a:defRPr/>
            </a:pPr>
            <a:endParaRPr lang="sk-SK"/>
          </a:p>
        </p:txBody>
      </p:sp>
      <p:sp>
        <p:nvSpPr>
          <p:cNvPr id="6" name="Slide Number Placeholder 5">
            <a:extLst>
              <a:ext uri="{FF2B5EF4-FFF2-40B4-BE49-F238E27FC236}">
                <a16:creationId xmlns:a16="http://schemas.microsoft.com/office/drawing/2014/main" id="{D53BE07C-0A11-4B72-9324-D784E3603E9D}"/>
              </a:ext>
            </a:extLst>
          </p:cNvPr>
          <p:cNvSpPr>
            <a:spLocks noGrp="1"/>
          </p:cNvSpPr>
          <p:nvPr>
            <p:ph type="sldNum" sz="quarter" idx="12"/>
          </p:nvPr>
        </p:nvSpPr>
        <p:spPr/>
        <p:txBody>
          <a:bodyPr/>
          <a:lstStyle>
            <a:lvl1pPr>
              <a:defRPr/>
            </a:lvl1pPr>
          </a:lstStyle>
          <a:p>
            <a:pPr>
              <a:defRPr/>
            </a:pPr>
            <a:fld id="{79D8043C-6489-4092-9A37-E949008D3C50}" type="slidenum">
              <a:rPr lang="sk-SK"/>
              <a:pPr>
                <a:defRPr/>
              </a:pPr>
              <a:t>‹#›</a:t>
            </a:fld>
            <a:endParaRPr lang="sk-SK"/>
          </a:p>
        </p:txBody>
      </p:sp>
    </p:spTree>
    <p:extLst>
      <p:ext uri="{BB962C8B-B14F-4D97-AF65-F5344CB8AC3E}">
        <p14:creationId xmlns:p14="http://schemas.microsoft.com/office/powerpoint/2010/main" val="62071700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244349" y="377550"/>
            <a:ext cx="2484105" cy="6009602"/>
          </a:xfrm>
        </p:spPr>
        <p:txBody>
          <a:bodyPr vert="eaVert"/>
          <a:lstStyle/>
          <a:p>
            <a:r>
              <a:rPr lang="sk-SK"/>
              <a:t>Kliknutím upravte štýl predlohy nadpisu</a:t>
            </a:r>
            <a:endParaRPr lang="en-US" dirty="0"/>
          </a:p>
        </p:txBody>
      </p:sp>
      <p:sp>
        <p:nvSpPr>
          <p:cNvPr id="3" name="Vertical Text Placeholder 2"/>
          <p:cNvSpPr>
            <a:spLocks noGrp="1"/>
          </p:cNvSpPr>
          <p:nvPr>
            <p:ph type="body" orient="vert" idx="1"/>
          </p:nvPr>
        </p:nvSpPr>
        <p:spPr>
          <a:xfrm>
            <a:off x="792033" y="377550"/>
            <a:ext cx="7308310" cy="6009602"/>
          </a:xfrm>
        </p:spPr>
        <p:txBody>
          <a:bodyPr vert="eaVert"/>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a:extLst>
              <a:ext uri="{FF2B5EF4-FFF2-40B4-BE49-F238E27FC236}">
                <a16:creationId xmlns:a16="http://schemas.microsoft.com/office/drawing/2014/main" id="{8F2C2BC6-08ED-4120-88C7-F511F6800553}"/>
              </a:ext>
            </a:extLst>
          </p:cNvPr>
          <p:cNvSpPr>
            <a:spLocks noGrp="1"/>
          </p:cNvSpPr>
          <p:nvPr>
            <p:ph type="dt" sz="half" idx="10"/>
          </p:nvPr>
        </p:nvSpPr>
        <p:spPr/>
        <p:txBody>
          <a:bodyPr/>
          <a:lstStyle>
            <a:lvl1pPr>
              <a:defRPr/>
            </a:lvl1pPr>
          </a:lstStyle>
          <a:p>
            <a:pPr>
              <a:defRPr/>
            </a:pPr>
            <a:fld id="{BB670E74-40D4-458B-B752-944C2E6CDEFC}" type="datetimeFigureOut">
              <a:rPr lang="sk-SK"/>
              <a:pPr>
                <a:defRPr/>
              </a:pPr>
              <a:t>28. 5. 2020</a:t>
            </a:fld>
            <a:endParaRPr lang="sk-SK"/>
          </a:p>
        </p:txBody>
      </p:sp>
      <p:sp>
        <p:nvSpPr>
          <p:cNvPr id="5" name="Footer Placeholder 4">
            <a:extLst>
              <a:ext uri="{FF2B5EF4-FFF2-40B4-BE49-F238E27FC236}">
                <a16:creationId xmlns:a16="http://schemas.microsoft.com/office/drawing/2014/main" id="{B7D83202-3C80-4851-A9F4-FEBA1894F3E8}"/>
              </a:ext>
            </a:extLst>
          </p:cNvPr>
          <p:cNvSpPr>
            <a:spLocks noGrp="1"/>
          </p:cNvSpPr>
          <p:nvPr>
            <p:ph type="ftr" sz="quarter" idx="11"/>
          </p:nvPr>
        </p:nvSpPr>
        <p:spPr/>
        <p:txBody>
          <a:bodyPr/>
          <a:lstStyle>
            <a:lvl1pPr>
              <a:defRPr/>
            </a:lvl1pPr>
          </a:lstStyle>
          <a:p>
            <a:pPr>
              <a:defRPr/>
            </a:pPr>
            <a:endParaRPr lang="sk-SK"/>
          </a:p>
        </p:txBody>
      </p:sp>
      <p:sp>
        <p:nvSpPr>
          <p:cNvPr id="6" name="Slide Number Placeholder 5">
            <a:extLst>
              <a:ext uri="{FF2B5EF4-FFF2-40B4-BE49-F238E27FC236}">
                <a16:creationId xmlns:a16="http://schemas.microsoft.com/office/drawing/2014/main" id="{32EEB756-5027-4211-BCAC-AD4FB66A7EF9}"/>
              </a:ext>
            </a:extLst>
          </p:cNvPr>
          <p:cNvSpPr>
            <a:spLocks noGrp="1"/>
          </p:cNvSpPr>
          <p:nvPr>
            <p:ph type="sldNum" sz="quarter" idx="12"/>
          </p:nvPr>
        </p:nvSpPr>
        <p:spPr/>
        <p:txBody>
          <a:bodyPr/>
          <a:lstStyle>
            <a:lvl1pPr>
              <a:defRPr/>
            </a:lvl1pPr>
          </a:lstStyle>
          <a:p>
            <a:pPr>
              <a:defRPr/>
            </a:pPr>
            <a:fld id="{714C44A9-AA44-4FD6-B50F-AF0BAC3FB0D5}" type="slidenum">
              <a:rPr lang="sk-SK"/>
              <a:pPr>
                <a:defRPr/>
              </a:pPr>
              <a:t>‹#›</a:t>
            </a:fld>
            <a:endParaRPr lang="sk-SK"/>
          </a:p>
        </p:txBody>
      </p:sp>
    </p:spTree>
    <p:extLst>
      <p:ext uri="{BB962C8B-B14F-4D97-AF65-F5344CB8AC3E}">
        <p14:creationId xmlns:p14="http://schemas.microsoft.com/office/powerpoint/2010/main" val="27928610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Nadpis 1"/>
          <p:cNvSpPr>
            <a:spLocks noGrp="1"/>
          </p:cNvSpPr>
          <p:nvPr>
            <p:ph type="ctrTitle"/>
          </p:nvPr>
        </p:nvSpPr>
        <p:spPr>
          <a:xfrm>
            <a:off x="864037" y="2202920"/>
            <a:ext cx="9792414" cy="1520046"/>
          </a:xfrm>
          <a:prstGeom prst="rect">
            <a:avLst/>
          </a:prstGeom>
        </p:spPr>
        <p:txBody>
          <a:bodyPr lIns="100794" tIns="50397" rIns="100794" bIns="50397"/>
          <a:lstStyle/>
          <a:p>
            <a:r>
              <a:rPr lang="sk-SK"/>
              <a:t>Upravte štýly predlohy textu</a:t>
            </a:r>
          </a:p>
        </p:txBody>
      </p:sp>
      <p:sp>
        <p:nvSpPr>
          <p:cNvPr id="3" name="Podnadpis 2"/>
          <p:cNvSpPr>
            <a:spLocks noGrp="1"/>
          </p:cNvSpPr>
          <p:nvPr>
            <p:ph type="subTitle" idx="1"/>
          </p:nvPr>
        </p:nvSpPr>
        <p:spPr>
          <a:xfrm>
            <a:off x="1728075" y="4018443"/>
            <a:ext cx="8064342" cy="1812237"/>
          </a:xfrm>
          <a:prstGeom prst="rect">
            <a:avLst/>
          </a:prstGeom>
        </p:spPr>
        <p:txBody>
          <a:bodyPr lIns="100794" tIns="50397" rIns="100794" bIns="50397"/>
          <a:lstStyle>
            <a:lvl1pPr marL="0" indent="0" algn="ctr">
              <a:buNone/>
              <a:defRPr/>
            </a:lvl1pPr>
            <a:lvl2pPr marL="432019" indent="0" algn="ctr">
              <a:buNone/>
              <a:defRPr/>
            </a:lvl2pPr>
            <a:lvl3pPr marL="864038" indent="0" algn="ctr">
              <a:buNone/>
              <a:defRPr/>
            </a:lvl3pPr>
            <a:lvl4pPr marL="1296056" indent="0" algn="ctr">
              <a:buNone/>
              <a:defRPr/>
            </a:lvl4pPr>
            <a:lvl5pPr marL="1728075" indent="0" algn="ctr">
              <a:buNone/>
              <a:defRPr/>
            </a:lvl5pPr>
            <a:lvl6pPr marL="2160094" indent="0" algn="ctr">
              <a:buNone/>
              <a:defRPr/>
            </a:lvl6pPr>
            <a:lvl7pPr marL="2592113" indent="0" algn="ctr">
              <a:buNone/>
              <a:defRPr/>
            </a:lvl7pPr>
            <a:lvl8pPr marL="3024131" indent="0" algn="ctr">
              <a:buNone/>
              <a:defRPr/>
            </a:lvl8pPr>
            <a:lvl9pPr marL="3456150" indent="0" algn="ctr">
              <a:buNone/>
              <a:defRPr/>
            </a:lvl9pPr>
          </a:lstStyle>
          <a:p>
            <a:r>
              <a:rPr lang="sk-SK"/>
              <a:t>Upravte štýl predlohy podnadpisov</a:t>
            </a:r>
          </a:p>
        </p:txBody>
      </p:sp>
      <p:sp>
        <p:nvSpPr>
          <p:cNvPr id="4" name="Zástupný symbol dátumu 3">
            <a:extLst>
              <a:ext uri="{FF2B5EF4-FFF2-40B4-BE49-F238E27FC236}">
                <a16:creationId xmlns:a16="http://schemas.microsoft.com/office/drawing/2014/main" id="{EA5AB849-6623-483C-B15F-33A0A6D3E7DD}"/>
              </a:ext>
            </a:extLst>
          </p:cNvPr>
          <p:cNvSpPr>
            <a:spLocks noGrp="1"/>
          </p:cNvSpPr>
          <p:nvPr>
            <p:ph type="dt" sz="half" idx="10"/>
          </p:nvPr>
        </p:nvSpPr>
        <p:spPr/>
        <p:txBody>
          <a:bodyPr/>
          <a:lstStyle>
            <a:lvl1pPr defTabSz="379520"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C7565C26-A89C-412B-8778-356E6F0DBE07}" type="datetime1">
              <a:rPr lang="sk-SK" altLang="sk-SK"/>
              <a:pPr>
                <a:defRPr/>
              </a:pPr>
              <a:t>28. 5. 2020</a:t>
            </a:fld>
            <a:endParaRPr lang="es-ES" altLang="sk-SK"/>
          </a:p>
        </p:txBody>
      </p:sp>
    </p:spTree>
    <p:extLst>
      <p:ext uri="{BB962C8B-B14F-4D97-AF65-F5344CB8AC3E}">
        <p14:creationId xmlns:p14="http://schemas.microsoft.com/office/powerpoint/2010/main" val="322501577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a:xfrm>
            <a:off x="576024" y="283983"/>
            <a:ext cx="10368440" cy="1181894"/>
          </a:xfrm>
          <a:prstGeom prst="rect">
            <a:avLst/>
          </a:prstGeom>
        </p:spPr>
        <p:txBody>
          <a:bodyPr lIns="100794" tIns="50397" rIns="100794" bIns="50397"/>
          <a:lstStyle/>
          <a:p>
            <a:r>
              <a:rPr lang="sk-SK"/>
              <a:t>Upravte štýly predlohy textu</a:t>
            </a:r>
          </a:p>
        </p:txBody>
      </p:sp>
      <p:sp>
        <p:nvSpPr>
          <p:cNvPr id="3" name="Zástupný symbol obsahu 2"/>
          <p:cNvSpPr>
            <a:spLocks noGrp="1"/>
          </p:cNvSpPr>
          <p:nvPr>
            <p:ph idx="1"/>
          </p:nvPr>
        </p:nvSpPr>
        <p:spPr>
          <a:xfrm>
            <a:off x="576024" y="1654652"/>
            <a:ext cx="10368440" cy="4679972"/>
          </a:xfrm>
          <a:prstGeom prst="rect">
            <a:avLst/>
          </a:prstGeom>
        </p:spPr>
        <p:txBody>
          <a:bodyPr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CC094E58-09AB-42E4-A091-86BEF8FB5B13}"/>
              </a:ext>
            </a:extLst>
          </p:cNvPr>
          <p:cNvSpPr>
            <a:spLocks noGrp="1"/>
          </p:cNvSpPr>
          <p:nvPr>
            <p:ph type="dt" sz="half" idx="10"/>
          </p:nvPr>
        </p:nvSpPr>
        <p:spPr/>
        <p:txBody>
          <a:bodyPr/>
          <a:lstStyle>
            <a:lvl1pPr defTabSz="379520"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6B06F517-F550-4DCC-8048-40460AACE523}" type="datetime1">
              <a:rPr lang="sk-SK" altLang="sk-SK"/>
              <a:pPr>
                <a:defRPr/>
              </a:pPr>
              <a:t>28. 5. 2020</a:t>
            </a:fld>
            <a:endParaRPr lang="es-ES" altLang="sk-SK"/>
          </a:p>
        </p:txBody>
      </p:sp>
    </p:spTree>
    <p:extLst>
      <p:ext uri="{BB962C8B-B14F-4D97-AF65-F5344CB8AC3E}">
        <p14:creationId xmlns:p14="http://schemas.microsoft.com/office/powerpoint/2010/main" val="131131312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Nadpis 1"/>
          <p:cNvSpPr>
            <a:spLocks noGrp="1"/>
          </p:cNvSpPr>
          <p:nvPr>
            <p:ph type="title"/>
          </p:nvPr>
        </p:nvSpPr>
        <p:spPr>
          <a:xfrm>
            <a:off x="910041" y="4556861"/>
            <a:ext cx="9792414" cy="1408423"/>
          </a:xfrm>
          <a:prstGeom prst="rect">
            <a:avLst/>
          </a:prstGeom>
        </p:spPr>
        <p:txBody>
          <a:bodyPr lIns="100794" tIns="50397" rIns="100794" bIns="50397" anchor="t"/>
          <a:lstStyle>
            <a:lvl1pPr algn="l">
              <a:defRPr sz="3772" b="1" cap="all"/>
            </a:lvl1pPr>
          </a:lstStyle>
          <a:p>
            <a:r>
              <a:rPr lang="sk-SK"/>
              <a:t>Upravte štýly predlohy textu</a:t>
            </a:r>
          </a:p>
        </p:txBody>
      </p:sp>
      <p:sp>
        <p:nvSpPr>
          <p:cNvPr id="3" name="Zástupný symbol textu 2"/>
          <p:cNvSpPr>
            <a:spLocks noGrp="1"/>
          </p:cNvSpPr>
          <p:nvPr>
            <p:ph type="body" idx="1"/>
          </p:nvPr>
        </p:nvSpPr>
        <p:spPr>
          <a:xfrm>
            <a:off x="910041" y="3005623"/>
            <a:ext cx="9792414" cy="1551235"/>
          </a:xfrm>
          <a:prstGeom prst="rect">
            <a:avLst/>
          </a:prstGeom>
        </p:spPr>
        <p:txBody>
          <a:bodyPr lIns="100794" tIns="50397" rIns="100794" bIns="50397" anchor="b"/>
          <a:lstStyle>
            <a:lvl1pPr marL="0" indent="0">
              <a:buNone/>
              <a:defRPr sz="1886"/>
            </a:lvl1pPr>
            <a:lvl2pPr marL="432019" indent="0">
              <a:buNone/>
              <a:defRPr sz="1714"/>
            </a:lvl2pPr>
            <a:lvl3pPr marL="864038" indent="0">
              <a:buNone/>
              <a:defRPr sz="1543"/>
            </a:lvl3pPr>
            <a:lvl4pPr marL="1296056" indent="0">
              <a:buNone/>
              <a:defRPr sz="1286"/>
            </a:lvl4pPr>
            <a:lvl5pPr marL="1728075" indent="0">
              <a:buNone/>
              <a:defRPr sz="1286"/>
            </a:lvl5pPr>
            <a:lvl6pPr marL="2160094" indent="0">
              <a:buNone/>
              <a:defRPr sz="1286"/>
            </a:lvl6pPr>
            <a:lvl7pPr marL="2592113" indent="0">
              <a:buNone/>
              <a:defRPr sz="1286"/>
            </a:lvl7pPr>
            <a:lvl8pPr marL="3024131" indent="0">
              <a:buNone/>
              <a:defRPr sz="1286"/>
            </a:lvl8pPr>
            <a:lvl9pPr marL="3456150" indent="0">
              <a:buNone/>
              <a:defRPr sz="1286"/>
            </a:lvl9pPr>
          </a:lstStyle>
          <a:p>
            <a:pPr lvl="0"/>
            <a:r>
              <a:rPr lang="sk-SK"/>
              <a:t>Upravte štýl predlohy textu.</a:t>
            </a:r>
          </a:p>
        </p:txBody>
      </p:sp>
      <p:sp>
        <p:nvSpPr>
          <p:cNvPr id="4" name="Zástupný symbol dátumu 3">
            <a:extLst>
              <a:ext uri="{FF2B5EF4-FFF2-40B4-BE49-F238E27FC236}">
                <a16:creationId xmlns:a16="http://schemas.microsoft.com/office/drawing/2014/main" id="{50B47D90-C852-4504-AF64-099C00474EFA}"/>
              </a:ext>
            </a:extLst>
          </p:cNvPr>
          <p:cNvSpPr>
            <a:spLocks noGrp="1"/>
          </p:cNvSpPr>
          <p:nvPr>
            <p:ph type="dt" sz="half" idx="10"/>
          </p:nvPr>
        </p:nvSpPr>
        <p:spPr/>
        <p:txBody>
          <a:bodyPr/>
          <a:lstStyle>
            <a:lvl1pPr defTabSz="379520"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CA12D850-08E9-4050-8149-D49AE3F5E958}" type="datetime1">
              <a:rPr lang="sk-SK" altLang="sk-SK"/>
              <a:pPr>
                <a:defRPr/>
              </a:pPr>
              <a:t>28. 5. 2020</a:t>
            </a:fld>
            <a:endParaRPr lang="es-ES" altLang="sk-SK"/>
          </a:p>
        </p:txBody>
      </p:sp>
    </p:spTree>
    <p:extLst>
      <p:ext uri="{BB962C8B-B14F-4D97-AF65-F5344CB8AC3E}">
        <p14:creationId xmlns:p14="http://schemas.microsoft.com/office/powerpoint/2010/main" val="2284590229"/>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a:xfrm>
            <a:off x="576024" y="283983"/>
            <a:ext cx="10368440" cy="1181894"/>
          </a:xfrm>
          <a:prstGeom prst="rect">
            <a:avLst/>
          </a:prstGeom>
        </p:spPr>
        <p:txBody>
          <a:bodyPr lIns="100794" tIns="50397" rIns="100794" bIns="50397"/>
          <a:lstStyle/>
          <a:p>
            <a:r>
              <a:rPr lang="sk-SK"/>
              <a:t>Upravte štýly predlohy textu</a:t>
            </a:r>
          </a:p>
        </p:txBody>
      </p:sp>
      <p:sp>
        <p:nvSpPr>
          <p:cNvPr id="3" name="Zástupný symbol obsahu 2"/>
          <p:cNvSpPr>
            <a:spLocks noGrp="1"/>
          </p:cNvSpPr>
          <p:nvPr>
            <p:ph sz="half" idx="1"/>
          </p:nvPr>
        </p:nvSpPr>
        <p:spPr>
          <a:xfrm>
            <a:off x="576024" y="1654652"/>
            <a:ext cx="5088216" cy="4679972"/>
          </a:xfrm>
          <a:prstGeom prst="rect">
            <a:avLst/>
          </a:prstGeom>
        </p:spPr>
        <p:txBody>
          <a:bodyPr lIns="100794" tIns="50397" rIns="100794" bIns="50397"/>
          <a:lstStyle>
            <a:lvl1pPr>
              <a:defRPr sz="2657"/>
            </a:lvl1pPr>
            <a:lvl2pPr>
              <a:defRPr sz="2229"/>
            </a:lvl2pPr>
            <a:lvl3pPr>
              <a:defRPr sz="1886"/>
            </a:lvl3pPr>
            <a:lvl4pPr>
              <a:defRPr sz="1714"/>
            </a:lvl4pPr>
            <a:lvl5pPr>
              <a:defRPr sz="1714"/>
            </a:lvl5pPr>
            <a:lvl6pPr>
              <a:defRPr sz="1714"/>
            </a:lvl6pPr>
            <a:lvl7pPr>
              <a:defRPr sz="1714"/>
            </a:lvl7pPr>
            <a:lvl8pPr>
              <a:defRPr sz="1714"/>
            </a:lvl8pPr>
            <a:lvl9pPr>
              <a:defRPr sz="1714"/>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obsahu 3"/>
          <p:cNvSpPr>
            <a:spLocks noGrp="1"/>
          </p:cNvSpPr>
          <p:nvPr>
            <p:ph sz="half" idx="2"/>
          </p:nvPr>
        </p:nvSpPr>
        <p:spPr>
          <a:xfrm>
            <a:off x="5856250" y="1654652"/>
            <a:ext cx="5088216" cy="4679972"/>
          </a:xfrm>
          <a:prstGeom prst="rect">
            <a:avLst/>
          </a:prstGeom>
        </p:spPr>
        <p:txBody>
          <a:bodyPr lIns="100794" tIns="50397" rIns="100794" bIns="50397"/>
          <a:lstStyle>
            <a:lvl1pPr>
              <a:defRPr sz="2657"/>
            </a:lvl1pPr>
            <a:lvl2pPr>
              <a:defRPr sz="2229"/>
            </a:lvl2pPr>
            <a:lvl3pPr>
              <a:defRPr sz="1886"/>
            </a:lvl3pPr>
            <a:lvl4pPr>
              <a:defRPr sz="1714"/>
            </a:lvl4pPr>
            <a:lvl5pPr>
              <a:defRPr sz="1714"/>
            </a:lvl5pPr>
            <a:lvl6pPr>
              <a:defRPr sz="1714"/>
            </a:lvl6pPr>
            <a:lvl7pPr>
              <a:defRPr sz="1714"/>
            </a:lvl7pPr>
            <a:lvl8pPr>
              <a:defRPr sz="1714"/>
            </a:lvl8pPr>
            <a:lvl9pPr>
              <a:defRPr sz="1714"/>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symbol dátumu 4">
            <a:extLst>
              <a:ext uri="{FF2B5EF4-FFF2-40B4-BE49-F238E27FC236}">
                <a16:creationId xmlns:a16="http://schemas.microsoft.com/office/drawing/2014/main" id="{5675B0FA-804A-4DE8-9565-44DDBB1B6D9A}"/>
              </a:ext>
            </a:extLst>
          </p:cNvPr>
          <p:cNvSpPr>
            <a:spLocks noGrp="1"/>
          </p:cNvSpPr>
          <p:nvPr>
            <p:ph type="dt" sz="half" idx="10"/>
          </p:nvPr>
        </p:nvSpPr>
        <p:spPr/>
        <p:txBody>
          <a:bodyPr/>
          <a:lstStyle>
            <a:lvl1pPr defTabSz="379520"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730969B1-044A-4A14-A475-7A7FEFD61530}" type="datetime1">
              <a:rPr lang="sk-SK" altLang="sk-SK"/>
              <a:pPr>
                <a:defRPr/>
              </a:pPr>
              <a:t>28. 5. 2020</a:t>
            </a:fld>
            <a:endParaRPr lang="es-ES" altLang="sk-SK"/>
          </a:p>
        </p:txBody>
      </p:sp>
    </p:spTree>
    <p:extLst>
      <p:ext uri="{BB962C8B-B14F-4D97-AF65-F5344CB8AC3E}">
        <p14:creationId xmlns:p14="http://schemas.microsoft.com/office/powerpoint/2010/main" val="1045260502"/>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Nadpis 1"/>
          <p:cNvSpPr>
            <a:spLocks noGrp="1"/>
          </p:cNvSpPr>
          <p:nvPr>
            <p:ph type="title"/>
          </p:nvPr>
        </p:nvSpPr>
        <p:spPr>
          <a:xfrm>
            <a:off x="576024" y="283983"/>
            <a:ext cx="10368440" cy="1181894"/>
          </a:xfrm>
          <a:prstGeom prst="rect">
            <a:avLst/>
          </a:prstGeom>
        </p:spPr>
        <p:txBody>
          <a:bodyPr lIns="100794" tIns="50397" rIns="100794" bIns="50397"/>
          <a:lstStyle>
            <a:lvl1pPr>
              <a:defRPr/>
            </a:lvl1pPr>
          </a:lstStyle>
          <a:p>
            <a:r>
              <a:rPr lang="sk-SK"/>
              <a:t>Upravte štýly predlohy textu</a:t>
            </a:r>
          </a:p>
        </p:txBody>
      </p:sp>
      <p:sp>
        <p:nvSpPr>
          <p:cNvPr id="3" name="Zástupný symbol textu 2"/>
          <p:cNvSpPr>
            <a:spLocks noGrp="1"/>
          </p:cNvSpPr>
          <p:nvPr>
            <p:ph type="body" idx="1"/>
          </p:nvPr>
        </p:nvSpPr>
        <p:spPr>
          <a:xfrm>
            <a:off x="576026" y="1587351"/>
            <a:ext cx="5090217" cy="661532"/>
          </a:xfrm>
          <a:prstGeom prst="rect">
            <a:avLst/>
          </a:prstGeom>
        </p:spPr>
        <p:txBody>
          <a:bodyPr lIns="100794" tIns="50397" rIns="100794" bIns="50397" anchor="b"/>
          <a:lstStyle>
            <a:lvl1pPr marL="0" indent="0">
              <a:buNone/>
              <a:defRPr sz="2229" b="1"/>
            </a:lvl1pPr>
            <a:lvl2pPr marL="432019" indent="0">
              <a:buNone/>
              <a:defRPr sz="1886" b="1"/>
            </a:lvl2pPr>
            <a:lvl3pPr marL="864038" indent="0">
              <a:buNone/>
              <a:defRPr sz="1714" b="1"/>
            </a:lvl3pPr>
            <a:lvl4pPr marL="1296056" indent="0">
              <a:buNone/>
              <a:defRPr sz="1543" b="1"/>
            </a:lvl4pPr>
            <a:lvl5pPr marL="1728075" indent="0">
              <a:buNone/>
              <a:defRPr sz="1543" b="1"/>
            </a:lvl5pPr>
            <a:lvl6pPr marL="2160094" indent="0">
              <a:buNone/>
              <a:defRPr sz="1543" b="1"/>
            </a:lvl6pPr>
            <a:lvl7pPr marL="2592113" indent="0">
              <a:buNone/>
              <a:defRPr sz="1543" b="1"/>
            </a:lvl7pPr>
            <a:lvl8pPr marL="3024131" indent="0">
              <a:buNone/>
              <a:defRPr sz="1543" b="1"/>
            </a:lvl8pPr>
            <a:lvl9pPr marL="3456150" indent="0">
              <a:buNone/>
              <a:defRPr sz="1543" b="1"/>
            </a:lvl9pPr>
          </a:lstStyle>
          <a:p>
            <a:pPr lvl="0"/>
            <a:r>
              <a:rPr lang="sk-SK"/>
              <a:t>Upravte štýl predlohy textu.</a:t>
            </a:r>
          </a:p>
        </p:txBody>
      </p:sp>
      <p:sp>
        <p:nvSpPr>
          <p:cNvPr id="4" name="Zástupný symbol obsahu 3"/>
          <p:cNvSpPr>
            <a:spLocks noGrp="1"/>
          </p:cNvSpPr>
          <p:nvPr>
            <p:ph sz="half" idx="2"/>
          </p:nvPr>
        </p:nvSpPr>
        <p:spPr>
          <a:xfrm>
            <a:off x="576026" y="2248884"/>
            <a:ext cx="5090217" cy="4085742"/>
          </a:xfrm>
          <a:prstGeom prst="rect">
            <a:avLst/>
          </a:prstGeom>
        </p:spPr>
        <p:txBody>
          <a:bodyPr lIns="100794" tIns="50397" rIns="100794" bIns="50397"/>
          <a:lstStyle>
            <a:lvl1pPr>
              <a:defRPr sz="2229"/>
            </a:lvl1pPr>
            <a:lvl2pPr>
              <a:defRPr sz="1886"/>
            </a:lvl2pPr>
            <a:lvl3pPr>
              <a:defRPr sz="1714"/>
            </a:lvl3pPr>
            <a:lvl4pPr>
              <a:defRPr sz="1543"/>
            </a:lvl4pPr>
            <a:lvl5pPr>
              <a:defRPr sz="1543"/>
            </a:lvl5pPr>
            <a:lvl6pPr>
              <a:defRPr sz="1543"/>
            </a:lvl6pPr>
            <a:lvl7pPr>
              <a:defRPr sz="1543"/>
            </a:lvl7pPr>
            <a:lvl8pPr>
              <a:defRPr sz="1543"/>
            </a:lvl8pPr>
            <a:lvl9pPr>
              <a:defRPr sz="1543"/>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symbol textu 4"/>
          <p:cNvSpPr>
            <a:spLocks noGrp="1"/>
          </p:cNvSpPr>
          <p:nvPr>
            <p:ph type="body" sz="quarter" idx="3"/>
          </p:nvPr>
        </p:nvSpPr>
        <p:spPr>
          <a:xfrm>
            <a:off x="5852250" y="1587351"/>
            <a:ext cx="5092216" cy="661532"/>
          </a:xfrm>
          <a:prstGeom prst="rect">
            <a:avLst/>
          </a:prstGeom>
        </p:spPr>
        <p:txBody>
          <a:bodyPr lIns="100794" tIns="50397" rIns="100794" bIns="50397" anchor="b"/>
          <a:lstStyle>
            <a:lvl1pPr marL="0" indent="0">
              <a:buNone/>
              <a:defRPr sz="2229" b="1"/>
            </a:lvl1pPr>
            <a:lvl2pPr marL="432019" indent="0">
              <a:buNone/>
              <a:defRPr sz="1886" b="1"/>
            </a:lvl2pPr>
            <a:lvl3pPr marL="864038" indent="0">
              <a:buNone/>
              <a:defRPr sz="1714" b="1"/>
            </a:lvl3pPr>
            <a:lvl4pPr marL="1296056" indent="0">
              <a:buNone/>
              <a:defRPr sz="1543" b="1"/>
            </a:lvl4pPr>
            <a:lvl5pPr marL="1728075" indent="0">
              <a:buNone/>
              <a:defRPr sz="1543" b="1"/>
            </a:lvl5pPr>
            <a:lvl6pPr marL="2160094" indent="0">
              <a:buNone/>
              <a:defRPr sz="1543" b="1"/>
            </a:lvl6pPr>
            <a:lvl7pPr marL="2592113" indent="0">
              <a:buNone/>
              <a:defRPr sz="1543" b="1"/>
            </a:lvl7pPr>
            <a:lvl8pPr marL="3024131" indent="0">
              <a:buNone/>
              <a:defRPr sz="1543" b="1"/>
            </a:lvl8pPr>
            <a:lvl9pPr marL="3456150" indent="0">
              <a:buNone/>
              <a:defRPr sz="1543" b="1"/>
            </a:lvl9pPr>
          </a:lstStyle>
          <a:p>
            <a:pPr lvl="0"/>
            <a:r>
              <a:rPr lang="sk-SK"/>
              <a:t>Upravte štýl predlohy textu.</a:t>
            </a:r>
          </a:p>
        </p:txBody>
      </p:sp>
      <p:sp>
        <p:nvSpPr>
          <p:cNvPr id="6" name="Zástupný symbol obsahu 5"/>
          <p:cNvSpPr>
            <a:spLocks noGrp="1"/>
          </p:cNvSpPr>
          <p:nvPr>
            <p:ph sz="quarter" idx="4"/>
          </p:nvPr>
        </p:nvSpPr>
        <p:spPr>
          <a:xfrm>
            <a:off x="5852250" y="2248884"/>
            <a:ext cx="5092216" cy="4085742"/>
          </a:xfrm>
          <a:prstGeom prst="rect">
            <a:avLst/>
          </a:prstGeom>
        </p:spPr>
        <p:txBody>
          <a:bodyPr lIns="100794" tIns="50397" rIns="100794" bIns="50397"/>
          <a:lstStyle>
            <a:lvl1pPr>
              <a:defRPr sz="2229"/>
            </a:lvl1pPr>
            <a:lvl2pPr>
              <a:defRPr sz="1886"/>
            </a:lvl2pPr>
            <a:lvl3pPr>
              <a:defRPr sz="1714"/>
            </a:lvl3pPr>
            <a:lvl4pPr>
              <a:defRPr sz="1543"/>
            </a:lvl4pPr>
            <a:lvl5pPr>
              <a:defRPr sz="1543"/>
            </a:lvl5pPr>
            <a:lvl6pPr>
              <a:defRPr sz="1543"/>
            </a:lvl6pPr>
            <a:lvl7pPr>
              <a:defRPr sz="1543"/>
            </a:lvl7pPr>
            <a:lvl8pPr>
              <a:defRPr sz="1543"/>
            </a:lvl8pPr>
            <a:lvl9pPr>
              <a:defRPr sz="1543"/>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7" name="Zástupný symbol dátumu 6">
            <a:extLst>
              <a:ext uri="{FF2B5EF4-FFF2-40B4-BE49-F238E27FC236}">
                <a16:creationId xmlns:a16="http://schemas.microsoft.com/office/drawing/2014/main" id="{7F6DAED6-9C8E-4ED3-A456-71930373469F}"/>
              </a:ext>
            </a:extLst>
          </p:cNvPr>
          <p:cNvSpPr>
            <a:spLocks noGrp="1"/>
          </p:cNvSpPr>
          <p:nvPr>
            <p:ph type="dt" sz="half" idx="10"/>
          </p:nvPr>
        </p:nvSpPr>
        <p:spPr/>
        <p:txBody>
          <a:bodyPr/>
          <a:lstStyle>
            <a:lvl1pPr defTabSz="379520"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00820659-1E9F-46FD-94D1-91AC5531BDB2}" type="datetime1">
              <a:rPr lang="sk-SK" altLang="sk-SK"/>
              <a:pPr>
                <a:defRPr/>
              </a:pPr>
              <a:t>28. 5. 2020</a:t>
            </a:fld>
            <a:endParaRPr lang="es-ES" altLang="sk-SK"/>
          </a:p>
        </p:txBody>
      </p:sp>
    </p:spTree>
    <p:extLst>
      <p:ext uri="{BB962C8B-B14F-4D97-AF65-F5344CB8AC3E}">
        <p14:creationId xmlns:p14="http://schemas.microsoft.com/office/powerpoint/2010/main" val="302905856"/>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Nadpis 1"/>
          <p:cNvSpPr>
            <a:spLocks noGrp="1"/>
          </p:cNvSpPr>
          <p:nvPr>
            <p:ph type="title"/>
          </p:nvPr>
        </p:nvSpPr>
        <p:spPr>
          <a:xfrm>
            <a:off x="576024" y="283983"/>
            <a:ext cx="10368440" cy="1181894"/>
          </a:xfrm>
          <a:prstGeom prst="rect">
            <a:avLst/>
          </a:prstGeom>
        </p:spPr>
        <p:txBody>
          <a:bodyPr lIns="100794" tIns="50397" rIns="100794" bIns="50397"/>
          <a:lstStyle/>
          <a:p>
            <a:r>
              <a:rPr lang="sk-SK"/>
              <a:t>Upravte štýly predlohy textu</a:t>
            </a:r>
          </a:p>
        </p:txBody>
      </p:sp>
      <p:sp>
        <p:nvSpPr>
          <p:cNvPr id="3" name="Zástupný symbol dátumu 2">
            <a:extLst>
              <a:ext uri="{FF2B5EF4-FFF2-40B4-BE49-F238E27FC236}">
                <a16:creationId xmlns:a16="http://schemas.microsoft.com/office/drawing/2014/main" id="{CB09EAE6-DB42-4CFF-9E8F-7990232ADC28}"/>
              </a:ext>
            </a:extLst>
          </p:cNvPr>
          <p:cNvSpPr>
            <a:spLocks noGrp="1"/>
          </p:cNvSpPr>
          <p:nvPr>
            <p:ph type="dt" sz="half" idx="10"/>
          </p:nvPr>
        </p:nvSpPr>
        <p:spPr/>
        <p:txBody>
          <a:bodyPr/>
          <a:lstStyle>
            <a:lvl1pPr defTabSz="379520"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75294C9C-9C3D-4E8C-8A77-B5989450F1EC}" type="datetime1">
              <a:rPr lang="sk-SK" altLang="sk-SK"/>
              <a:pPr>
                <a:defRPr/>
              </a:pPr>
              <a:t>28. 5. 2020</a:t>
            </a:fld>
            <a:endParaRPr lang="es-ES" altLang="sk-SK"/>
          </a:p>
        </p:txBody>
      </p:sp>
    </p:spTree>
    <p:extLst>
      <p:ext uri="{BB962C8B-B14F-4D97-AF65-F5344CB8AC3E}">
        <p14:creationId xmlns:p14="http://schemas.microsoft.com/office/powerpoint/2010/main" val="583536638"/>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Zástupný symbol dátumu 1">
            <a:extLst>
              <a:ext uri="{FF2B5EF4-FFF2-40B4-BE49-F238E27FC236}">
                <a16:creationId xmlns:a16="http://schemas.microsoft.com/office/drawing/2014/main" id="{BFA262CF-040E-444C-89BD-A748040F4214}"/>
              </a:ext>
            </a:extLst>
          </p:cNvPr>
          <p:cNvSpPr>
            <a:spLocks noGrp="1"/>
          </p:cNvSpPr>
          <p:nvPr>
            <p:ph type="dt" sz="half" idx="10"/>
          </p:nvPr>
        </p:nvSpPr>
        <p:spPr/>
        <p:txBody>
          <a:bodyPr/>
          <a:lstStyle>
            <a:lvl1pPr defTabSz="379520"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D0A28482-A7A8-4A27-AD5E-15D5FCDCCBEF}" type="datetime1">
              <a:rPr lang="sk-SK" altLang="sk-SK"/>
              <a:pPr>
                <a:defRPr/>
              </a:pPr>
              <a:t>28. 5. 2020</a:t>
            </a:fld>
            <a:endParaRPr lang="es-ES" altLang="sk-SK"/>
          </a:p>
        </p:txBody>
      </p:sp>
    </p:spTree>
    <p:extLst>
      <p:ext uri="{BB962C8B-B14F-4D97-AF65-F5344CB8AC3E}">
        <p14:creationId xmlns:p14="http://schemas.microsoft.com/office/powerpoint/2010/main" val="2280068967"/>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Nadpis 1"/>
          <p:cNvSpPr>
            <a:spLocks noGrp="1"/>
          </p:cNvSpPr>
          <p:nvPr>
            <p:ph type="title"/>
          </p:nvPr>
        </p:nvSpPr>
        <p:spPr>
          <a:xfrm>
            <a:off x="576027" y="282345"/>
            <a:ext cx="3790161" cy="1201592"/>
          </a:xfrm>
          <a:prstGeom prst="rect">
            <a:avLst/>
          </a:prstGeom>
        </p:spPr>
        <p:txBody>
          <a:bodyPr lIns="100794" tIns="50397" rIns="100794" bIns="50397" anchor="b"/>
          <a:lstStyle>
            <a:lvl1pPr algn="l">
              <a:defRPr sz="1886" b="1"/>
            </a:lvl1pPr>
          </a:lstStyle>
          <a:p>
            <a:r>
              <a:rPr lang="sk-SK"/>
              <a:t>Upravte štýly predlohy textu</a:t>
            </a:r>
          </a:p>
        </p:txBody>
      </p:sp>
      <p:sp>
        <p:nvSpPr>
          <p:cNvPr id="3" name="Zástupný symbol obsahu 2"/>
          <p:cNvSpPr>
            <a:spLocks noGrp="1"/>
          </p:cNvSpPr>
          <p:nvPr>
            <p:ph idx="1"/>
          </p:nvPr>
        </p:nvSpPr>
        <p:spPr>
          <a:xfrm>
            <a:off x="4504194" y="282345"/>
            <a:ext cx="6440272" cy="6052282"/>
          </a:xfrm>
          <a:prstGeom prst="rect">
            <a:avLst/>
          </a:prstGeom>
        </p:spPr>
        <p:txBody>
          <a:bodyPr lIns="100794" tIns="50397" rIns="100794" bIns="50397"/>
          <a:lstStyle>
            <a:lvl1pPr>
              <a:defRPr sz="3000"/>
            </a:lvl1pPr>
            <a:lvl2pPr>
              <a:defRPr sz="2657"/>
            </a:lvl2pPr>
            <a:lvl3pPr>
              <a:defRPr sz="2229"/>
            </a:lvl3pPr>
            <a:lvl4pPr>
              <a:defRPr sz="1886"/>
            </a:lvl4pPr>
            <a:lvl5pPr>
              <a:defRPr sz="1886"/>
            </a:lvl5pPr>
            <a:lvl6pPr>
              <a:defRPr sz="1886"/>
            </a:lvl6pPr>
            <a:lvl7pPr>
              <a:defRPr sz="1886"/>
            </a:lvl7pPr>
            <a:lvl8pPr>
              <a:defRPr sz="1886"/>
            </a:lvl8pPr>
            <a:lvl9pPr>
              <a:defRPr sz="1886"/>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textu 3"/>
          <p:cNvSpPr>
            <a:spLocks noGrp="1"/>
          </p:cNvSpPr>
          <p:nvPr>
            <p:ph type="body" sz="half" idx="2"/>
          </p:nvPr>
        </p:nvSpPr>
        <p:spPr>
          <a:xfrm>
            <a:off x="576027" y="1483934"/>
            <a:ext cx="3790161" cy="4850690"/>
          </a:xfrm>
          <a:prstGeom prst="rect">
            <a:avLst/>
          </a:prstGeom>
        </p:spPr>
        <p:txBody>
          <a:bodyPr lIns="100794" tIns="50397" rIns="100794" bIns="50397"/>
          <a:lstStyle>
            <a:lvl1pPr marL="0" indent="0">
              <a:buNone/>
              <a:defRPr sz="1286"/>
            </a:lvl1pPr>
            <a:lvl2pPr marL="432019" indent="0">
              <a:buNone/>
              <a:defRPr sz="1114"/>
            </a:lvl2pPr>
            <a:lvl3pPr marL="864038" indent="0">
              <a:buNone/>
              <a:defRPr sz="943"/>
            </a:lvl3pPr>
            <a:lvl4pPr marL="1296056" indent="0">
              <a:buNone/>
              <a:defRPr sz="857"/>
            </a:lvl4pPr>
            <a:lvl5pPr marL="1728075" indent="0">
              <a:buNone/>
              <a:defRPr sz="857"/>
            </a:lvl5pPr>
            <a:lvl6pPr marL="2160094" indent="0">
              <a:buNone/>
              <a:defRPr sz="857"/>
            </a:lvl6pPr>
            <a:lvl7pPr marL="2592113" indent="0">
              <a:buNone/>
              <a:defRPr sz="857"/>
            </a:lvl7pPr>
            <a:lvl8pPr marL="3024131" indent="0">
              <a:buNone/>
              <a:defRPr sz="857"/>
            </a:lvl8pPr>
            <a:lvl9pPr marL="3456150" indent="0">
              <a:buNone/>
              <a:defRPr sz="857"/>
            </a:lvl9pPr>
          </a:lstStyle>
          <a:p>
            <a:pPr lvl="0"/>
            <a:r>
              <a:rPr lang="sk-SK"/>
              <a:t>Upravte štýl predlohy textu.</a:t>
            </a:r>
          </a:p>
        </p:txBody>
      </p:sp>
      <p:sp>
        <p:nvSpPr>
          <p:cNvPr id="5" name="Zástupný symbol dátumu 4">
            <a:extLst>
              <a:ext uri="{FF2B5EF4-FFF2-40B4-BE49-F238E27FC236}">
                <a16:creationId xmlns:a16="http://schemas.microsoft.com/office/drawing/2014/main" id="{8A8103C9-C93E-4970-8DFE-5258A975237A}"/>
              </a:ext>
            </a:extLst>
          </p:cNvPr>
          <p:cNvSpPr>
            <a:spLocks noGrp="1"/>
          </p:cNvSpPr>
          <p:nvPr>
            <p:ph type="dt" sz="half" idx="10"/>
          </p:nvPr>
        </p:nvSpPr>
        <p:spPr/>
        <p:txBody>
          <a:bodyPr/>
          <a:lstStyle>
            <a:lvl1pPr defTabSz="379520"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3F12BF1E-2E46-44BE-8817-D5802542F988}" type="datetime1">
              <a:rPr lang="sk-SK" altLang="sk-SK"/>
              <a:pPr>
                <a:defRPr/>
              </a:pPr>
              <a:t>28. 5. 2020</a:t>
            </a:fld>
            <a:endParaRPr lang="es-ES" altLang="sk-SK"/>
          </a:p>
        </p:txBody>
      </p:sp>
    </p:spTree>
    <p:extLst>
      <p:ext uri="{BB962C8B-B14F-4D97-AF65-F5344CB8AC3E}">
        <p14:creationId xmlns:p14="http://schemas.microsoft.com/office/powerpoint/2010/main" val="1827339317"/>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Nadpis 1"/>
          <p:cNvSpPr>
            <a:spLocks noGrp="1"/>
          </p:cNvSpPr>
          <p:nvPr>
            <p:ph type="title"/>
          </p:nvPr>
        </p:nvSpPr>
        <p:spPr>
          <a:xfrm>
            <a:off x="2258098" y="4963954"/>
            <a:ext cx="6912293" cy="586023"/>
          </a:xfrm>
          <a:prstGeom prst="rect">
            <a:avLst/>
          </a:prstGeom>
        </p:spPr>
        <p:txBody>
          <a:bodyPr lIns="100794" tIns="50397" rIns="100794" bIns="50397" anchor="b"/>
          <a:lstStyle>
            <a:lvl1pPr algn="l">
              <a:defRPr sz="1886" b="1"/>
            </a:lvl1pPr>
          </a:lstStyle>
          <a:p>
            <a:r>
              <a:rPr lang="sk-SK"/>
              <a:t>Upravte štýly predlohy textu</a:t>
            </a:r>
          </a:p>
        </p:txBody>
      </p:sp>
      <p:sp>
        <p:nvSpPr>
          <p:cNvPr id="3" name="Zástupný symbol obrázka 2"/>
          <p:cNvSpPr>
            <a:spLocks noGrp="1"/>
          </p:cNvSpPr>
          <p:nvPr>
            <p:ph type="pic" idx="1"/>
          </p:nvPr>
        </p:nvSpPr>
        <p:spPr>
          <a:xfrm>
            <a:off x="2258098" y="633630"/>
            <a:ext cx="6912293" cy="4254818"/>
          </a:xfrm>
          <a:prstGeom prst="rect">
            <a:avLst/>
          </a:prstGeom>
        </p:spPr>
        <p:txBody>
          <a:bodyPr lIns="100794" tIns="50397" rIns="100794" bIns="50397"/>
          <a:lstStyle>
            <a:lvl1pPr marL="0" indent="0">
              <a:buNone/>
              <a:defRPr sz="3000"/>
            </a:lvl1pPr>
            <a:lvl2pPr marL="432019" indent="0">
              <a:buNone/>
              <a:defRPr sz="2657"/>
            </a:lvl2pPr>
            <a:lvl3pPr marL="864038" indent="0">
              <a:buNone/>
              <a:defRPr sz="2229"/>
            </a:lvl3pPr>
            <a:lvl4pPr marL="1296056" indent="0">
              <a:buNone/>
              <a:defRPr sz="1886"/>
            </a:lvl4pPr>
            <a:lvl5pPr marL="1728075" indent="0">
              <a:buNone/>
              <a:defRPr sz="1886"/>
            </a:lvl5pPr>
            <a:lvl6pPr marL="2160094" indent="0">
              <a:buNone/>
              <a:defRPr sz="1886"/>
            </a:lvl6pPr>
            <a:lvl7pPr marL="2592113" indent="0">
              <a:buNone/>
              <a:defRPr sz="1886"/>
            </a:lvl7pPr>
            <a:lvl8pPr marL="3024131" indent="0">
              <a:buNone/>
              <a:defRPr sz="1886"/>
            </a:lvl8pPr>
            <a:lvl9pPr marL="3456150" indent="0">
              <a:buNone/>
              <a:defRPr sz="1886"/>
            </a:lvl9pPr>
          </a:lstStyle>
          <a:p>
            <a:pPr lvl="0"/>
            <a:endParaRPr lang="sk-SK" noProof="0"/>
          </a:p>
        </p:txBody>
      </p:sp>
      <p:sp>
        <p:nvSpPr>
          <p:cNvPr id="4" name="Zástupný symbol textu 3"/>
          <p:cNvSpPr>
            <a:spLocks noGrp="1"/>
          </p:cNvSpPr>
          <p:nvPr>
            <p:ph type="body" sz="half" idx="2"/>
          </p:nvPr>
        </p:nvSpPr>
        <p:spPr>
          <a:xfrm>
            <a:off x="2258098" y="5549980"/>
            <a:ext cx="6912293" cy="832249"/>
          </a:xfrm>
          <a:prstGeom prst="rect">
            <a:avLst/>
          </a:prstGeom>
        </p:spPr>
        <p:txBody>
          <a:bodyPr lIns="100794" tIns="50397" rIns="100794" bIns="50397"/>
          <a:lstStyle>
            <a:lvl1pPr marL="0" indent="0">
              <a:buNone/>
              <a:defRPr sz="1286"/>
            </a:lvl1pPr>
            <a:lvl2pPr marL="432019" indent="0">
              <a:buNone/>
              <a:defRPr sz="1114"/>
            </a:lvl2pPr>
            <a:lvl3pPr marL="864038" indent="0">
              <a:buNone/>
              <a:defRPr sz="943"/>
            </a:lvl3pPr>
            <a:lvl4pPr marL="1296056" indent="0">
              <a:buNone/>
              <a:defRPr sz="857"/>
            </a:lvl4pPr>
            <a:lvl5pPr marL="1728075" indent="0">
              <a:buNone/>
              <a:defRPr sz="857"/>
            </a:lvl5pPr>
            <a:lvl6pPr marL="2160094" indent="0">
              <a:buNone/>
              <a:defRPr sz="857"/>
            </a:lvl6pPr>
            <a:lvl7pPr marL="2592113" indent="0">
              <a:buNone/>
              <a:defRPr sz="857"/>
            </a:lvl7pPr>
            <a:lvl8pPr marL="3024131" indent="0">
              <a:buNone/>
              <a:defRPr sz="857"/>
            </a:lvl8pPr>
            <a:lvl9pPr marL="3456150" indent="0">
              <a:buNone/>
              <a:defRPr sz="857"/>
            </a:lvl9pPr>
          </a:lstStyle>
          <a:p>
            <a:pPr lvl="0"/>
            <a:r>
              <a:rPr lang="sk-SK"/>
              <a:t>Upravte štýl predlohy textu.</a:t>
            </a:r>
          </a:p>
        </p:txBody>
      </p:sp>
      <p:sp>
        <p:nvSpPr>
          <p:cNvPr id="5" name="Zástupný symbol dátumu 4">
            <a:extLst>
              <a:ext uri="{FF2B5EF4-FFF2-40B4-BE49-F238E27FC236}">
                <a16:creationId xmlns:a16="http://schemas.microsoft.com/office/drawing/2014/main" id="{5153853A-2839-4779-91F8-7302E14E02D6}"/>
              </a:ext>
            </a:extLst>
          </p:cNvPr>
          <p:cNvSpPr>
            <a:spLocks noGrp="1"/>
          </p:cNvSpPr>
          <p:nvPr>
            <p:ph type="dt" sz="half" idx="10"/>
          </p:nvPr>
        </p:nvSpPr>
        <p:spPr/>
        <p:txBody>
          <a:bodyPr/>
          <a:lstStyle>
            <a:lvl1pPr defTabSz="379520"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C5BF924E-791B-4140-8B06-FD71652BDD72}" type="datetime1">
              <a:rPr lang="sk-SK" altLang="sk-SK"/>
              <a:pPr>
                <a:defRPr/>
              </a:pPr>
              <a:t>28. 5. 2020</a:t>
            </a:fld>
            <a:endParaRPr lang="es-ES" altLang="sk-SK"/>
          </a:p>
        </p:txBody>
      </p:sp>
    </p:spTree>
    <p:extLst>
      <p:ext uri="{BB962C8B-B14F-4D97-AF65-F5344CB8AC3E}">
        <p14:creationId xmlns:p14="http://schemas.microsoft.com/office/powerpoint/2010/main" val="1865287598"/>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Nadpis 1"/>
          <p:cNvSpPr>
            <a:spLocks noGrp="1"/>
          </p:cNvSpPr>
          <p:nvPr>
            <p:ph type="title"/>
          </p:nvPr>
        </p:nvSpPr>
        <p:spPr>
          <a:xfrm>
            <a:off x="576024" y="283983"/>
            <a:ext cx="10368440" cy="1181894"/>
          </a:xfrm>
          <a:prstGeom prst="rect">
            <a:avLst/>
          </a:prstGeom>
        </p:spPr>
        <p:txBody>
          <a:bodyPr lIns="100794" tIns="50397" rIns="100794" bIns="50397"/>
          <a:lstStyle/>
          <a:p>
            <a:r>
              <a:rPr lang="sk-SK"/>
              <a:t>Upravte štýly predlohy textu</a:t>
            </a:r>
          </a:p>
        </p:txBody>
      </p:sp>
      <p:sp>
        <p:nvSpPr>
          <p:cNvPr id="3" name="Zástupný symbol zvislého textu 2"/>
          <p:cNvSpPr>
            <a:spLocks noGrp="1"/>
          </p:cNvSpPr>
          <p:nvPr>
            <p:ph type="body" orient="vert" idx="1"/>
          </p:nvPr>
        </p:nvSpPr>
        <p:spPr>
          <a:xfrm>
            <a:off x="576024" y="1654652"/>
            <a:ext cx="10368440" cy="4679972"/>
          </a:xfrm>
          <a:prstGeom prst="rect">
            <a:avLst/>
          </a:prstGeom>
        </p:spPr>
        <p:txBody>
          <a:bodyPr vert="eaVert"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68952301-E476-441F-A97F-51DD85660620}"/>
              </a:ext>
            </a:extLst>
          </p:cNvPr>
          <p:cNvSpPr>
            <a:spLocks noGrp="1"/>
          </p:cNvSpPr>
          <p:nvPr>
            <p:ph type="dt" sz="half" idx="10"/>
          </p:nvPr>
        </p:nvSpPr>
        <p:spPr/>
        <p:txBody>
          <a:bodyPr/>
          <a:lstStyle>
            <a:lvl1pPr defTabSz="379520"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79C96496-E72D-48E4-9A64-AAA9D65F8008}" type="datetime1">
              <a:rPr lang="sk-SK" altLang="sk-SK"/>
              <a:pPr>
                <a:defRPr/>
              </a:pPr>
              <a:t>28. 5. 2020</a:t>
            </a:fld>
            <a:endParaRPr lang="es-ES" altLang="sk-SK"/>
          </a:p>
        </p:txBody>
      </p:sp>
    </p:spTree>
    <p:extLst>
      <p:ext uri="{BB962C8B-B14F-4D97-AF65-F5344CB8AC3E}">
        <p14:creationId xmlns:p14="http://schemas.microsoft.com/office/powerpoint/2010/main" val="3598098591"/>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Zvislý nadpis 1"/>
          <p:cNvSpPr>
            <a:spLocks noGrp="1"/>
          </p:cNvSpPr>
          <p:nvPr>
            <p:ph type="title" orient="vert"/>
          </p:nvPr>
        </p:nvSpPr>
        <p:spPr>
          <a:xfrm>
            <a:off x="8352354" y="283987"/>
            <a:ext cx="2592110" cy="6050640"/>
          </a:xfrm>
          <a:prstGeom prst="rect">
            <a:avLst/>
          </a:prstGeom>
        </p:spPr>
        <p:txBody>
          <a:bodyPr vert="eaVert" lIns="100794" tIns="50397" rIns="100794" bIns="50397"/>
          <a:lstStyle/>
          <a:p>
            <a:r>
              <a:rPr lang="sk-SK"/>
              <a:t>Upravte štýly predlohy textu</a:t>
            </a:r>
          </a:p>
        </p:txBody>
      </p:sp>
      <p:sp>
        <p:nvSpPr>
          <p:cNvPr id="3" name="Zástupný symbol zvislého textu 2"/>
          <p:cNvSpPr>
            <a:spLocks noGrp="1"/>
          </p:cNvSpPr>
          <p:nvPr>
            <p:ph type="body" orient="vert" idx="1"/>
          </p:nvPr>
        </p:nvSpPr>
        <p:spPr>
          <a:xfrm>
            <a:off x="576027" y="283987"/>
            <a:ext cx="7584321" cy="6050640"/>
          </a:xfrm>
          <a:prstGeom prst="rect">
            <a:avLst/>
          </a:prstGeom>
        </p:spPr>
        <p:txBody>
          <a:bodyPr vert="eaVert"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3500C1E9-09E7-48FB-B85D-6AC1D54D1114}"/>
              </a:ext>
            </a:extLst>
          </p:cNvPr>
          <p:cNvSpPr>
            <a:spLocks noGrp="1"/>
          </p:cNvSpPr>
          <p:nvPr>
            <p:ph type="dt" sz="half" idx="10"/>
          </p:nvPr>
        </p:nvSpPr>
        <p:spPr/>
        <p:txBody>
          <a:bodyPr/>
          <a:lstStyle>
            <a:lvl1pPr defTabSz="379520"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FFDB5D83-2C79-43B8-8C7D-6BC40822FA31}" type="datetime1">
              <a:rPr lang="sk-SK" altLang="sk-SK"/>
              <a:pPr>
                <a:defRPr/>
              </a:pPr>
              <a:t>28. 5. 2020</a:t>
            </a:fld>
            <a:endParaRPr lang="es-ES" altLang="sk-SK"/>
          </a:p>
        </p:txBody>
      </p:sp>
    </p:spTree>
    <p:extLst>
      <p:ext uri="{BB962C8B-B14F-4D97-AF65-F5344CB8AC3E}">
        <p14:creationId xmlns:p14="http://schemas.microsoft.com/office/powerpoint/2010/main" val="225534765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alphaModFix amt="50000"/>
            <a:lum/>
          </a:blip>
          <a:srcRect/>
          <a:stretch>
            <a:fillRect/>
          </a:stretch>
        </a:blip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C9683D15-1620-4B4E-92C3-29D0DBC0A1A0}"/>
              </a:ext>
            </a:extLst>
          </p:cNvPr>
          <p:cNvSpPr>
            <a:spLocks noGrp="1" noChangeArrowheads="1"/>
          </p:cNvSpPr>
          <p:nvPr>
            <p:ph type="title"/>
          </p:nvPr>
        </p:nvSpPr>
        <p:spPr bwMode="auto">
          <a:xfrm>
            <a:off x="792163" y="377825"/>
            <a:ext cx="9936162" cy="1370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sk-SK" altLang="sk-SK"/>
              <a:t>Kliknutím upravte štýl predlohy nadpisu</a:t>
            </a:r>
            <a:endParaRPr lang="en-US" altLang="sk-SK"/>
          </a:p>
        </p:txBody>
      </p:sp>
      <p:sp>
        <p:nvSpPr>
          <p:cNvPr id="1027" name="Text Placeholder 2">
            <a:extLst>
              <a:ext uri="{FF2B5EF4-FFF2-40B4-BE49-F238E27FC236}">
                <a16:creationId xmlns:a16="http://schemas.microsoft.com/office/drawing/2014/main" id="{0FD350E2-13F9-4D4E-81D0-B0BD27B17AEC}"/>
              </a:ext>
            </a:extLst>
          </p:cNvPr>
          <p:cNvSpPr>
            <a:spLocks noGrp="1" noChangeArrowheads="1"/>
          </p:cNvSpPr>
          <p:nvPr>
            <p:ph type="body" idx="1"/>
          </p:nvPr>
        </p:nvSpPr>
        <p:spPr bwMode="auto">
          <a:xfrm>
            <a:off x="792163" y="1887538"/>
            <a:ext cx="9936162" cy="4498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sk-SK" altLang="sk-SK"/>
              <a:t>Upraviť štýly predlohy textu</a:t>
            </a:r>
          </a:p>
          <a:p>
            <a:pPr lvl="1"/>
            <a:r>
              <a:rPr lang="sk-SK" altLang="sk-SK"/>
              <a:t>Druhá úroveň</a:t>
            </a:r>
          </a:p>
          <a:p>
            <a:pPr lvl="2"/>
            <a:r>
              <a:rPr lang="sk-SK" altLang="sk-SK"/>
              <a:t>Tretia úroveň</a:t>
            </a:r>
          </a:p>
          <a:p>
            <a:pPr lvl="3"/>
            <a:r>
              <a:rPr lang="sk-SK" altLang="sk-SK"/>
              <a:t>Štvrtá úroveň</a:t>
            </a:r>
          </a:p>
          <a:p>
            <a:pPr lvl="4"/>
            <a:r>
              <a:rPr lang="sk-SK" altLang="sk-SK"/>
              <a:t>Piata úroveň</a:t>
            </a:r>
            <a:endParaRPr lang="en-US" altLang="sk-SK"/>
          </a:p>
        </p:txBody>
      </p:sp>
      <p:sp>
        <p:nvSpPr>
          <p:cNvPr id="4" name="Date Placeholder 3">
            <a:extLst>
              <a:ext uri="{FF2B5EF4-FFF2-40B4-BE49-F238E27FC236}">
                <a16:creationId xmlns:a16="http://schemas.microsoft.com/office/drawing/2014/main" id="{57A4ADF9-E86E-4A01-8573-05547A3F03C6}"/>
              </a:ext>
            </a:extLst>
          </p:cNvPr>
          <p:cNvSpPr>
            <a:spLocks noGrp="1"/>
          </p:cNvSpPr>
          <p:nvPr>
            <p:ph type="dt" sz="half" idx="2"/>
          </p:nvPr>
        </p:nvSpPr>
        <p:spPr>
          <a:xfrm>
            <a:off x="792163" y="6572250"/>
            <a:ext cx="2592387" cy="377825"/>
          </a:xfrm>
          <a:prstGeom prst="rect">
            <a:avLst/>
          </a:prstGeom>
        </p:spPr>
        <p:txBody>
          <a:bodyPr vert="horz" lIns="91440" tIns="45720" rIns="91440" bIns="45720" rtlCol="0" anchor="ctr"/>
          <a:lstStyle>
            <a:lvl1pPr algn="l" eaLnBrk="1" fontAlgn="auto" hangingPunct="1">
              <a:spcBef>
                <a:spcPts val="0"/>
              </a:spcBef>
              <a:spcAft>
                <a:spcPts val="0"/>
              </a:spcAft>
              <a:defRPr sz="1134">
                <a:solidFill>
                  <a:schemeClr val="tx1">
                    <a:tint val="75000"/>
                  </a:schemeClr>
                </a:solidFill>
                <a:latin typeface="+mn-lt"/>
              </a:defRPr>
            </a:lvl1pPr>
          </a:lstStyle>
          <a:p>
            <a:pPr>
              <a:defRPr/>
            </a:pPr>
            <a:fld id="{DB23E538-BE24-4D75-BE88-51A39350289E}" type="datetimeFigureOut">
              <a:rPr lang="sk-SK"/>
              <a:pPr>
                <a:defRPr/>
              </a:pPr>
              <a:t>28. 5. 2020</a:t>
            </a:fld>
            <a:endParaRPr lang="sk-SK"/>
          </a:p>
        </p:txBody>
      </p:sp>
      <p:sp>
        <p:nvSpPr>
          <p:cNvPr id="5" name="Footer Placeholder 4">
            <a:extLst>
              <a:ext uri="{FF2B5EF4-FFF2-40B4-BE49-F238E27FC236}">
                <a16:creationId xmlns:a16="http://schemas.microsoft.com/office/drawing/2014/main" id="{38D931C1-46D2-4BF6-B0EB-E1559938A790}"/>
              </a:ext>
            </a:extLst>
          </p:cNvPr>
          <p:cNvSpPr>
            <a:spLocks noGrp="1"/>
          </p:cNvSpPr>
          <p:nvPr>
            <p:ph type="ftr" sz="quarter" idx="3"/>
          </p:nvPr>
        </p:nvSpPr>
        <p:spPr>
          <a:xfrm>
            <a:off x="3816350" y="6572250"/>
            <a:ext cx="3887788" cy="377825"/>
          </a:xfrm>
          <a:prstGeom prst="rect">
            <a:avLst/>
          </a:prstGeom>
        </p:spPr>
        <p:txBody>
          <a:bodyPr vert="horz" lIns="91440" tIns="45720" rIns="91440" bIns="45720" rtlCol="0" anchor="ctr"/>
          <a:lstStyle>
            <a:lvl1pPr algn="ctr" eaLnBrk="1" fontAlgn="auto" hangingPunct="1">
              <a:spcBef>
                <a:spcPts val="0"/>
              </a:spcBef>
              <a:spcAft>
                <a:spcPts val="0"/>
              </a:spcAft>
              <a:defRPr sz="1134">
                <a:solidFill>
                  <a:schemeClr val="tx1">
                    <a:tint val="75000"/>
                  </a:schemeClr>
                </a:solidFill>
                <a:latin typeface="+mn-lt"/>
              </a:defRPr>
            </a:lvl1pPr>
          </a:lstStyle>
          <a:p>
            <a:pPr>
              <a:defRPr/>
            </a:pPr>
            <a:endParaRPr lang="sk-SK"/>
          </a:p>
        </p:txBody>
      </p:sp>
      <p:sp>
        <p:nvSpPr>
          <p:cNvPr id="6" name="Slide Number Placeholder 5">
            <a:extLst>
              <a:ext uri="{FF2B5EF4-FFF2-40B4-BE49-F238E27FC236}">
                <a16:creationId xmlns:a16="http://schemas.microsoft.com/office/drawing/2014/main" id="{9E0A1FE3-CFF9-4A89-8994-B511AB412590}"/>
              </a:ext>
            </a:extLst>
          </p:cNvPr>
          <p:cNvSpPr>
            <a:spLocks noGrp="1"/>
          </p:cNvSpPr>
          <p:nvPr>
            <p:ph type="sldNum" sz="quarter" idx="4"/>
          </p:nvPr>
        </p:nvSpPr>
        <p:spPr>
          <a:xfrm>
            <a:off x="8135938" y="6572250"/>
            <a:ext cx="2592387" cy="377825"/>
          </a:xfrm>
          <a:prstGeom prst="rect">
            <a:avLst/>
          </a:prstGeom>
        </p:spPr>
        <p:txBody>
          <a:bodyPr vert="horz" lIns="91440" tIns="45720" rIns="91440" bIns="45720" rtlCol="0" anchor="ctr"/>
          <a:lstStyle>
            <a:lvl1pPr algn="r" eaLnBrk="1" fontAlgn="auto" hangingPunct="1">
              <a:spcBef>
                <a:spcPts val="0"/>
              </a:spcBef>
              <a:spcAft>
                <a:spcPts val="0"/>
              </a:spcAft>
              <a:defRPr sz="1134">
                <a:solidFill>
                  <a:schemeClr val="tx1">
                    <a:tint val="75000"/>
                  </a:schemeClr>
                </a:solidFill>
                <a:latin typeface="+mn-lt"/>
              </a:defRPr>
            </a:lvl1pPr>
          </a:lstStyle>
          <a:p>
            <a:pPr>
              <a:defRPr/>
            </a:pPr>
            <a:fld id="{99BA89D9-0ECD-48E7-BBE8-B341933EB5BB}" type="slidenum">
              <a:rPr lang="sk-SK"/>
              <a:pPr>
                <a:defRPr/>
              </a:pPr>
              <a:t>‹#›</a:t>
            </a:fld>
            <a:endParaRPr lang="sk-SK"/>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863600" rtl="0" eaLnBrk="0" fontAlgn="base" hangingPunct="0">
        <a:lnSpc>
          <a:spcPct val="90000"/>
        </a:lnSpc>
        <a:spcBef>
          <a:spcPct val="0"/>
        </a:spcBef>
        <a:spcAft>
          <a:spcPct val="0"/>
        </a:spcAft>
        <a:defRPr sz="4100" kern="1200">
          <a:solidFill>
            <a:schemeClr val="tx1"/>
          </a:solidFill>
          <a:latin typeface="+mj-lt"/>
          <a:ea typeface="+mj-ea"/>
          <a:cs typeface="+mj-cs"/>
        </a:defRPr>
      </a:lvl1pPr>
      <a:lvl2pPr algn="l" defTabSz="863600" rtl="0" eaLnBrk="0" fontAlgn="base" hangingPunct="0">
        <a:lnSpc>
          <a:spcPct val="90000"/>
        </a:lnSpc>
        <a:spcBef>
          <a:spcPct val="0"/>
        </a:spcBef>
        <a:spcAft>
          <a:spcPct val="0"/>
        </a:spcAft>
        <a:defRPr sz="4100">
          <a:solidFill>
            <a:schemeClr val="tx1"/>
          </a:solidFill>
          <a:latin typeface="Calibri Light" panose="020F0302020204030204" pitchFamily="34" charset="0"/>
        </a:defRPr>
      </a:lvl2pPr>
      <a:lvl3pPr algn="l" defTabSz="863600" rtl="0" eaLnBrk="0" fontAlgn="base" hangingPunct="0">
        <a:lnSpc>
          <a:spcPct val="90000"/>
        </a:lnSpc>
        <a:spcBef>
          <a:spcPct val="0"/>
        </a:spcBef>
        <a:spcAft>
          <a:spcPct val="0"/>
        </a:spcAft>
        <a:defRPr sz="4100">
          <a:solidFill>
            <a:schemeClr val="tx1"/>
          </a:solidFill>
          <a:latin typeface="Calibri Light" panose="020F0302020204030204" pitchFamily="34" charset="0"/>
        </a:defRPr>
      </a:lvl3pPr>
      <a:lvl4pPr algn="l" defTabSz="863600" rtl="0" eaLnBrk="0" fontAlgn="base" hangingPunct="0">
        <a:lnSpc>
          <a:spcPct val="90000"/>
        </a:lnSpc>
        <a:spcBef>
          <a:spcPct val="0"/>
        </a:spcBef>
        <a:spcAft>
          <a:spcPct val="0"/>
        </a:spcAft>
        <a:defRPr sz="4100">
          <a:solidFill>
            <a:schemeClr val="tx1"/>
          </a:solidFill>
          <a:latin typeface="Calibri Light" panose="020F0302020204030204" pitchFamily="34" charset="0"/>
        </a:defRPr>
      </a:lvl4pPr>
      <a:lvl5pPr algn="l" defTabSz="863600" rtl="0" eaLnBrk="0" fontAlgn="base" hangingPunct="0">
        <a:lnSpc>
          <a:spcPct val="90000"/>
        </a:lnSpc>
        <a:spcBef>
          <a:spcPct val="0"/>
        </a:spcBef>
        <a:spcAft>
          <a:spcPct val="0"/>
        </a:spcAft>
        <a:defRPr sz="4100">
          <a:solidFill>
            <a:schemeClr val="tx1"/>
          </a:solidFill>
          <a:latin typeface="Calibri Light" panose="020F0302020204030204" pitchFamily="34" charset="0"/>
        </a:defRPr>
      </a:lvl5pPr>
      <a:lvl6pPr marL="457200" algn="l" defTabSz="863600" rtl="0" fontAlgn="base">
        <a:lnSpc>
          <a:spcPct val="90000"/>
        </a:lnSpc>
        <a:spcBef>
          <a:spcPct val="0"/>
        </a:spcBef>
        <a:spcAft>
          <a:spcPct val="0"/>
        </a:spcAft>
        <a:defRPr sz="4100">
          <a:solidFill>
            <a:schemeClr val="tx1"/>
          </a:solidFill>
          <a:latin typeface="Calibri Light" panose="020F0302020204030204" pitchFamily="34" charset="0"/>
        </a:defRPr>
      </a:lvl6pPr>
      <a:lvl7pPr marL="914400" algn="l" defTabSz="863600" rtl="0" fontAlgn="base">
        <a:lnSpc>
          <a:spcPct val="90000"/>
        </a:lnSpc>
        <a:spcBef>
          <a:spcPct val="0"/>
        </a:spcBef>
        <a:spcAft>
          <a:spcPct val="0"/>
        </a:spcAft>
        <a:defRPr sz="4100">
          <a:solidFill>
            <a:schemeClr val="tx1"/>
          </a:solidFill>
          <a:latin typeface="Calibri Light" panose="020F0302020204030204" pitchFamily="34" charset="0"/>
        </a:defRPr>
      </a:lvl7pPr>
      <a:lvl8pPr marL="1371600" algn="l" defTabSz="863600" rtl="0" fontAlgn="base">
        <a:lnSpc>
          <a:spcPct val="90000"/>
        </a:lnSpc>
        <a:spcBef>
          <a:spcPct val="0"/>
        </a:spcBef>
        <a:spcAft>
          <a:spcPct val="0"/>
        </a:spcAft>
        <a:defRPr sz="4100">
          <a:solidFill>
            <a:schemeClr val="tx1"/>
          </a:solidFill>
          <a:latin typeface="Calibri Light" panose="020F0302020204030204" pitchFamily="34" charset="0"/>
        </a:defRPr>
      </a:lvl8pPr>
      <a:lvl9pPr marL="1828800" algn="l" defTabSz="863600" rtl="0" fontAlgn="base">
        <a:lnSpc>
          <a:spcPct val="90000"/>
        </a:lnSpc>
        <a:spcBef>
          <a:spcPct val="0"/>
        </a:spcBef>
        <a:spcAft>
          <a:spcPct val="0"/>
        </a:spcAft>
        <a:defRPr sz="4100">
          <a:solidFill>
            <a:schemeClr val="tx1"/>
          </a:solidFill>
          <a:latin typeface="Calibri Light" panose="020F0302020204030204" pitchFamily="34" charset="0"/>
        </a:defRPr>
      </a:lvl9pPr>
    </p:titleStyle>
    <p:bodyStyle>
      <a:lvl1pPr marL="215900" indent="-215900" algn="l" defTabSz="863600" rtl="0" eaLnBrk="0" fontAlgn="base" hangingPunct="0">
        <a:lnSpc>
          <a:spcPct val="90000"/>
        </a:lnSpc>
        <a:spcBef>
          <a:spcPts val="950"/>
        </a:spcBef>
        <a:spcAft>
          <a:spcPct val="0"/>
        </a:spcAft>
        <a:buFont typeface="Arial" panose="020B0604020202020204" pitchFamily="34" charset="0"/>
        <a:buChar char="•"/>
        <a:defRPr sz="2600" kern="1200">
          <a:solidFill>
            <a:schemeClr val="tx1"/>
          </a:solidFill>
          <a:latin typeface="+mn-lt"/>
          <a:ea typeface="+mn-ea"/>
          <a:cs typeface="+mn-cs"/>
        </a:defRPr>
      </a:lvl1pPr>
      <a:lvl2pPr marL="647700" indent="-215900" algn="l" defTabSz="863600" rtl="0" eaLnBrk="0" fontAlgn="base" hangingPunct="0">
        <a:lnSpc>
          <a:spcPct val="90000"/>
        </a:lnSpc>
        <a:spcBef>
          <a:spcPts val="475"/>
        </a:spcBef>
        <a:spcAft>
          <a:spcPct val="0"/>
        </a:spcAft>
        <a:buFont typeface="Arial" panose="020B0604020202020204" pitchFamily="34" charset="0"/>
        <a:buChar char="•"/>
        <a:defRPr sz="2200" kern="1200">
          <a:solidFill>
            <a:schemeClr val="tx1"/>
          </a:solidFill>
          <a:latin typeface="+mn-lt"/>
          <a:ea typeface="+mn-ea"/>
          <a:cs typeface="+mn-cs"/>
        </a:defRPr>
      </a:lvl2pPr>
      <a:lvl3pPr marL="1079500" indent="-215900" algn="l" defTabSz="863600" rtl="0" eaLnBrk="0" fontAlgn="base" hangingPunct="0">
        <a:lnSpc>
          <a:spcPct val="90000"/>
        </a:lnSpc>
        <a:spcBef>
          <a:spcPts val="475"/>
        </a:spcBef>
        <a:spcAft>
          <a:spcPct val="0"/>
        </a:spcAft>
        <a:buFont typeface="Arial" panose="020B0604020202020204" pitchFamily="34" charset="0"/>
        <a:buChar char="•"/>
        <a:defRPr kern="1200">
          <a:solidFill>
            <a:schemeClr val="tx1"/>
          </a:solidFill>
          <a:latin typeface="+mn-lt"/>
          <a:ea typeface="+mn-ea"/>
          <a:cs typeface="+mn-cs"/>
        </a:defRPr>
      </a:lvl3pPr>
      <a:lvl4pPr marL="1511300" indent="-215900" algn="l" defTabSz="863600" rtl="0" eaLnBrk="0" fontAlgn="base" hangingPunct="0">
        <a:lnSpc>
          <a:spcPct val="90000"/>
        </a:lnSpc>
        <a:spcBef>
          <a:spcPts val="475"/>
        </a:spcBef>
        <a:spcAft>
          <a:spcPct val="0"/>
        </a:spcAft>
        <a:buFont typeface="Arial" panose="020B0604020202020204" pitchFamily="34" charset="0"/>
        <a:buChar char="•"/>
        <a:defRPr sz="1700" kern="1200">
          <a:solidFill>
            <a:schemeClr val="tx1"/>
          </a:solidFill>
          <a:latin typeface="+mn-lt"/>
          <a:ea typeface="+mn-ea"/>
          <a:cs typeface="+mn-cs"/>
        </a:defRPr>
      </a:lvl4pPr>
      <a:lvl5pPr marL="1943100" indent="-215900" algn="l" defTabSz="863600" rtl="0" eaLnBrk="0" fontAlgn="base" hangingPunct="0">
        <a:lnSpc>
          <a:spcPct val="90000"/>
        </a:lnSpc>
        <a:spcBef>
          <a:spcPts val="475"/>
        </a:spcBef>
        <a:spcAft>
          <a:spcPct val="0"/>
        </a:spcAft>
        <a:buFont typeface="Arial" panose="020B0604020202020204" pitchFamily="34" charset="0"/>
        <a:buChar char="•"/>
        <a:defRPr sz="1700" kern="1200">
          <a:solidFill>
            <a:schemeClr val="tx1"/>
          </a:solidFill>
          <a:latin typeface="+mn-lt"/>
          <a:ea typeface="+mn-ea"/>
          <a:cs typeface="+mn-cs"/>
        </a:defRPr>
      </a:lvl5pPr>
      <a:lvl6pPr marL="2376046" indent="-216004" algn="l" defTabSz="864017" rtl="0" eaLnBrk="1" latinLnBrk="0" hangingPunct="1">
        <a:lnSpc>
          <a:spcPct val="90000"/>
        </a:lnSpc>
        <a:spcBef>
          <a:spcPts val="472"/>
        </a:spcBef>
        <a:buFont typeface="Arial" panose="020B0604020202020204" pitchFamily="34" charset="0"/>
        <a:buChar char="•"/>
        <a:defRPr sz="1701" kern="1200">
          <a:solidFill>
            <a:schemeClr val="tx1"/>
          </a:solidFill>
          <a:latin typeface="+mn-lt"/>
          <a:ea typeface="+mn-ea"/>
          <a:cs typeface="+mn-cs"/>
        </a:defRPr>
      </a:lvl6pPr>
      <a:lvl7pPr marL="2808054" indent="-216004" algn="l" defTabSz="864017" rtl="0" eaLnBrk="1" latinLnBrk="0" hangingPunct="1">
        <a:lnSpc>
          <a:spcPct val="90000"/>
        </a:lnSpc>
        <a:spcBef>
          <a:spcPts val="472"/>
        </a:spcBef>
        <a:buFont typeface="Arial" panose="020B0604020202020204" pitchFamily="34" charset="0"/>
        <a:buChar char="•"/>
        <a:defRPr sz="1701" kern="1200">
          <a:solidFill>
            <a:schemeClr val="tx1"/>
          </a:solidFill>
          <a:latin typeface="+mn-lt"/>
          <a:ea typeface="+mn-ea"/>
          <a:cs typeface="+mn-cs"/>
        </a:defRPr>
      </a:lvl7pPr>
      <a:lvl8pPr marL="3240062" indent="-216004" algn="l" defTabSz="864017" rtl="0" eaLnBrk="1" latinLnBrk="0" hangingPunct="1">
        <a:lnSpc>
          <a:spcPct val="90000"/>
        </a:lnSpc>
        <a:spcBef>
          <a:spcPts val="472"/>
        </a:spcBef>
        <a:buFont typeface="Arial" panose="020B0604020202020204" pitchFamily="34" charset="0"/>
        <a:buChar char="•"/>
        <a:defRPr sz="1701" kern="1200">
          <a:solidFill>
            <a:schemeClr val="tx1"/>
          </a:solidFill>
          <a:latin typeface="+mn-lt"/>
          <a:ea typeface="+mn-ea"/>
          <a:cs typeface="+mn-cs"/>
        </a:defRPr>
      </a:lvl8pPr>
      <a:lvl9pPr marL="3672070" indent="-216004" algn="l" defTabSz="864017" rtl="0" eaLnBrk="1" latinLnBrk="0" hangingPunct="1">
        <a:lnSpc>
          <a:spcPct val="90000"/>
        </a:lnSpc>
        <a:spcBef>
          <a:spcPts val="472"/>
        </a:spcBef>
        <a:buFont typeface="Arial" panose="020B0604020202020204" pitchFamily="34" charset="0"/>
        <a:buChar char="•"/>
        <a:defRPr sz="1701" kern="1200">
          <a:solidFill>
            <a:schemeClr val="tx1"/>
          </a:solidFill>
          <a:latin typeface="+mn-lt"/>
          <a:ea typeface="+mn-ea"/>
          <a:cs typeface="+mn-cs"/>
        </a:defRPr>
      </a:lvl9pPr>
    </p:bodyStyle>
    <p:otherStyle>
      <a:defPPr>
        <a:defRPr lang="en-US"/>
      </a:defPPr>
      <a:lvl1pPr marL="0" algn="l" defTabSz="864017" rtl="0" eaLnBrk="1" latinLnBrk="0" hangingPunct="1">
        <a:defRPr sz="1701" kern="1200">
          <a:solidFill>
            <a:schemeClr val="tx1"/>
          </a:solidFill>
          <a:latin typeface="+mn-lt"/>
          <a:ea typeface="+mn-ea"/>
          <a:cs typeface="+mn-cs"/>
        </a:defRPr>
      </a:lvl1pPr>
      <a:lvl2pPr marL="432008" algn="l" defTabSz="864017" rtl="0" eaLnBrk="1" latinLnBrk="0" hangingPunct="1">
        <a:defRPr sz="1701" kern="1200">
          <a:solidFill>
            <a:schemeClr val="tx1"/>
          </a:solidFill>
          <a:latin typeface="+mn-lt"/>
          <a:ea typeface="+mn-ea"/>
          <a:cs typeface="+mn-cs"/>
        </a:defRPr>
      </a:lvl2pPr>
      <a:lvl3pPr marL="864017" algn="l" defTabSz="864017" rtl="0" eaLnBrk="1" latinLnBrk="0" hangingPunct="1">
        <a:defRPr sz="1701" kern="1200">
          <a:solidFill>
            <a:schemeClr val="tx1"/>
          </a:solidFill>
          <a:latin typeface="+mn-lt"/>
          <a:ea typeface="+mn-ea"/>
          <a:cs typeface="+mn-cs"/>
        </a:defRPr>
      </a:lvl3pPr>
      <a:lvl4pPr marL="1296025" algn="l" defTabSz="864017" rtl="0" eaLnBrk="1" latinLnBrk="0" hangingPunct="1">
        <a:defRPr sz="1701" kern="1200">
          <a:solidFill>
            <a:schemeClr val="tx1"/>
          </a:solidFill>
          <a:latin typeface="+mn-lt"/>
          <a:ea typeface="+mn-ea"/>
          <a:cs typeface="+mn-cs"/>
        </a:defRPr>
      </a:lvl4pPr>
      <a:lvl5pPr marL="1728033" algn="l" defTabSz="864017" rtl="0" eaLnBrk="1" latinLnBrk="0" hangingPunct="1">
        <a:defRPr sz="1701" kern="1200">
          <a:solidFill>
            <a:schemeClr val="tx1"/>
          </a:solidFill>
          <a:latin typeface="+mn-lt"/>
          <a:ea typeface="+mn-ea"/>
          <a:cs typeface="+mn-cs"/>
        </a:defRPr>
      </a:lvl5pPr>
      <a:lvl6pPr marL="2160041" algn="l" defTabSz="864017" rtl="0" eaLnBrk="1" latinLnBrk="0" hangingPunct="1">
        <a:defRPr sz="1701" kern="1200">
          <a:solidFill>
            <a:schemeClr val="tx1"/>
          </a:solidFill>
          <a:latin typeface="+mn-lt"/>
          <a:ea typeface="+mn-ea"/>
          <a:cs typeface="+mn-cs"/>
        </a:defRPr>
      </a:lvl6pPr>
      <a:lvl7pPr marL="2592050" algn="l" defTabSz="864017" rtl="0" eaLnBrk="1" latinLnBrk="0" hangingPunct="1">
        <a:defRPr sz="1701" kern="1200">
          <a:solidFill>
            <a:schemeClr val="tx1"/>
          </a:solidFill>
          <a:latin typeface="+mn-lt"/>
          <a:ea typeface="+mn-ea"/>
          <a:cs typeface="+mn-cs"/>
        </a:defRPr>
      </a:lvl7pPr>
      <a:lvl8pPr marL="3024058" algn="l" defTabSz="864017" rtl="0" eaLnBrk="1" latinLnBrk="0" hangingPunct="1">
        <a:defRPr sz="1701" kern="1200">
          <a:solidFill>
            <a:schemeClr val="tx1"/>
          </a:solidFill>
          <a:latin typeface="+mn-lt"/>
          <a:ea typeface="+mn-ea"/>
          <a:cs typeface="+mn-cs"/>
        </a:defRPr>
      </a:lvl8pPr>
      <a:lvl9pPr marL="3456066" algn="l" defTabSz="864017" rtl="0" eaLnBrk="1" latinLnBrk="0" hangingPunct="1">
        <a:defRPr sz="1701"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alphaModFix amt="50000"/>
            <a:lum/>
          </a:blip>
          <a:srcRect/>
          <a:stretch>
            <a:fillRect/>
          </a:stretch>
        </a:blip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C9683D15-1620-4B4E-92C3-29D0DBC0A1A0}"/>
              </a:ext>
            </a:extLst>
          </p:cNvPr>
          <p:cNvSpPr>
            <a:spLocks noGrp="1" noChangeArrowheads="1"/>
          </p:cNvSpPr>
          <p:nvPr>
            <p:ph type="title"/>
          </p:nvPr>
        </p:nvSpPr>
        <p:spPr bwMode="auto">
          <a:xfrm>
            <a:off x="792163" y="377826"/>
            <a:ext cx="9936162" cy="1370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sk-SK" altLang="sk-SK"/>
              <a:t>Kliknutím upravte štýl predlohy nadpisu</a:t>
            </a:r>
            <a:endParaRPr lang="en-US" altLang="sk-SK"/>
          </a:p>
        </p:txBody>
      </p:sp>
      <p:sp>
        <p:nvSpPr>
          <p:cNvPr id="1027" name="Text Placeholder 2">
            <a:extLst>
              <a:ext uri="{FF2B5EF4-FFF2-40B4-BE49-F238E27FC236}">
                <a16:creationId xmlns:a16="http://schemas.microsoft.com/office/drawing/2014/main" id="{0FD350E2-13F9-4D4E-81D0-B0BD27B17AEC}"/>
              </a:ext>
            </a:extLst>
          </p:cNvPr>
          <p:cNvSpPr>
            <a:spLocks noGrp="1" noChangeArrowheads="1"/>
          </p:cNvSpPr>
          <p:nvPr>
            <p:ph type="body" idx="1"/>
          </p:nvPr>
        </p:nvSpPr>
        <p:spPr bwMode="auto">
          <a:xfrm>
            <a:off x="792163" y="1887538"/>
            <a:ext cx="9936162" cy="4498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sk-SK" altLang="sk-SK"/>
              <a:t>Upraviť štýly predlohy textu</a:t>
            </a:r>
          </a:p>
          <a:p>
            <a:pPr lvl="1"/>
            <a:r>
              <a:rPr lang="sk-SK" altLang="sk-SK"/>
              <a:t>Druhá úroveň</a:t>
            </a:r>
          </a:p>
          <a:p>
            <a:pPr lvl="2"/>
            <a:r>
              <a:rPr lang="sk-SK" altLang="sk-SK"/>
              <a:t>Tretia úroveň</a:t>
            </a:r>
          </a:p>
          <a:p>
            <a:pPr lvl="3"/>
            <a:r>
              <a:rPr lang="sk-SK" altLang="sk-SK"/>
              <a:t>Štvrtá úroveň</a:t>
            </a:r>
          </a:p>
          <a:p>
            <a:pPr lvl="4"/>
            <a:r>
              <a:rPr lang="sk-SK" altLang="sk-SK"/>
              <a:t>Piata úroveň</a:t>
            </a:r>
            <a:endParaRPr lang="en-US" altLang="sk-SK"/>
          </a:p>
        </p:txBody>
      </p:sp>
      <p:sp>
        <p:nvSpPr>
          <p:cNvPr id="4" name="Date Placeholder 3">
            <a:extLst>
              <a:ext uri="{FF2B5EF4-FFF2-40B4-BE49-F238E27FC236}">
                <a16:creationId xmlns:a16="http://schemas.microsoft.com/office/drawing/2014/main" id="{57A4ADF9-E86E-4A01-8573-05547A3F03C6}"/>
              </a:ext>
            </a:extLst>
          </p:cNvPr>
          <p:cNvSpPr>
            <a:spLocks noGrp="1"/>
          </p:cNvSpPr>
          <p:nvPr>
            <p:ph type="dt" sz="half" idx="2"/>
          </p:nvPr>
        </p:nvSpPr>
        <p:spPr>
          <a:xfrm>
            <a:off x="792164" y="6572250"/>
            <a:ext cx="2592387" cy="377826"/>
          </a:xfrm>
          <a:prstGeom prst="rect">
            <a:avLst/>
          </a:prstGeom>
        </p:spPr>
        <p:txBody>
          <a:bodyPr vert="horz" lIns="91440" tIns="45720" rIns="91440" bIns="45720" rtlCol="0" anchor="ctr"/>
          <a:lstStyle>
            <a:lvl1pPr algn="l" eaLnBrk="1" fontAlgn="auto" hangingPunct="1">
              <a:spcBef>
                <a:spcPts val="0"/>
              </a:spcBef>
              <a:spcAft>
                <a:spcPts val="0"/>
              </a:spcAft>
              <a:defRPr sz="1037">
                <a:solidFill>
                  <a:schemeClr val="tx1">
                    <a:tint val="75000"/>
                  </a:schemeClr>
                </a:solidFill>
                <a:latin typeface="+mn-lt"/>
              </a:defRPr>
            </a:lvl1pPr>
          </a:lstStyle>
          <a:p>
            <a:pPr>
              <a:defRPr/>
            </a:pPr>
            <a:fld id="{DB23E538-BE24-4D75-BE88-51A39350289E}" type="datetimeFigureOut">
              <a:rPr lang="sk-SK"/>
              <a:pPr>
                <a:defRPr/>
              </a:pPr>
              <a:t>28. 5. 2020</a:t>
            </a:fld>
            <a:endParaRPr lang="sk-SK"/>
          </a:p>
        </p:txBody>
      </p:sp>
      <p:sp>
        <p:nvSpPr>
          <p:cNvPr id="5" name="Footer Placeholder 4">
            <a:extLst>
              <a:ext uri="{FF2B5EF4-FFF2-40B4-BE49-F238E27FC236}">
                <a16:creationId xmlns:a16="http://schemas.microsoft.com/office/drawing/2014/main" id="{38D931C1-46D2-4BF6-B0EB-E1559938A790}"/>
              </a:ext>
            </a:extLst>
          </p:cNvPr>
          <p:cNvSpPr>
            <a:spLocks noGrp="1"/>
          </p:cNvSpPr>
          <p:nvPr>
            <p:ph type="ftr" sz="quarter" idx="3"/>
          </p:nvPr>
        </p:nvSpPr>
        <p:spPr>
          <a:xfrm>
            <a:off x="3816351" y="6572250"/>
            <a:ext cx="3887788" cy="377826"/>
          </a:xfrm>
          <a:prstGeom prst="rect">
            <a:avLst/>
          </a:prstGeom>
        </p:spPr>
        <p:txBody>
          <a:bodyPr vert="horz" lIns="91440" tIns="45720" rIns="91440" bIns="45720" rtlCol="0" anchor="ctr"/>
          <a:lstStyle>
            <a:lvl1pPr algn="ctr" eaLnBrk="1" fontAlgn="auto" hangingPunct="1">
              <a:spcBef>
                <a:spcPts val="0"/>
              </a:spcBef>
              <a:spcAft>
                <a:spcPts val="0"/>
              </a:spcAft>
              <a:defRPr sz="1037">
                <a:solidFill>
                  <a:schemeClr val="tx1">
                    <a:tint val="75000"/>
                  </a:schemeClr>
                </a:solidFill>
                <a:latin typeface="+mn-lt"/>
              </a:defRPr>
            </a:lvl1pPr>
          </a:lstStyle>
          <a:p>
            <a:pPr>
              <a:defRPr/>
            </a:pPr>
            <a:endParaRPr lang="sk-SK"/>
          </a:p>
        </p:txBody>
      </p:sp>
      <p:sp>
        <p:nvSpPr>
          <p:cNvPr id="6" name="Slide Number Placeholder 5">
            <a:extLst>
              <a:ext uri="{FF2B5EF4-FFF2-40B4-BE49-F238E27FC236}">
                <a16:creationId xmlns:a16="http://schemas.microsoft.com/office/drawing/2014/main" id="{9E0A1FE3-CFF9-4A89-8994-B511AB412590}"/>
              </a:ext>
            </a:extLst>
          </p:cNvPr>
          <p:cNvSpPr>
            <a:spLocks noGrp="1"/>
          </p:cNvSpPr>
          <p:nvPr>
            <p:ph type="sldNum" sz="quarter" idx="4"/>
          </p:nvPr>
        </p:nvSpPr>
        <p:spPr>
          <a:xfrm>
            <a:off x="8135939" y="6572250"/>
            <a:ext cx="2592387" cy="377826"/>
          </a:xfrm>
          <a:prstGeom prst="rect">
            <a:avLst/>
          </a:prstGeom>
        </p:spPr>
        <p:txBody>
          <a:bodyPr vert="horz" lIns="91440" tIns="45720" rIns="91440" bIns="45720" rtlCol="0" anchor="ctr"/>
          <a:lstStyle>
            <a:lvl1pPr algn="r" eaLnBrk="1" fontAlgn="auto" hangingPunct="1">
              <a:spcBef>
                <a:spcPts val="0"/>
              </a:spcBef>
              <a:spcAft>
                <a:spcPts val="0"/>
              </a:spcAft>
              <a:defRPr sz="1037">
                <a:solidFill>
                  <a:schemeClr val="tx1">
                    <a:tint val="75000"/>
                  </a:schemeClr>
                </a:solidFill>
                <a:latin typeface="+mn-lt"/>
              </a:defRPr>
            </a:lvl1pPr>
          </a:lstStyle>
          <a:p>
            <a:pPr>
              <a:defRPr/>
            </a:pPr>
            <a:fld id="{99BA89D9-0ECD-48E7-BBE8-B341933EB5BB}" type="slidenum">
              <a:rPr lang="sk-SK"/>
              <a:pPr>
                <a:defRPr/>
              </a:pPr>
              <a:t>‹#›</a:t>
            </a:fld>
            <a:endParaRPr lang="sk-SK"/>
          </a:p>
        </p:txBody>
      </p:sp>
    </p:spTree>
    <p:extLst>
      <p:ext uri="{BB962C8B-B14F-4D97-AF65-F5344CB8AC3E}">
        <p14:creationId xmlns:p14="http://schemas.microsoft.com/office/powerpoint/2010/main" val="440309730"/>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789169" rtl="0" eaLnBrk="0" fontAlgn="base" hangingPunct="0">
        <a:lnSpc>
          <a:spcPct val="90000"/>
        </a:lnSpc>
        <a:spcBef>
          <a:spcPct val="0"/>
        </a:spcBef>
        <a:spcAft>
          <a:spcPct val="0"/>
        </a:spcAft>
        <a:defRPr sz="3747" kern="1200">
          <a:solidFill>
            <a:schemeClr val="tx1"/>
          </a:solidFill>
          <a:latin typeface="+mj-lt"/>
          <a:ea typeface="+mj-ea"/>
          <a:cs typeface="+mj-cs"/>
        </a:defRPr>
      </a:lvl1pPr>
      <a:lvl2pPr algn="l" defTabSz="789169" rtl="0" eaLnBrk="0" fontAlgn="base" hangingPunct="0">
        <a:lnSpc>
          <a:spcPct val="90000"/>
        </a:lnSpc>
        <a:spcBef>
          <a:spcPct val="0"/>
        </a:spcBef>
        <a:spcAft>
          <a:spcPct val="0"/>
        </a:spcAft>
        <a:defRPr sz="3747">
          <a:solidFill>
            <a:schemeClr val="tx1"/>
          </a:solidFill>
          <a:latin typeface="Calibri Light" panose="020F0302020204030204" pitchFamily="34" charset="0"/>
        </a:defRPr>
      </a:lvl2pPr>
      <a:lvl3pPr algn="l" defTabSz="789169" rtl="0" eaLnBrk="0" fontAlgn="base" hangingPunct="0">
        <a:lnSpc>
          <a:spcPct val="90000"/>
        </a:lnSpc>
        <a:spcBef>
          <a:spcPct val="0"/>
        </a:spcBef>
        <a:spcAft>
          <a:spcPct val="0"/>
        </a:spcAft>
        <a:defRPr sz="3747">
          <a:solidFill>
            <a:schemeClr val="tx1"/>
          </a:solidFill>
          <a:latin typeface="Calibri Light" panose="020F0302020204030204" pitchFamily="34" charset="0"/>
        </a:defRPr>
      </a:lvl3pPr>
      <a:lvl4pPr algn="l" defTabSz="789169" rtl="0" eaLnBrk="0" fontAlgn="base" hangingPunct="0">
        <a:lnSpc>
          <a:spcPct val="90000"/>
        </a:lnSpc>
        <a:spcBef>
          <a:spcPct val="0"/>
        </a:spcBef>
        <a:spcAft>
          <a:spcPct val="0"/>
        </a:spcAft>
        <a:defRPr sz="3747">
          <a:solidFill>
            <a:schemeClr val="tx1"/>
          </a:solidFill>
          <a:latin typeface="Calibri Light" panose="020F0302020204030204" pitchFamily="34" charset="0"/>
        </a:defRPr>
      </a:lvl4pPr>
      <a:lvl5pPr algn="l" defTabSz="789169" rtl="0" eaLnBrk="0" fontAlgn="base" hangingPunct="0">
        <a:lnSpc>
          <a:spcPct val="90000"/>
        </a:lnSpc>
        <a:spcBef>
          <a:spcPct val="0"/>
        </a:spcBef>
        <a:spcAft>
          <a:spcPct val="0"/>
        </a:spcAft>
        <a:defRPr sz="3747">
          <a:solidFill>
            <a:schemeClr val="tx1"/>
          </a:solidFill>
          <a:latin typeface="Calibri Light" panose="020F0302020204030204" pitchFamily="34" charset="0"/>
        </a:defRPr>
      </a:lvl5pPr>
      <a:lvl6pPr marL="417795" algn="l" defTabSz="789169" rtl="0" fontAlgn="base">
        <a:lnSpc>
          <a:spcPct val="90000"/>
        </a:lnSpc>
        <a:spcBef>
          <a:spcPct val="0"/>
        </a:spcBef>
        <a:spcAft>
          <a:spcPct val="0"/>
        </a:spcAft>
        <a:defRPr sz="3747">
          <a:solidFill>
            <a:schemeClr val="tx1"/>
          </a:solidFill>
          <a:latin typeface="Calibri Light" panose="020F0302020204030204" pitchFamily="34" charset="0"/>
        </a:defRPr>
      </a:lvl6pPr>
      <a:lvl7pPr marL="835590" algn="l" defTabSz="789169" rtl="0" fontAlgn="base">
        <a:lnSpc>
          <a:spcPct val="90000"/>
        </a:lnSpc>
        <a:spcBef>
          <a:spcPct val="0"/>
        </a:spcBef>
        <a:spcAft>
          <a:spcPct val="0"/>
        </a:spcAft>
        <a:defRPr sz="3747">
          <a:solidFill>
            <a:schemeClr val="tx1"/>
          </a:solidFill>
          <a:latin typeface="Calibri Light" panose="020F0302020204030204" pitchFamily="34" charset="0"/>
        </a:defRPr>
      </a:lvl7pPr>
      <a:lvl8pPr marL="1253385" algn="l" defTabSz="789169" rtl="0" fontAlgn="base">
        <a:lnSpc>
          <a:spcPct val="90000"/>
        </a:lnSpc>
        <a:spcBef>
          <a:spcPct val="0"/>
        </a:spcBef>
        <a:spcAft>
          <a:spcPct val="0"/>
        </a:spcAft>
        <a:defRPr sz="3747">
          <a:solidFill>
            <a:schemeClr val="tx1"/>
          </a:solidFill>
          <a:latin typeface="Calibri Light" panose="020F0302020204030204" pitchFamily="34" charset="0"/>
        </a:defRPr>
      </a:lvl8pPr>
      <a:lvl9pPr marL="1671180" algn="l" defTabSz="789169" rtl="0" fontAlgn="base">
        <a:lnSpc>
          <a:spcPct val="90000"/>
        </a:lnSpc>
        <a:spcBef>
          <a:spcPct val="0"/>
        </a:spcBef>
        <a:spcAft>
          <a:spcPct val="0"/>
        </a:spcAft>
        <a:defRPr sz="3747">
          <a:solidFill>
            <a:schemeClr val="tx1"/>
          </a:solidFill>
          <a:latin typeface="Calibri Light" panose="020F0302020204030204" pitchFamily="34" charset="0"/>
        </a:defRPr>
      </a:lvl9pPr>
    </p:titleStyle>
    <p:bodyStyle>
      <a:lvl1pPr marL="197292" indent="-197292" algn="l" defTabSz="789169" rtl="0" eaLnBrk="0" fontAlgn="base" hangingPunct="0">
        <a:lnSpc>
          <a:spcPct val="90000"/>
        </a:lnSpc>
        <a:spcBef>
          <a:spcPts val="868"/>
        </a:spcBef>
        <a:spcAft>
          <a:spcPct val="0"/>
        </a:spcAft>
        <a:buFont typeface="Arial" panose="020B0604020202020204" pitchFamily="34" charset="0"/>
        <a:buChar char="•"/>
        <a:defRPr sz="2375" kern="1200">
          <a:solidFill>
            <a:schemeClr val="tx1"/>
          </a:solidFill>
          <a:latin typeface="+mn-lt"/>
          <a:ea typeface="+mn-ea"/>
          <a:cs typeface="+mn-cs"/>
        </a:defRPr>
      </a:lvl1pPr>
      <a:lvl2pPr marL="591877" indent="-197292" algn="l" defTabSz="789169" rtl="0" eaLnBrk="0" fontAlgn="base" hangingPunct="0">
        <a:lnSpc>
          <a:spcPct val="90000"/>
        </a:lnSpc>
        <a:spcBef>
          <a:spcPts val="434"/>
        </a:spcBef>
        <a:spcAft>
          <a:spcPct val="0"/>
        </a:spcAft>
        <a:buFont typeface="Arial" panose="020B0604020202020204" pitchFamily="34" charset="0"/>
        <a:buChar char="•"/>
        <a:defRPr sz="2011" kern="1200">
          <a:solidFill>
            <a:schemeClr val="tx1"/>
          </a:solidFill>
          <a:latin typeface="+mn-lt"/>
          <a:ea typeface="+mn-ea"/>
          <a:cs typeface="+mn-cs"/>
        </a:defRPr>
      </a:lvl2pPr>
      <a:lvl3pPr marL="986460" indent="-197292" algn="l" defTabSz="789169" rtl="0" eaLnBrk="0" fontAlgn="base" hangingPunct="0">
        <a:lnSpc>
          <a:spcPct val="90000"/>
        </a:lnSpc>
        <a:spcBef>
          <a:spcPts val="434"/>
        </a:spcBef>
        <a:spcAft>
          <a:spcPct val="0"/>
        </a:spcAft>
        <a:buFont typeface="Arial" panose="020B0604020202020204" pitchFamily="34" charset="0"/>
        <a:buChar char="•"/>
        <a:defRPr kern="1200">
          <a:solidFill>
            <a:schemeClr val="tx1"/>
          </a:solidFill>
          <a:latin typeface="+mn-lt"/>
          <a:ea typeface="+mn-ea"/>
          <a:cs typeface="+mn-cs"/>
        </a:defRPr>
      </a:lvl3pPr>
      <a:lvl4pPr marL="1381045" indent="-197292" algn="l" defTabSz="789169" rtl="0" eaLnBrk="0" fontAlgn="base" hangingPunct="0">
        <a:lnSpc>
          <a:spcPct val="90000"/>
        </a:lnSpc>
        <a:spcBef>
          <a:spcPts val="434"/>
        </a:spcBef>
        <a:spcAft>
          <a:spcPct val="0"/>
        </a:spcAft>
        <a:buFont typeface="Arial" panose="020B0604020202020204" pitchFamily="34" charset="0"/>
        <a:buChar char="•"/>
        <a:defRPr sz="1553" kern="1200">
          <a:solidFill>
            <a:schemeClr val="tx1"/>
          </a:solidFill>
          <a:latin typeface="+mn-lt"/>
          <a:ea typeface="+mn-ea"/>
          <a:cs typeface="+mn-cs"/>
        </a:defRPr>
      </a:lvl4pPr>
      <a:lvl5pPr marL="1775630" indent="-197292" algn="l" defTabSz="789169" rtl="0" eaLnBrk="0" fontAlgn="base" hangingPunct="0">
        <a:lnSpc>
          <a:spcPct val="90000"/>
        </a:lnSpc>
        <a:spcBef>
          <a:spcPts val="434"/>
        </a:spcBef>
        <a:spcAft>
          <a:spcPct val="0"/>
        </a:spcAft>
        <a:buFont typeface="Arial" panose="020B0604020202020204" pitchFamily="34" charset="0"/>
        <a:buChar char="•"/>
        <a:defRPr sz="1553" kern="1200">
          <a:solidFill>
            <a:schemeClr val="tx1"/>
          </a:solidFill>
          <a:latin typeface="+mn-lt"/>
          <a:ea typeface="+mn-ea"/>
          <a:cs typeface="+mn-cs"/>
        </a:defRPr>
      </a:lvl5pPr>
      <a:lvl6pPr marL="2171261" indent="-197387" algn="l" defTabSz="789550" rtl="0" eaLnBrk="1" latinLnBrk="0" hangingPunct="1">
        <a:lnSpc>
          <a:spcPct val="90000"/>
        </a:lnSpc>
        <a:spcBef>
          <a:spcPts val="431"/>
        </a:spcBef>
        <a:buFont typeface="Arial" panose="020B0604020202020204" pitchFamily="34" charset="0"/>
        <a:buChar char="•"/>
        <a:defRPr sz="1554" kern="1200">
          <a:solidFill>
            <a:schemeClr val="tx1"/>
          </a:solidFill>
          <a:latin typeface="+mn-lt"/>
          <a:ea typeface="+mn-ea"/>
          <a:cs typeface="+mn-cs"/>
        </a:defRPr>
      </a:lvl6pPr>
      <a:lvl7pPr marL="2566036" indent="-197387" algn="l" defTabSz="789550" rtl="0" eaLnBrk="1" latinLnBrk="0" hangingPunct="1">
        <a:lnSpc>
          <a:spcPct val="90000"/>
        </a:lnSpc>
        <a:spcBef>
          <a:spcPts val="431"/>
        </a:spcBef>
        <a:buFont typeface="Arial" panose="020B0604020202020204" pitchFamily="34" charset="0"/>
        <a:buChar char="•"/>
        <a:defRPr sz="1554" kern="1200">
          <a:solidFill>
            <a:schemeClr val="tx1"/>
          </a:solidFill>
          <a:latin typeface="+mn-lt"/>
          <a:ea typeface="+mn-ea"/>
          <a:cs typeface="+mn-cs"/>
        </a:defRPr>
      </a:lvl7pPr>
      <a:lvl8pPr marL="2960810" indent="-197387" algn="l" defTabSz="789550" rtl="0" eaLnBrk="1" latinLnBrk="0" hangingPunct="1">
        <a:lnSpc>
          <a:spcPct val="90000"/>
        </a:lnSpc>
        <a:spcBef>
          <a:spcPts val="431"/>
        </a:spcBef>
        <a:buFont typeface="Arial" panose="020B0604020202020204" pitchFamily="34" charset="0"/>
        <a:buChar char="•"/>
        <a:defRPr sz="1554" kern="1200">
          <a:solidFill>
            <a:schemeClr val="tx1"/>
          </a:solidFill>
          <a:latin typeface="+mn-lt"/>
          <a:ea typeface="+mn-ea"/>
          <a:cs typeface="+mn-cs"/>
        </a:defRPr>
      </a:lvl8pPr>
      <a:lvl9pPr marL="3355585" indent="-197387" algn="l" defTabSz="789550" rtl="0" eaLnBrk="1" latinLnBrk="0" hangingPunct="1">
        <a:lnSpc>
          <a:spcPct val="90000"/>
        </a:lnSpc>
        <a:spcBef>
          <a:spcPts val="431"/>
        </a:spcBef>
        <a:buFont typeface="Arial" panose="020B0604020202020204" pitchFamily="34" charset="0"/>
        <a:buChar char="•"/>
        <a:defRPr sz="1554" kern="1200">
          <a:solidFill>
            <a:schemeClr val="tx1"/>
          </a:solidFill>
          <a:latin typeface="+mn-lt"/>
          <a:ea typeface="+mn-ea"/>
          <a:cs typeface="+mn-cs"/>
        </a:defRPr>
      </a:lvl9pPr>
    </p:bodyStyle>
    <p:otherStyle>
      <a:defPPr>
        <a:defRPr lang="en-US"/>
      </a:defPPr>
      <a:lvl1pPr marL="0" algn="l" defTabSz="789550" rtl="0" eaLnBrk="1" latinLnBrk="0" hangingPunct="1">
        <a:defRPr sz="1554" kern="1200">
          <a:solidFill>
            <a:schemeClr val="tx1"/>
          </a:solidFill>
          <a:latin typeface="+mn-lt"/>
          <a:ea typeface="+mn-ea"/>
          <a:cs typeface="+mn-cs"/>
        </a:defRPr>
      </a:lvl1pPr>
      <a:lvl2pPr marL="394774" algn="l" defTabSz="789550" rtl="0" eaLnBrk="1" latinLnBrk="0" hangingPunct="1">
        <a:defRPr sz="1554" kern="1200">
          <a:solidFill>
            <a:schemeClr val="tx1"/>
          </a:solidFill>
          <a:latin typeface="+mn-lt"/>
          <a:ea typeface="+mn-ea"/>
          <a:cs typeface="+mn-cs"/>
        </a:defRPr>
      </a:lvl2pPr>
      <a:lvl3pPr marL="789550" algn="l" defTabSz="789550" rtl="0" eaLnBrk="1" latinLnBrk="0" hangingPunct="1">
        <a:defRPr sz="1554" kern="1200">
          <a:solidFill>
            <a:schemeClr val="tx1"/>
          </a:solidFill>
          <a:latin typeface="+mn-lt"/>
          <a:ea typeface="+mn-ea"/>
          <a:cs typeface="+mn-cs"/>
        </a:defRPr>
      </a:lvl3pPr>
      <a:lvl4pPr marL="1184324" algn="l" defTabSz="789550" rtl="0" eaLnBrk="1" latinLnBrk="0" hangingPunct="1">
        <a:defRPr sz="1554" kern="1200">
          <a:solidFill>
            <a:schemeClr val="tx1"/>
          </a:solidFill>
          <a:latin typeface="+mn-lt"/>
          <a:ea typeface="+mn-ea"/>
          <a:cs typeface="+mn-cs"/>
        </a:defRPr>
      </a:lvl4pPr>
      <a:lvl5pPr marL="1579099" algn="l" defTabSz="789550" rtl="0" eaLnBrk="1" latinLnBrk="0" hangingPunct="1">
        <a:defRPr sz="1554" kern="1200">
          <a:solidFill>
            <a:schemeClr val="tx1"/>
          </a:solidFill>
          <a:latin typeface="+mn-lt"/>
          <a:ea typeface="+mn-ea"/>
          <a:cs typeface="+mn-cs"/>
        </a:defRPr>
      </a:lvl5pPr>
      <a:lvl6pPr marL="1973873" algn="l" defTabSz="789550" rtl="0" eaLnBrk="1" latinLnBrk="0" hangingPunct="1">
        <a:defRPr sz="1554" kern="1200">
          <a:solidFill>
            <a:schemeClr val="tx1"/>
          </a:solidFill>
          <a:latin typeface="+mn-lt"/>
          <a:ea typeface="+mn-ea"/>
          <a:cs typeface="+mn-cs"/>
        </a:defRPr>
      </a:lvl6pPr>
      <a:lvl7pPr marL="2368649" algn="l" defTabSz="789550" rtl="0" eaLnBrk="1" latinLnBrk="0" hangingPunct="1">
        <a:defRPr sz="1554" kern="1200">
          <a:solidFill>
            <a:schemeClr val="tx1"/>
          </a:solidFill>
          <a:latin typeface="+mn-lt"/>
          <a:ea typeface="+mn-ea"/>
          <a:cs typeface="+mn-cs"/>
        </a:defRPr>
      </a:lvl7pPr>
      <a:lvl8pPr marL="2763422" algn="l" defTabSz="789550" rtl="0" eaLnBrk="1" latinLnBrk="0" hangingPunct="1">
        <a:defRPr sz="1554" kern="1200">
          <a:solidFill>
            <a:schemeClr val="tx1"/>
          </a:solidFill>
          <a:latin typeface="+mn-lt"/>
          <a:ea typeface="+mn-ea"/>
          <a:cs typeface="+mn-cs"/>
        </a:defRPr>
      </a:lvl8pPr>
      <a:lvl9pPr marL="3158197" algn="l" defTabSz="789550" rtl="0" eaLnBrk="1" latinLnBrk="0" hangingPunct="1">
        <a:defRPr sz="1554"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B9A86C7F-A2EA-4283-B97B-22C969DD4EFD}"/>
              </a:ext>
            </a:extLst>
          </p:cNvPr>
          <p:cNvSpPr>
            <a:spLocks noGrp="1" noChangeArrowheads="1"/>
          </p:cNvSpPr>
          <p:nvPr>
            <p:ph type="dt" sz="half" idx="2"/>
          </p:nvPr>
        </p:nvSpPr>
        <p:spPr bwMode="auto">
          <a:xfrm>
            <a:off x="575120" y="6458475"/>
            <a:ext cx="2688719" cy="4914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00794" tIns="50397" rIns="100794" bIns="50397" numCol="1" anchor="t" anchorCtr="0" compatLnSpc="1">
            <a:prstTxWarp prst="textNoShape">
              <a:avLst/>
            </a:prstTxWarp>
          </a:bodyPr>
          <a:lstStyle>
            <a:lvl1pPr defTabSz="783849" eaLnBrk="1" hangingPunct="1">
              <a:lnSpc>
                <a:spcPct val="100000"/>
              </a:lnSpc>
              <a:buClrTx/>
              <a:buSzTx/>
              <a:buFontTx/>
              <a:buNone/>
              <a:defRPr sz="1286" u="none">
                <a:solidFill>
                  <a:srgbClr val="000000"/>
                </a:solidFill>
                <a:latin typeface="Arial" charset="0"/>
                <a:ea typeface="+mn-ea"/>
                <a:cs typeface="Arial" charset="0"/>
              </a:defRPr>
            </a:lvl1pPr>
          </a:lstStyle>
          <a:p>
            <a:pPr>
              <a:defRPr/>
            </a:pPr>
            <a:fld id="{14735D88-9579-4667-A696-FED41C5A8FBE}" type="datetime1">
              <a:rPr lang="sk-SK" altLang="sk-SK"/>
              <a:pPr>
                <a:defRPr/>
              </a:pPr>
              <a:t>28. 5. 2020</a:t>
            </a:fld>
            <a:endParaRPr lang="es-ES" altLang="sk-SK"/>
          </a:p>
        </p:txBody>
      </p:sp>
    </p:spTree>
    <p:extLst>
      <p:ext uri="{BB962C8B-B14F-4D97-AF65-F5344CB8AC3E}">
        <p14:creationId xmlns:p14="http://schemas.microsoft.com/office/powerpoint/2010/main" val="4279587574"/>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hf sldNum="0" hdr="0" ftr="0" dt="0"/>
  <p:txStyles>
    <p:titleStyle>
      <a:lvl1pPr algn="ctr" rtl="0" eaLnBrk="0" fontAlgn="base" hangingPunct="0">
        <a:spcBef>
          <a:spcPct val="0"/>
        </a:spcBef>
        <a:spcAft>
          <a:spcPct val="0"/>
        </a:spcAft>
        <a:defRPr sz="4200">
          <a:solidFill>
            <a:schemeClr val="tx2"/>
          </a:solidFill>
          <a:latin typeface="+mj-lt"/>
          <a:ea typeface="+mj-ea"/>
          <a:cs typeface="+mj-cs"/>
        </a:defRPr>
      </a:lvl1pPr>
      <a:lvl2pPr algn="ctr" rtl="0" eaLnBrk="0" fontAlgn="base" hangingPunct="0">
        <a:spcBef>
          <a:spcPct val="0"/>
        </a:spcBef>
        <a:spcAft>
          <a:spcPct val="0"/>
        </a:spcAft>
        <a:defRPr sz="4200">
          <a:solidFill>
            <a:schemeClr val="tx2"/>
          </a:solidFill>
          <a:latin typeface="Arial" charset="0"/>
          <a:cs typeface="Arial" charset="0"/>
        </a:defRPr>
      </a:lvl2pPr>
      <a:lvl3pPr algn="ctr" rtl="0" eaLnBrk="0" fontAlgn="base" hangingPunct="0">
        <a:spcBef>
          <a:spcPct val="0"/>
        </a:spcBef>
        <a:spcAft>
          <a:spcPct val="0"/>
        </a:spcAft>
        <a:defRPr sz="4200">
          <a:solidFill>
            <a:schemeClr val="tx2"/>
          </a:solidFill>
          <a:latin typeface="Arial" charset="0"/>
          <a:cs typeface="Arial" charset="0"/>
        </a:defRPr>
      </a:lvl3pPr>
      <a:lvl4pPr algn="ctr" rtl="0" eaLnBrk="0" fontAlgn="base" hangingPunct="0">
        <a:spcBef>
          <a:spcPct val="0"/>
        </a:spcBef>
        <a:spcAft>
          <a:spcPct val="0"/>
        </a:spcAft>
        <a:defRPr sz="4200">
          <a:solidFill>
            <a:schemeClr val="tx2"/>
          </a:solidFill>
          <a:latin typeface="Arial" charset="0"/>
          <a:cs typeface="Arial" charset="0"/>
        </a:defRPr>
      </a:lvl4pPr>
      <a:lvl5pPr algn="ctr" rtl="0" eaLnBrk="0" fontAlgn="base" hangingPunct="0">
        <a:spcBef>
          <a:spcPct val="0"/>
        </a:spcBef>
        <a:spcAft>
          <a:spcPct val="0"/>
        </a:spcAft>
        <a:defRPr sz="4200">
          <a:solidFill>
            <a:schemeClr val="tx2"/>
          </a:solidFill>
          <a:latin typeface="Arial" charset="0"/>
          <a:cs typeface="Arial" charset="0"/>
        </a:defRPr>
      </a:lvl5pPr>
      <a:lvl6pPr marL="432019" algn="ctr" rtl="0" fontAlgn="base">
        <a:spcBef>
          <a:spcPct val="0"/>
        </a:spcBef>
        <a:spcAft>
          <a:spcPct val="0"/>
        </a:spcAft>
        <a:defRPr sz="4200">
          <a:solidFill>
            <a:schemeClr val="tx2"/>
          </a:solidFill>
          <a:latin typeface="Arial" charset="0"/>
          <a:cs typeface="Arial" charset="0"/>
        </a:defRPr>
      </a:lvl6pPr>
      <a:lvl7pPr marL="864038" algn="ctr" rtl="0" fontAlgn="base">
        <a:spcBef>
          <a:spcPct val="0"/>
        </a:spcBef>
        <a:spcAft>
          <a:spcPct val="0"/>
        </a:spcAft>
        <a:defRPr sz="4200">
          <a:solidFill>
            <a:schemeClr val="tx2"/>
          </a:solidFill>
          <a:latin typeface="Arial" charset="0"/>
          <a:cs typeface="Arial" charset="0"/>
        </a:defRPr>
      </a:lvl7pPr>
      <a:lvl8pPr marL="1296056" algn="ctr" rtl="0" fontAlgn="base">
        <a:spcBef>
          <a:spcPct val="0"/>
        </a:spcBef>
        <a:spcAft>
          <a:spcPct val="0"/>
        </a:spcAft>
        <a:defRPr sz="4200">
          <a:solidFill>
            <a:schemeClr val="tx2"/>
          </a:solidFill>
          <a:latin typeface="Arial" charset="0"/>
          <a:cs typeface="Arial" charset="0"/>
        </a:defRPr>
      </a:lvl8pPr>
      <a:lvl9pPr marL="1728075" algn="ctr" rtl="0" fontAlgn="base">
        <a:spcBef>
          <a:spcPct val="0"/>
        </a:spcBef>
        <a:spcAft>
          <a:spcPct val="0"/>
        </a:spcAft>
        <a:defRPr sz="4200">
          <a:solidFill>
            <a:schemeClr val="tx2"/>
          </a:solidFill>
          <a:latin typeface="Arial" charset="0"/>
          <a:cs typeface="Arial" charset="0"/>
        </a:defRPr>
      </a:lvl9pPr>
    </p:titleStyle>
    <p:bodyStyle>
      <a:lvl1pPr marL="323882" indent="-323882" algn="l" rtl="0" eaLnBrk="0" fontAlgn="base" hangingPunct="0">
        <a:spcBef>
          <a:spcPct val="20000"/>
        </a:spcBef>
        <a:spcAft>
          <a:spcPct val="0"/>
        </a:spcAft>
        <a:buChar char="•"/>
        <a:defRPr sz="3000">
          <a:solidFill>
            <a:schemeClr val="tx1"/>
          </a:solidFill>
          <a:latin typeface="+mn-lt"/>
          <a:ea typeface="+mn-ea"/>
          <a:cs typeface="+mn-cs"/>
        </a:defRPr>
      </a:lvl1pPr>
      <a:lvl2pPr marL="700838" indent="-269448" algn="l" rtl="0" eaLnBrk="0" fontAlgn="base" hangingPunct="0">
        <a:spcBef>
          <a:spcPct val="20000"/>
        </a:spcBef>
        <a:spcAft>
          <a:spcPct val="0"/>
        </a:spcAft>
        <a:buChar char="–"/>
        <a:defRPr sz="2657">
          <a:solidFill>
            <a:schemeClr val="tx1"/>
          </a:solidFill>
          <a:latin typeface="+mn-lt"/>
          <a:cs typeface="+mn-cs"/>
        </a:defRPr>
      </a:lvl2pPr>
      <a:lvl3pPr marL="1079155" indent="-215014" algn="l" rtl="0" eaLnBrk="0" fontAlgn="base" hangingPunct="0">
        <a:spcBef>
          <a:spcPct val="20000"/>
        </a:spcBef>
        <a:spcAft>
          <a:spcPct val="0"/>
        </a:spcAft>
        <a:buChar char="•"/>
        <a:defRPr sz="2229">
          <a:solidFill>
            <a:schemeClr val="tx1"/>
          </a:solidFill>
          <a:latin typeface="+mn-lt"/>
          <a:cs typeface="+mn-cs"/>
        </a:defRPr>
      </a:lvl3pPr>
      <a:lvl4pPr marL="1511905" indent="-215014" algn="l" rtl="0" eaLnBrk="0" fontAlgn="base" hangingPunct="0">
        <a:spcBef>
          <a:spcPct val="20000"/>
        </a:spcBef>
        <a:spcAft>
          <a:spcPct val="0"/>
        </a:spcAft>
        <a:buChar char="–"/>
        <a:defRPr sz="1886">
          <a:solidFill>
            <a:schemeClr val="tx1"/>
          </a:solidFill>
          <a:latin typeface="+mn-lt"/>
          <a:cs typeface="+mn-cs"/>
        </a:defRPr>
      </a:lvl4pPr>
      <a:lvl5pPr marL="1943295" indent="-215014" algn="l" rtl="0" eaLnBrk="0" fontAlgn="base" hangingPunct="0">
        <a:spcBef>
          <a:spcPct val="20000"/>
        </a:spcBef>
        <a:spcAft>
          <a:spcPct val="0"/>
        </a:spcAft>
        <a:buChar char="»"/>
        <a:defRPr sz="1886">
          <a:solidFill>
            <a:schemeClr val="tx1"/>
          </a:solidFill>
          <a:latin typeface="+mn-lt"/>
          <a:cs typeface="+mn-cs"/>
        </a:defRPr>
      </a:lvl5pPr>
      <a:lvl6pPr marL="2376104" indent="-216010" algn="l" rtl="0" fontAlgn="base">
        <a:spcBef>
          <a:spcPct val="20000"/>
        </a:spcBef>
        <a:spcAft>
          <a:spcPct val="0"/>
        </a:spcAft>
        <a:buChar char="»"/>
        <a:defRPr sz="1886">
          <a:solidFill>
            <a:schemeClr val="tx1"/>
          </a:solidFill>
          <a:latin typeface="+mn-lt"/>
          <a:cs typeface="+mn-cs"/>
        </a:defRPr>
      </a:lvl6pPr>
      <a:lvl7pPr marL="2808122" indent="-216010" algn="l" rtl="0" fontAlgn="base">
        <a:spcBef>
          <a:spcPct val="20000"/>
        </a:spcBef>
        <a:spcAft>
          <a:spcPct val="0"/>
        </a:spcAft>
        <a:buChar char="»"/>
        <a:defRPr sz="1886">
          <a:solidFill>
            <a:schemeClr val="tx1"/>
          </a:solidFill>
          <a:latin typeface="+mn-lt"/>
          <a:cs typeface="+mn-cs"/>
        </a:defRPr>
      </a:lvl7pPr>
      <a:lvl8pPr marL="3240141" indent="-216010" algn="l" rtl="0" fontAlgn="base">
        <a:spcBef>
          <a:spcPct val="20000"/>
        </a:spcBef>
        <a:spcAft>
          <a:spcPct val="0"/>
        </a:spcAft>
        <a:buChar char="»"/>
        <a:defRPr sz="1886">
          <a:solidFill>
            <a:schemeClr val="tx1"/>
          </a:solidFill>
          <a:latin typeface="+mn-lt"/>
          <a:cs typeface="+mn-cs"/>
        </a:defRPr>
      </a:lvl8pPr>
      <a:lvl9pPr marL="3672160" indent="-216010" algn="l" rtl="0" fontAlgn="base">
        <a:spcBef>
          <a:spcPct val="20000"/>
        </a:spcBef>
        <a:spcAft>
          <a:spcPct val="0"/>
        </a:spcAft>
        <a:buChar char="»"/>
        <a:defRPr sz="1886">
          <a:solidFill>
            <a:schemeClr val="tx1"/>
          </a:solidFill>
          <a:latin typeface="+mn-lt"/>
          <a:cs typeface="+mn-cs"/>
        </a:defRPr>
      </a:lvl9pPr>
    </p:bodyStyle>
    <p:otherStyle>
      <a:defPPr>
        <a:defRPr lang="sk-SK"/>
      </a:defPPr>
      <a:lvl1pPr marL="0" algn="l" defTabSz="864038" rtl="0" eaLnBrk="1" latinLnBrk="0" hangingPunct="1">
        <a:defRPr sz="1714" kern="1200">
          <a:solidFill>
            <a:schemeClr val="tx1"/>
          </a:solidFill>
          <a:latin typeface="+mn-lt"/>
          <a:ea typeface="+mn-ea"/>
          <a:cs typeface="+mn-cs"/>
        </a:defRPr>
      </a:lvl1pPr>
      <a:lvl2pPr marL="432019" algn="l" defTabSz="864038" rtl="0" eaLnBrk="1" latinLnBrk="0" hangingPunct="1">
        <a:defRPr sz="1714" kern="1200">
          <a:solidFill>
            <a:schemeClr val="tx1"/>
          </a:solidFill>
          <a:latin typeface="+mn-lt"/>
          <a:ea typeface="+mn-ea"/>
          <a:cs typeface="+mn-cs"/>
        </a:defRPr>
      </a:lvl2pPr>
      <a:lvl3pPr marL="864038" algn="l" defTabSz="864038" rtl="0" eaLnBrk="1" latinLnBrk="0" hangingPunct="1">
        <a:defRPr sz="1714" kern="1200">
          <a:solidFill>
            <a:schemeClr val="tx1"/>
          </a:solidFill>
          <a:latin typeface="+mn-lt"/>
          <a:ea typeface="+mn-ea"/>
          <a:cs typeface="+mn-cs"/>
        </a:defRPr>
      </a:lvl3pPr>
      <a:lvl4pPr marL="1296056" algn="l" defTabSz="864038" rtl="0" eaLnBrk="1" latinLnBrk="0" hangingPunct="1">
        <a:defRPr sz="1714" kern="1200">
          <a:solidFill>
            <a:schemeClr val="tx1"/>
          </a:solidFill>
          <a:latin typeface="+mn-lt"/>
          <a:ea typeface="+mn-ea"/>
          <a:cs typeface="+mn-cs"/>
        </a:defRPr>
      </a:lvl4pPr>
      <a:lvl5pPr marL="1728075" algn="l" defTabSz="864038" rtl="0" eaLnBrk="1" latinLnBrk="0" hangingPunct="1">
        <a:defRPr sz="1714" kern="1200">
          <a:solidFill>
            <a:schemeClr val="tx1"/>
          </a:solidFill>
          <a:latin typeface="+mn-lt"/>
          <a:ea typeface="+mn-ea"/>
          <a:cs typeface="+mn-cs"/>
        </a:defRPr>
      </a:lvl5pPr>
      <a:lvl6pPr marL="2160094" algn="l" defTabSz="864038" rtl="0" eaLnBrk="1" latinLnBrk="0" hangingPunct="1">
        <a:defRPr sz="1714" kern="1200">
          <a:solidFill>
            <a:schemeClr val="tx1"/>
          </a:solidFill>
          <a:latin typeface="+mn-lt"/>
          <a:ea typeface="+mn-ea"/>
          <a:cs typeface="+mn-cs"/>
        </a:defRPr>
      </a:lvl6pPr>
      <a:lvl7pPr marL="2592113" algn="l" defTabSz="864038" rtl="0" eaLnBrk="1" latinLnBrk="0" hangingPunct="1">
        <a:defRPr sz="1714" kern="1200">
          <a:solidFill>
            <a:schemeClr val="tx1"/>
          </a:solidFill>
          <a:latin typeface="+mn-lt"/>
          <a:ea typeface="+mn-ea"/>
          <a:cs typeface="+mn-cs"/>
        </a:defRPr>
      </a:lvl7pPr>
      <a:lvl8pPr marL="3024131" algn="l" defTabSz="864038" rtl="0" eaLnBrk="1" latinLnBrk="0" hangingPunct="1">
        <a:defRPr sz="1714" kern="1200">
          <a:solidFill>
            <a:schemeClr val="tx1"/>
          </a:solidFill>
          <a:latin typeface="+mn-lt"/>
          <a:ea typeface="+mn-ea"/>
          <a:cs typeface="+mn-cs"/>
        </a:defRPr>
      </a:lvl8pPr>
      <a:lvl9pPr marL="3456150" algn="l" defTabSz="864038" rtl="0" eaLnBrk="1" latinLnBrk="0" hangingPunct="1">
        <a:defRPr sz="1714"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audio" Target="../media/audio1.wav"/><Relationship Id="rId3" Type="http://schemas.openxmlformats.org/officeDocument/2006/relationships/image" Target="../media/image2.png"/><Relationship Id="rId7" Type="http://schemas.openxmlformats.org/officeDocument/2006/relationships/image" Target="../media/image5.png"/><Relationship Id="rId2" Type="http://schemas.openxmlformats.org/officeDocument/2006/relationships/audio" Target="../media/audio1.wav"/><Relationship Id="rId1" Type="http://schemas.openxmlformats.org/officeDocument/2006/relationships/slideLayout" Target="../slideLayouts/slideLayout12.xml"/><Relationship Id="rId6" Type="http://schemas.microsoft.com/office/2007/relationships/hdphoto" Target="../media/hdphoto1.wdp"/><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7.jpg"/><Relationship Id="rId7" Type="http://schemas.microsoft.com/office/2007/relationships/hdphoto" Target="../media/hdphoto1.wdp"/><Relationship Id="rId2" Type="http://schemas.openxmlformats.org/officeDocument/2006/relationships/image" Target="../media/image6.jpg"/><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9.jpg"/><Relationship Id="rId4" Type="http://schemas.openxmlformats.org/officeDocument/2006/relationships/image" Target="../media/image8.jpg"/></Relationships>
</file>

<file path=ppt/slides/_rels/slide3.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png"/><Relationship Id="rId1" Type="http://schemas.openxmlformats.org/officeDocument/2006/relationships/slideLayout" Target="../slideLayouts/slideLayout1.xml"/><Relationship Id="rId5" Type="http://schemas.openxmlformats.org/officeDocument/2006/relationships/image" Target="../media/image11.jpg"/><Relationship Id="rId4" Type="http://schemas.openxmlformats.org/officeDocument/2006/relationships/image" Target="../media/image10.png"/></Relationships>
</file>

<file path=ppt/slides/_rels/slide4.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png"/><Relationship Id="rId1" Type="http://schemas.openxmlformats.org/officeDocument/2006/relationships/slideLayout" Target="../slideLayouts/slideLayout1.xml"/><Relationship Id="rId5" Type="http://schemas.openxmlformats.org/officeDocument/2006/relationships/image" Target="../media/image9.jpg"/><Relationship Id="rId4" Type="http://schemas.openxmlformats.org/officeDocument/2006/relationships/image" Target="../media/image10.png"/></Relationships>
</file>

<file path=ppt/slides/_rels/slide5.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png"/><Relationship Id="rId1" Type="http://schemas.openxmlformats.org/officeDocument/2006/relationships/slideLayout" Target="../slideLayouts/slideLayout1.xml"/><Relationship Id="rId5" Type="http://schemas.openxmlformats.org/officeDocument/2006/relationships/image" Target="../media/image12.jpg"/><Relationship Id="rId4" Type="http://schemas.openxmlformats.org/officeDocument/2006/relationships/image" Target="../media/image10.png"/></Relationships>
</file>

<file path=ppt/slides/_rels/slide6.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png"/><Relationship Id="rId1" Type="http://schemas.openxmlformats.org/officeDocument/2006/relationships/slideLayout" Target="../slideLayouts/slideLayout1.xml"/><Relationship Id="rId5" Type="http://schemas.openxmlformats.org/officeDocument/2006/relationships/image" Target="../media/image13.jpg"/><Relationship Id="rId4" Type="http://schemas.openxmlformats.org/officeDocument/2006/relationships/image" Target="../media/image10.png"/></Relationships>
</file>

<file path=ppt/slides/_rels/slide7.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png"/><Relationship Id="rId1" Type="http://schemas.openxmlformats.org/officeDocument/2006/relationships/slideLayout" Target="../slideLayouts/slideLayout1.xml"/><Relationship Id="rId5" Type="http://schemas.openxmlformats.org/officeDocument/2006/relationships/image" Target="../media/image14.jpg"/><Relationship Id="rId4" Type="http://schemas.openxmlformats.org/officeDocument/2006/relationships/image" Target="../media/image10.png"/></Relationships>
</file>

<file path=ppt/slides/_rels/slide8.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png"/><Relationship Id="rId1" Type="http://schemas.openxmlformats.org/officeDocument/2006/relationships/slideLayout" Target="../slideLayouts/slideLayout1.xml"/><Relationship Id="rId5" Type="http://schemas.openxmlformats.org/officeDocument/2006/relationships/image" Target="../media/image15.jpg"/><Relationship Id="rId4" Type="http://schemas.openxmlformats.org/officeDocument/2006/relationships/image" Target="../media/image10.png"/></Relationships>
</file>

<file path=ppt/slides/_rels/slide9.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png"/><Relationship Id="rId1" Type="http://schemas.openxmlformats.org/officeDocument/2006/relationships/slideLayout" Target="../slideLayouts/slideLayout1.xml"/><Relationship Id="rId5" Type="http://schemas.openxmlformats.org/officeDocument/2006/relationships/image" Target="../media/image16.jpg"/><Relationship Id="rId4" Type="http://schemas.openxmlformats.org/officeDocument/2006/relationships/image" Target="../media/image10.png"/></Relationships>
</file>

<file path=ppt/slides/_rels/slide10.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png"/><Relationship Id="rId1" Type="http://schemas.openxmlformats.org/officeDocument/2006/relationships/slideLayout" Target="../slideLayouts/slideLayout1.xml"/><Relationship Id="rId5" Type="http://schemas.openxmlformats.org/officeDocument/2006/relationships/image" Target="../media/image17.jpg"/><Relationship Id="rId4" Type="http://schemas.openxmlformats.org/officeDocument/2006/relationships/image" Target="../media/image10.png"/></Relationships>
</file>

<file path=ppt/slides/_rels/slide1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png"/><Relationship Id="rId1" Type="http://schemas.openxmlformats.org/officeDocument/2006/relationships/slideLayout" Target="../slideLayouts/slideLayout1.xml"/><Relationship Id="rId5" Type="http://schemas.openxmlformats.org/officeDocument/2006/relationships/image" Target="../media/image18.jpg"/><Relationship Id="rId4" Type="http://schemas.openxmlformats.org/officeDocument/2006/relationships/image" Target="../media/image10.png"/></Relationships>
</file>

<file path=ppt/slides/_rels/slide1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png"/><Relationship Id="rId1" Type="http://schemas.openxmlformats.org/officeDocument/2006/relationships/slideLayout" Target="../slideLayouts/slideLayout1.xml"/><Relationship Id="rId5" Type="http://schemas.openxmlformats.org/officeDocument/2006/relationships/image" Target="../media/image8.jpg"/><Relationship Id="rId4" Type="http://schemas.openxmlformats.org/officeDocument/2006/relationships/image" Target="../media/image10.png"/></Relationships>
</file>

<file path=ppt/slides/_rels/slide13.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png"/><Relationship Id="rId1" Type="http://schemas.openxmlformats.org/officeDocument/2006/relationships/slideLayout" Target="../slideLayouts/slideLayout1.xml"/><Relationship Id="rId5" Type="http://schemas.openxmlformats.org/officeDocument/2006/relationships/image" Target="../media/image19.jpg"/><Relationship Id="rId4" Type="http://schemas.openxmlformats.org/officeDocument/2006/relationships/image" Target="../media/image10.png"/></Relationships>
</file>

<file path=ppt/slides/_rels/slide14.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png"/><Relationship Id="rId1" Type="http://schemas.openxmlformats.org/officeDocument/2006/relationships/slideLayout" Target="../slideLayouts/slideLayout1.xml"/><Relationship Id="rId5" Type="http://schemas.openxmlformats.org/officeDocument/2006/relationships/image" Target="../media/image20.jpg"/><Relationship Id="rId4" Type="http://schemas.openxmlformats.org/officeDocument/2006/relationships/image" Target="../media/image10.png"/></Relationships>
</file>

<file path=ppt/slides/_rels/slide15.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png"/><Relationship Id="rId1" Type="http://schemas.openxmlformats.org/officeDocument/2006/relationships/slideLayout" Target="../slideLayouts/slideLayout1.xml"/><Relationship Id="rId5" Type="http://schemas.openxmlformats.org/officeDocument/2006/relationships/image" Target="../media/image21.jpg"/><Relationship Id="rId4" Type="http://schemas.openxmlformats.org/officeDocument/2006/relationships/image" Target="../media/image10.png"/></Relationships>
</file>

<file path=ppt/slides/_rels/slide16.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png"/><Relationship Id="rId1" Type="http://schemas.openxmlformats.org/officeDocument/2006/relationships/slideLayout" Target="../slideLayouts/slideLayout1.xml"/><Relationship Id="rId5" Type="http://schemas.openxmlformats.org/officeDocument/2006/relationships/image" Target="../media/image22.jpg"/><Relationship Id="rId4" Type="http://schemas.openxmlformats.org/officeDocument/2006/relationships/image" Target="../media/image10.png"/></Relationships>
</file>

<file path=ppt/slides/_rels/slide17.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png"/><Relationship Id="rId1" Type="http://schemas.openxmlformats.org/officeDocument/2006/relationships/slideLayout" Target="../slideLayouts/slideLayout1.xml"/><Relationship Id="rId5" Type="http://schemas.openxmlformats.org/officeDocument/2006/relationships/image" Target="../media/image6.jpg"/><Relationship Id="rId4" Type="http://schemas.openxmlformats.org/officeDocument/2006/relationships/image" Target="../media/image10.png"/></Relationships>
</file>

<file path=ppt/slides/_rels/slide18.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png"/><Relationship Id="rId1" Type="http://schemas.openxmlformats.org/officeDocument/2006/relationships/slideLayout" Target="../slideLayouts/slideLayout1.xml"/><Relationship Id="rId5" Type="http://schemas.openxmlformats.org/officeDocument/2006/relationships/image" Target="../media/image23.jpg"/><Relationship Id="rId4" Type="http://schemas.openxmlformats.org/officeDocument/2006/relationships/image" Target="../media/image10.png"/></Relationships>
</file>

<file path=ppt/slides/_rels/slide19.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png"/><Relationship Id="rId1" Type="http://schemas.openxmlformats.org/officeDocument/2006/relationships/slideLayout" Target="../slideLayouts/slideLayout1.xml"/><Relationship Id="rId5" Type="http://schemas.openxmlformats.org/officeDocument/2006/relationships/image" Target="../media/image24.jpg"/><Relationship Id="rId4" Type="http://schemas.openxmlformats.org/officeDocument/2006/relationships/image" Target="../media/image10.png"/></Relationships>
</file>

<file path=ppt/slides/_rels/slide20.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png"/><Relationship Id="rId1" Type="http://schemas.openxmlformats.org/officeDocument/2006/relationships/slideLayout" Target="../slideLayouts/slideLayout1.xml"/><Relationship Id="rId5" Type="http://schemas.openxmlformats.org/officeDocument/2006/relationships/image" Target="../media/image25.jpg"/><Relationship Id="rId4" Type="http://schemas.openxmlformats.org/officeDocument/2006/relationships/image" Target="../media/image10.png"/></Relationships>
</file>

<file path=ppt/slides/_rels/slide2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png"/><Relationship Id="rId1" Type="http://schemas.openxmlformats.org/officeDocument/2006/relationships/slideLayout" Target="../slideLayouts/slideLayout1.xml"/><Relationship Id="rId5" Type="http://schemas.openxmlformats.org/officeDocument/2006/relationships/image" Target="../media/image26.jpg"/><Relationship Id="rId4" Type="http://schemas.openxmlformats.org/officeDocument/2006/relationships/image" Target="../media/image10.png"/></Relationships>
</file>

<file path=ppt/slides/_rels/slide2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png"/><Relationship Id="rId1" Type="http://schemas.openxmlformats.org/officeDocument/2006/relationships/slideLayout" Target="../slideLayouts/slideLayout1.xml"/><Relationship Id="rId5" Type="http://schemas.openxmlformats.org/officeDocument/2006/relationships/image" Target="../media/image27.jpg"/><Relationship Id="rId4" Type="http://schemas.openxmlformats.org/officeDocument/2006/relationships/image" Target="../media/image10.png"/></Relationships>
</file>

<file path=ppt/slides/_rels/slide23.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png"/><Relationship Id="rId1" Type="http://schemas.openxmlformats.org/officeDocument/2006/relationships/slideLayout" Target="../slideLayouts/slideLayout1.xml"/><Relationship Id="rId5" Type="http://schemas.openxmlformats.org/officeDocument/2006/relationships/image" Target="../media/image28.jpg"/><Relationship Id="rId4" Type="http://schemas.openxmlformats.org/officeDocument/2006/relationships/image" Target="../media/image10.png"/></Relationships>
</file>

<file path=ppt/slides/_rels/slide24.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png"/><Relationship Id="rId1" Type="http://schemas.openxmlformats.org/officeDocument/2006/relationships/slideLayout" Target="../slideLayouts/slideLayout1.xml"/><Relationship Id="rId5" Type="http://schemas.openxmlformats.org/officeDocument/2006/relationships/image" Target="../media/image29.jpg"/><Relationship Id="rId4" Type="http://schemas.openxmlformats.org/officeDocument/2006/relationships/image" Target="../media/image10.png"/></Relationships>
</file>

<file path=ppt/slides/_rels/slide25.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png"/><Relationship Id="rId1" Type="http://schemas.openxmlformats.org/officeDocument/2006/relationships/slideLayout" Target="../slideLayouts/slideLayout1.xml"/><Relationship Id="rId5" Type="http://schemas.openxmlformats.org/officeDocument/2006/relationships/image" Target="../media/image30.jpg"/><Relationship Id="rId4" Type="http://schemas.openxmlformats.org/officeDocument/2006/relationships/image" Target="../media/image10.png"/></Relationships>
</file>

<file path=ppt/slides/_rels/slide26.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png"/><Relationship Id="rId1" Type="http://schemas.openxmlformats.org/officeDocument/2006/relationships/slideLayout" Target="../slideLayouts/slideLayout1.xml"/><Relationship Id="rId5" Type="http://schemas.openxmlformats.org/officeDocument/2006/relationships/image" Target="../media/image31.jpg"/><Relationship Id="rId4" Type="http://schemas.openxmlformats.org/officeDocument/2006/relationships/image" Target="../media/image10.png"/></Relationships>
</file>

<file path=ppt/slides/_rels/slide27.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png"/><Relationship Id="rId1" Type="http://schemas.openxmlformats.org/officeDocument/2006/relationships/slideLayout" Target="../slideLayouts/slideLayout1.xml"/><Relationship Id="rId5" Type="http://schemas.openxmlformats.org/officeDocument/2006/relationships/image" Target="../media/image32.jpg"/><Relationship Id="rId4" Type="http://schemas.openxmlformats.org/officeDocument/2006/relationships/image" Target="../media/image10.png"/></Relationships>
</file>

<file path=ppt/slides/_rels/slide28.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png"/><Relationship Id="rId1" Type="http://schemas.openxmlformats.org/officeDocument/2006/relationships/slideLayout" Target="../slideLayouts/slideLayout1.xml"/><Relationship Id="rId5" Type="http://schemas.openxmlformats.org/officeDocument/2006/relationships/image" Target="../media/image33.jpg"/><Relationship Id="rId4" Type="http://schemas.openxmlformats.org/officeDocument/2006/relationships/image" Target="../media/image10.png"/></Relationships>
</file>

<file path=ppt/slides/_rels/slide29.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png"/><Relationship Id="rId1" Type="http://schemas.openxmlformats.org/officeDocument/2006/relationships/slideLayout" Target="../slideLayouts/slideLayout1.xml"/><Relationship Id="rId5" Type="http://schemas.openxmlformats.org/officeDocument/2006/relationships/image" Target="../media/image7.jpg"/><Relationship Id="rId4" Type="http://schemas.openxmlformats.org/officeDocument/2006/relationships/image" Target="../media/image10.png"/></Relationships>
</file>

<file path=ppt/slides/_rels/slide30.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png"/><Relationship Id="rId1" Type="http://schemas.openxmlformats.org/officeDocument/2006/relationships/slideLayout" Target="../slideLayouts/slideLayout1.xml"/><Relationship Id="rId5" Type="http://schemas.openxmlformats.org/officeDocument/2006/relationships/image" Target="../media/image34.jpg"/><Relationship Id="rId4" Type="http://schemas.openxmlformats.org/officeDocument/2006/relationships/image" Target="../media/image10.png"/></Relationships>
</file>

<file path=ppt/slides/_rels/slide3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png"/><Relationship Id="rId1" Type="http://schemas.openxmlformats.org/officeDocument/2006/relationships/slideLayout" Target="../slideLayouts/slideLayout1.xml"/><Relationship Id="rId5" Type="http://schemas.openxmlformats.org/officeDocument/2006/relationships/image" Target="../media/image35.jpg"/><Relationship Id="rId4" Type="http://schemas.openxmlformats.org/officeDocument/2006/relationships/image" Target="../media/image10.png"/></Relationships>
</file>

<file path=ppt/slides/_rels/slide3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png"/><Relationship Id="rId1" Type="http://schemas.openxmlformats.org/officeDocument/2006/relationships/slideLayout" Target="../slideLayouts/slideLayout1.xml"/><Relationship Id="rId5" Type="http://schemas.openxmlformats.org/officeDocument/2006/relationships/image" Target="../media/image36.jpg"/><Relationship Id="rId4" Type="http://schemas.openxmlformats.org/officeDocument/2006/relationships/image" Target="../media/image10.png"/></Relationships>
</file>

<file path=ppt/slides/_rels/slide33.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png"/><Relationship Id="rId1" Type="http://schemas.openxmlformats.org/officeDocument/2006/relationships/slideLayout" Target="../slideLayouts/slideLayout1.xml"/><Relationship Id="rId5" Type="http://schemas.openxmlformats.org/officeDocument/2006/relationships/image" Target="../media/image37.jpg"/><Relationship Id="rId4" Type="http://schemas.openxmlformats.org/officeDocument/2006/relationships/image" Target="../media/image10.png"/></Relationships>
</file>

<file path=ppt/slides/_rels/slide34.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png"/><Relationship Id="rId1" Type="http://schemas.openxmlformats.org/officeDocument/2006/relationships/slideLayout" Target="../slideLayouts/slideLayout1.xml"/><Relationship Id="rId5" Type="http://schemas.openxmlformats.org/officeDocument/2006/relationships/image" Target="../media/image38.jpg"/><Relationship Id="rId4" Type="http://schemas.openxmlformats.org/officeDocument/2006/relationships/image" Target="../media/image10.png"/></Relationships>
</file>

<file path=ppt/slides/_rels/slide35.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png"/><Relationship Id="rId1" Type="http://schemas.openxmlformats.org/officeDocument/2006/relationships/slideLayout" Target="../slideLayouts/slideLayout1.xml"/><Relationship Id="rId5" Type="http://schemas.openxmlformats.org/officeDocument/2006/relationships/image" Target="../media/image39.jpg"/><Relationship Id="rId4" Type="http://schemas.openxmlformats.org/officeDocument/2006/relationships/image" Target="../media/image10.png"/></Relationships>
</file>

<file path=ppt/slides/_rels/slide36.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png"/><Relationship Id="rId1" Type="http://schemas.openxmlformats.org/officeDocument/2006/relationships/slideLayout" Target="../slideLayouts/slideLayout1.xml"/><Relationship Id="rId5" Type="http://schemas.openxmlformats.org/officeDocument/2006/relationships/image" Target="../media/image40.jpg"/><Relationship Id="rId4" Type="http://schemas.openxmlformats.org/officeDocument/2006/relationships/image" Target="../media/image10.png"/></Relationships>
</file>

<file path=ppt/slides/_rels/slide37.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png"/><Relationship Id="rId1" Type="http://schemas.openxmlformats.org/officeDocument/2006/relationships/slideLayout" Target="../slideLayouts/slideLayout1.xml"/><Relationship Id="rId5" Type="http://schemas.openxmlformats.org/officeDocument/2006/relationships/image" Target="../media/image41.jpg"/><Relationship Id="rId4" Type="http://schemas.openxmlformats.org/officeDocument/2006/relationships/image" Target="../media/image10.png"/></Relationships>
</file>

<file path=ppt/slides/_rels/slide38.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png"/><Relationship Id="rId1" Type="http://schemas.openxmlformats.org/officeDocument/2006/relationships/slideLayout" Target="../slideLayouts/slideLayout1.xml"/><Relationship Id="rId5" Type="http://schemas.openxmlformats.org/officeDocument/2006/relationships/image" Target="../media/image42.jpg"/><Relationship Id="rId4" Type="http://schemas.openxmlformats.org/officeDocument/2006/relationships/image" Target="../media/image10.png"/></Relationships>
</file>

<file path=ppt/slides/_rels/slide39.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png"/><Relationship Id="rId1" Type="http://schemas.openxmlformats.org/officeDocument/2006/relationships/slideLayout" Target="../slideLayouts/slideLayout1.xml"/><Relationship Id="rId5" Type="http://schemas.openxmlformats.org/officeDocument/2006/relationships/image" Target="../media/image43.jpg"/><Relationship Id="rId4" Type="http://schemas.openxmlformats.org/officeDocument/2006/relationships/image" Target="../media/image10.png"/></Relationships>
</file>

<file path=ppt/slides/_rels/slide40.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png"/><Relationship Id="rId1" Type="http://schemas.openxmlformats.org/officeDocument/2006/relationships/slideLayout" Target="../slideLayouts/slideLayout1.xml"/><Relationship Id="rId5" Type="http://schemas.openxmlformats.org/officeDocument/2006/relationships/image" Target="../media/image44.jpg"/><Relationship Id="rId4" Type="http://schemas.openxmlformats.org/officeDocument/2006/relationships/image" Target="../media/image10.png"/></Relationships>
</file>

<file path=ppt/slides/_rels/slide4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png"/><Relationship Id="rId1" Type="http://schemas.openxmlformats.org/officeDocument/2006/relationships/slideLayout" Target="../slideLayouts/slideLayout1.xml"/><Relationship Id="rId5" Type="http://schemas.openxmlformats.org/officeDocument/2006/relationships/image" Target="../media/image45.jpg"/><Relationship Id="rId4" Type="http://schemas.openxmlformats.org/officeDocument/2006/relationships/image" Target="../media/image10.png"/></Relationships>
</file>

<file path=ppt/slides/_rels/slide4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png"/><Relationship Id="rId1" Type="http://schemas.openxmlformats.org/officeDocument/2006/relationships/slideLayout" Target="../slideLayouts/slideLayout1.xml"/><Relationship Id="rId5" Type="http://schemas.openxmlformats.org/officeDocument/2006/relationships/image" Target="../media/image46.jpg"/><Relationship Id="rId4" Type="http://schemas.openxmlformats.org/officeDocument/2006/relationships/image" Target="../media/image10.png"/></Relationships>
</file>

<file path=ppt/slides/_rels/slide43.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png"/><Relationship Id="rId1" Type="http://schemas.openxmlformats.org/officeDocument/2006/relationships/slideLayout" Target="../slideLayouts/slideLayout1.xml"/><Relationship Id="rId5" Type="http://schemas.openxmlformats.org/officeDocument/2006/relationships/image" Target="../media/image47.jpg"/><Relationship Id="rId4" Type="http://schemas.openxmlformats.org/officeDocument/2006/relationships/image" Target="../media/image10.png"/></Relationships>
</file>

<file path=ppt/slides/_rels/slide44.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png"/><Relationship Id="rId1" Type="http://schemas.openxmlformats.org/officeDocument/2006/relationships/slideLayout" Target="../slideLayouts/slideLayout1.xml"/><Relationship Id="rId5" Type="http://schemas.openxmlformats.org/officeDocument/2006/relationships/image" Target="../media/image48.jpg"/><Relationship Id="rId4" Type="http://schemas.openxmlformats.org/officeDocument/2006/relationships/image" Target="../media/image10.png"/></Relationships>
</file>

<file path=ppt/slides/_rels/slide45.xml.rels><?xml version="1.0" encoding="UTF-8" standalone="yes"?>
<Relationships xmlns="http://schemas.openxmlformats.org/package/2006/relationships"><Relationship Id="rId8" Type="http://schemas.openxmlformats.org/officeDocument/2006/relationships/image" Target="../media/image53.png"/><Relationship Id="rId3" Type="http://schemas.microsoft.com/office/2007/relationships/hdphoto" Target="../media/hdphoto1.wdp"/><Relationship Id="rId7" Type="http://schemas.openxmlformats.org/officeDocument/2006/relationships/image" Target="../media/image52.png"/><Relationship Id="rId12" Type="http://schemas.openxmlformats.org/officeDocument/2006/relationships/image" Target="../media/image56.png"/><Relationship Id="rId2"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image" Target="../media/image51.png"/><Relationship Id="rId11" Type="http://schemas.openxmlformats.org/officeDocument/2006/relationships/image" Target="../media/image10.png"/><Relationship Id="rId5" Type="http://schemas.openxmlformats.org/officeDocument/2006/relationships/image" Target="../media/image50.png"/><Relationship Id="rId10" Type="http://schemas.openxmlformats.org/officeDocument/2006/relationships/image" Target="../media/image55.png"/><Relationship Id="rId4" Type="http://schemas.openxmlformats.org/officeDocument/2006/relationships/image" Target="../media/image49.jpeg"/><Relationship Id="rId9" Type="http://schemas.openxmlformats.org/officeDocument/2006/relationships/image" Target="../media/image54.jpeg"/></Relationships>
</file>

<file path=ppt/slides/_rels/slide46.xml.rels><?xml version="1.0" encoding="UTF-8" standalone="yes"?>
<Relationships xmlns="http://schemas.openxmlformats.org/package/2006/relationships"><Relationship Id="rId8" Type="http://schemas.openxmlformats.org/officeDocument/2006/relationships/image" Target="../media/image60.png"/><Relationship Id="rId13" Type="http://schemas.openxmlformats.org/officeDocument/2006/relationships/hyperlink" Target="https://vk.com/mispps" TargetMode="External"/><Relationship Id="rId3" Type="http://schemas.openxmlformats.org/officeDocument/2006/relationships/image" Target="../media/image57.png"/><Relationship Id="rId7" Type="http://schemas.openxmlformats.org/officeDocument/2006/relationships/hyperlink" Target="https://www.facebook.com/mispps" TargetMode="External"/><Relationship Id="rId12" Type="http://schemas.openxmlformats.org/officeDocument/2006/relationships/image" Target="../media/image62.png"/><Relationship Id="rId2" Type="http://schemas.openxmlformats.org/officeDocument/2006/relationships/hyperlink" Target="http://www.mispps.com/" TargetMode="External"/><Relationship Id="rId1" Type="http://schemas.openxmlformats.org/officeDocument/2006/relationships/slideLayout" Target="../slideLayouts/slideLayout23.xml"/><Relationship Id="rId6" Type="http://schemas.openxmlformats.org/officeDocument/2006/relationships/image" Target="../media/image59.png"/><Relationship Id="rId11" Type="http://schemas.openxmlformats.org/officeDocument/2006/relationships/hyperlink" Target="https://plus.google.com/+Mispps/" TargetMode="External"/><Relationship Id="rId5" Type="http://schemas.openxmlformats.org/officeDocument/2006/relationships/image" Target="../media/image58.png"/><Relationship Id="rId10" Type="http://schemas.openxmlformats.org/officeDocument/2006/relationships/image" Target="../media/image61.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6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2">
            <a:extLst>
              <a:ext uri="{FF2B5EF4-FFF2-40B4-BE49-F238E27FC236}">
                <a16:creationId xmlns:a16="http://schemas.microsoft.com/office/drawing/2014/main" id="{3FFA5D80-028F-447C-8DC9-828BCEA07F69}"/>
              </a:ext>
            </a:extLst>
          </p:cNvPr>
          <p:cNvSpPr txBox="1"/>
          <p:nvPr/>
        </p:nvSpPr>
        <p:spPr>
          <a:xfrm>
            <a:off x="1060973" y="1919846"/>
            <a:ext cx="9398542" cy="4026936"/>
          </a:xfrm>
          <a:prstGeom prst="rect">
            <a:avLst/>
          </a:prstGeom>
          <a:noFill/>
          <a:effectLst/>
        </p:spPr>
        <p:txBody>
          <a:bodyPr wrap="square">
            <a:spAutoFit/>
          </a:bodyPr>
          <a:lstStyle/>
          <a:p>
            <a:pPr algn="just" defTabSz="417795">
              <a:defRPr/>
            </a:pPr>
            <a:r>
              <a:rPr lang="sk-SK" sz="2193">
                <a:ln w="3175">
                  <a:solidFill>
                    <a:prstClr val="black"/>
                  </a:solidFill>
                </a:ln>
                <a:solidFill>
                  <a:srgbClr val="FF0000"/>
                </a:solidFill>
                <a:effectLst>
                  <a:glow>
                    <a:prstClr val="white">
                      <a:alpha val="63000"/>
                    </a:prstClr>
                  </a:glow>
                  <a:innerShdw blurRad="63500" dist="38100">
                    <a:prstClr val="white"/>
                  </a:innerShdw>
                </a:effectLst>
                <a:latin typeface=".ArnoldBoecklinTTEE" panose="020B0500000000000000" pitchFamily="34" charset="2"/>
                <a:cs typeface="Andalus" panose="02020603050405020304" pitchFamily="18" charset="-78"/>
              </a:rPr>
              <a:t>   </a:t>
            </a:r>
            <a:r>
              <a:rPr lang="en-US" sz="2400">
                <a:ln w="3175">
                  <a:solidFill>
                    <a:prstClr val="black"/>
                  </a:solidFill>
                </a:ln>
                <a:solidFill>
                  <a:srgbClr val="FF0000"/>
                </a:solidFill>
                <a:effectLst>
                  <a:glow>
                    <a:prstClr val="white">
                      <a:alpha val="63000"/>
                    </a:prstClr>
                  </a:glow>
                  <a:innerShdw blurRad="63500" dist="38100">
                    <a:prstClr val="white"/>
                  </a:innerShdw>
                </a:effectLst>
                <a:latin typeface=".ArnoldBoecklinTTEE" panose="020B0500000000000000" pitchFamily="34" charset="2"/>
                <a:cs typeface="Andalus" panose="02020603050405020304" pitchFamily="18" charset="-78"/>
              </a:rPr>
              <a:t>W</a:t>
            </a:r>
            <a:r>
              <a:rPr lang="en-US">
                <a:ln w="3175">
                  <a:solidFill>
                    <a:prstClr val="black">
                      <a:lumMod val="65000"/>
                      <a:lumOff val="35000"/>
                    </a:prstClr>
                  </a:solidFill>
                </a:ln>
                <a:effectLst/>
                <a:latin typeface=".ArnoldBoecklinTTEE" panose="020B0500000000000000" pitchFamily="34" charset="2"/>
                <a:cs typeface="Andalus" panose="02020603050405020304" pitchFamily="18" charset="-78"/>
              </a:rPr>
              <a:t>e all love the cities in which our daily lives take place. There are many of them all over the world and they are remarkably similar. There are skyscrapers in them, the streets are crowded with busy people.</a:t>
            </a:r>
            <a:endParaRPr lang="en-US" sz="800">
              <a:ln w="3175">
                <a:solidFill>
                  <a:prstClr val="black">
                    <a:lumMod val="65000"/>
                    <a:lumOff val="35000"/>
                  </a:prstClr>
                </a:solidFill>
              </a:ln>
              <a:solidFill>
                <a:prstClr val="black"/>
              </a:solidFill>
              <a:effectLst>
                <a:glow>
                  <a:prstClr val="white">
                    <a:alpha val="63000"/>
                  </a:prstClr>
                </a:glow>
                <a:innerShdw blurRad="63500" dist="38100">
                  <a:prstClr val="white"/>
                </a:innerShdw>
              </a:effectLst>
              <a:latin typeface=".ArnoldBoecklinTTEE" panose="020B0500000000000000" pitchFamily="34" charset="2"/>
              <a:cs typeface="Andalus" panose="02020603050405020304" pitchFamily="18" charset="-78"/>
            </a:endParaRPr>
          </a:p>
          <a:p>
            <a:pPr algn="just" defTabSz="417795">
              <a:defRPr/>
            </a:pPr>
            <a:r>
              <a:rPr lang="sk-SK" sz="2193">
                <a:ln w="3175">
                  <a:solidFill>
                    <a:prstClr val="black"/>
                  </a:solidFill>
                </a:ln>
                <a:solidFill>
                  <a:srgbClr val="FF0000"/>
                </a:solidFill>
                <a:effectLst>
                  <a:glow>
                    <a:prstClr val="white">
                      <a:alpha val="63000"/>
                    </a:prstClr>
                  </a:glow>
                  <a:innerShdw blurRad="63500" dist="38100">
                    <a:prstClr val="white"/>
                  </a:innerShdw>
                </a:effectLst>
                <a:latin typeface=".ArnoldBoecklinTTEE" panose="020B0500000000000000" pitchFamily="34" charset="2"/>
                <a:cs typeface="Andalus" panose="02020603050405020304" pitchFamily="18" charset="-78"/>
              </a:rPr>
              <a:t>   </a:t>
            </a:r>
            <a:r>
              <a:rPr lang="en-US" sz="2400">
                <a:ln w="3175">
                  <a:solidFill>
                    <a:prstClr val="black"/>
                  </a:solidFill>
                </a:ln>
                <a:solidFill>
                  <a:srgbClr val="FF0000"/>
                </a:solidFill>
                <a:effectLst/>
                <a:latin typeface=".ArnoldBoecklinTTEE" panose="020B0500000000000000" pitchFamily="34" charset="2"/>
                <a:cs typeface="Andalus" panose="02020603050405020304" pitchFamily="18" charset="-78"/>
              </a:rPr>
              <a:t>O</a:t>
            </a:r>
            <a:r>
              <a:rPr lang="en-US">
                <a:ln w="3175">
                  <a:solidFill>
                    <a:prstClr val="black">
                      <a:lumMod val="65000"/>
                      <a:lumOff val="35000"/>
                    </a:prstClr>
                  </a:solidFill>
                </a:ln>
                <a:solidFill>
                  <a:prstClr val="black"/>
                </a:solidFill>
                <a:effectLst/>
                <a:latin typeface=".ArnoldBoecklinTTEE" panose="020B0500000000000000" pitchFamily="34" charset="2"/>
                <a:cs typeface="Andalus" panose="02020603050405020304" pitchFamily="18" charset="-78"/>
              </a:rPr>
              <a:t>ne of the best ways to experience a fundamentally different culture is to discover smaller remote villages. In this presentation, we will present some truly unique and beautiful villages, where people have adapted to challenging but beautiful natural sites. They are often fully synchronized with the natural and surrounding landscape.</a:t>
            </a:r>
            <a:endParaRPr lang="en-US" sz="800">
              <a:ln w="3175">
                <a:solidFill>
                  <a:prstClr val="black">
                    <a:lumMod val="65000"/>
                    <a:lumOff val="35000"/>
                  </a:prstClr>
                </a:solidFill>
              </a:ln>
              <a:solidFill>
                <a:prstClr val="black"/>
              </a:solidFill>
              <a:effectLst/>
              <a:latin typeface=".ArnoldBoecklinTTEE" panose="020B0500000000000000" pitchFamily="34" charset="2"/>
              <a:cs typeface="Andalus" panose="02020603050405020304" pitchFamily="18" charset="-78"/>
            </a:endParaRPr>
          </a:p>
          <a:p>
            <a:pPr algn="just" defTabSz="417795">
              <a:defRPr/>
            </a:pPr>
            <a:r>
              <a:rPr lang="sk-SK" sz="1827">
                <a:ln w="3175">
                  <a:solidFill>
                    <a:prstClr val="black">
                      <a:lumMod val="65000"/>
                      <a:lumOff val="35000"/>
                    </a:prstClr>
                  </a:solidFill>
                </a:ln>
                <a:solidFill>
                  <a:prstClr val="black"/>
                </a:solidFill>
                <a:effectLst>
                  <a:glow>
                    <a:prstClr val="white">
                      <a:alpha val="63000"/>
                    </a:prstClr>
                  </a:glow>
                  <a:innerShdw blurRad="63500" dist="38100">
                    <a:prstClr val="white"/>
                  </a:innerShdw>
                </a:effectLst>
                <a:latin typeface=".ArnoldBoecklinTTEE" panose="020B0500000000000000" pitchFamily="34" charset="2"/>
                <a:cs typeface="Andalus" panose="02020603050405020304" pitchFamily="18" charset="-78"/>
              </a:rPr>
              <a:t>    </a:t>
            </a:r>
            <a:r>
              <a:rPr lang="en-US" sz="2400">
                <a:ln w="3175">
                  <a:solidFill>
                    <a:prstClr val="black"/>
                  </a:solidFill>
                </a:ln>
                <a:solidFill>
                  <a:srgbClr val="FF0000"/>
                </a:solidFill>
                <a:effectLst/>
                <a:latin typeface=".ArnoldBoecklinTTEE" panose="020B0500000000000000" pitchFamily="34" charset="2"/>
                <a:cs typeface="Andalus" panose="02020603050405020304" pitchFamily="18" charset="-78"/>
              </a:rPr>
              <a:t>I</a:t>
            </a:r>
            <a:r>
              <a:rPr lang="en-US">
                <a:ln w="3175">
                  <a:solidFill>
                    <a:prstClr val="black">
                      <a:lumMod val="65000"/>
                      <a:lumOff val="35000"/>
                    </a:prstClr>
                  </a:solidFill>
                </a:ln>
                <a:solidFill>
                  <a:prstClr val="black"/>
                </a:solidFill>
                <a:effectLst/>
                <a:latin typeface=".ArnoldBoecklinTTEE" panose="020B0500000000000000" pitchFamily="34" charset="2"/>
                <a:cs typeface="Andalus" panose="02020603050405020304" pitchFamily="18" charset="-78"/>
              </a:rPr>
              <a:t>f you are a lover of travel, remember that the villages reflect the culture and eating habits of the region and the nation. Keep this in mind as you prepare for the journey of getting to know foreign countries.</a:t>
            </a:r>
            <a:endParaRPr lang="sk-SK">
              <a:ln w="3175">
                <a:solidFill>
                  <a:prstClr val="black">
                    <a:lumMod val="65000"/>
                    <a:lumOff val="35000"/>
                  </a:prstClr>
                </a:solidFill>
              </a:ln>
              <a:solidFill>
                <a:prstClr val="black"/>
              </a:solidFill>
              <a:effectLst/>
              <a:latin typeface=".ArnoldBoecklinTTEE" panose="020B0500000000000000" pitchFamily="34" charset="2"/>
              <a:cs typeface="Andalus" panose="02020603050405020304" pitchFamily="18" charset="-78"/>
            </a:endParaRPr>
          </a:p>
          <a:p>
            <a:pPr algn="just" defTabSz="417795">
              <a:defRPr/>
            </a:pPr>
            <a:endParaRPr lang="sk-SK" sz="1827">
              <a:ln w="3175">
                <a:solidFill>
                  <a:prstClr val="black">
                    <a:lumMod val="65000"/>
                    <a:lumOff val="35000"/>
                  </a:prstClr>
                </a:solidFill>
              </a:ln>
              <a:solidFill>
                <a:prstClr val="black"/>
              </a:solidFill>
              <a:effectLst>
                <a:glow>
                  <a:prstClr val="white">
                    <a:alpha val="63000"/>
                  </a:prstClr>
                </a:glow>
                <a:innerShdw blurRad="63500" dist="38100">
                  <a:prstClr val="white"/>
                </a:innerShdw>
              </a:effectLst>
              <a:latin typeface=".ArnoldBoecklinTTEE" panose="020B0500000000000000" pitchFamily="34" charset="2"/>
              <a:cs typeface="Andalus" panose="02020603050405020304" pitchFamily="18" charset="-78"/>
            </a:endParaRPr>
          </a:p>
          <a:p>
            <a:pPr algn="just" defTabSz="417795">
              <a:defRPr/>
            </a:pPr>
            <a:endParaRPr lang="en-US" sz="182">
              <a:ln>
                <a:solidFill>
                  <a:prstClr val="black">
                    <a:lumMod val="65000"/>
                    <a:lumOff val="35000"/>
                  </a:prstClr>
                </a:solidFill>
              </a:ln>
              <a:solidFill>
                <a:prstClr val="black"/>
              </a:solidFill>
              <a:effectLst>
                <a:glow>
                  <a:prstClr val="white">
                    <a:alpha val="63000"/>
                  </a:prstClr>
                </a:glow>
                <a:innerShdw blurRad="63500" dist="38100">
                  <a:prstClr val="white"/>
                </a:innerShdw>
              </a:effectLst>
              <a:latin typeface=".ArnoldBoecklinTTEE" panose="020B0500000000000000" pitchFamily="34" charset="2"/>
              <a:cs typeface="Andalus" panose="02020603050405020304" pitchFamily="18" charset="-78"/>
            </a:endParaRPr>
          </a:p>
          <a:p>
            <a:pPr marL="313347" indent="-313347" algn="ctr" defTabSz="417795">
              <a:buFont typeface=".ArnoldBoecklinTTEE"/>
              <a:buChar char=" "/>
              <a:defRPr/>
            </a:pPr>
            <a:r>
              <a:rPr lang="sk-SK">
                <a:ln w="3175">
                  <a:solidFill>
                    <a:prstClr val="black">
                      <a:lumMod val="65000"/>
                      <a:lumOff val="35000"/>
                    </a:prstClr>
                  </a:solidFill>
                </a:ln>
                <a:solidFill>
                  <a:prstClr val="black"/>
                </a:solidFill>
                <a:effectLst>
                  <a:glow>
                    <a:prstClr val="white">
                      <a:alpha val="63000"/>
                    </a:prstClr>
                  </a:glow>
                  <a:innerShdw blurRad="63500" dist="38100">
                    <a:prstClr val="white"/>
                  </a:innerShdw>
                </a:effectLst>
                <a:latin typeface=".ArnoldBoecklinTTEE" panose="020B0500000000000000" pitchFamily="34" charset="2"/>
                <a:cs typeface="Andalus" panose="02020603050405020304" pitchFamily="18" charset="-78"/>
              </a:rPr>
              <a:t>                                             </a:t>
            </a:r>
            <a:r>
              <a:rPr lang="en-US">
                <a:ln w="3175">
                  <a:solidFill>
                    <a:prstClr val="black">
                      <a:lumMod val="65000"/>
                      <a:lumOff val="35000"/>
                    </a:prstClr>
                  </a:solidFill>
                </a:ln>
                <a:solidFill>
                  <a:prstClr val="black"/>
                </a:solidFill>
                <a:effectLst/>
                <a:latin typeface=".ArnoldBoecklinTTEE" panose="020B0500000000000000" pitchFamily="34" charset="2"/>
                <a:cs typeface="Andalus" panose="02020603050405020304" pitchFamily="18" charset="-78"/>
              </a:rPr>
              <a:t>With regards,</a:t>
            </a:r>
            <a:endParaRPr lang="sk-SK">
              <a:ln w="3175">
                <a:solidFill>
                  <a:prstClr val="black">
                    <a:lumMod val="65000"/>
                    <a:lumOff val="35000"/>
                  </a:prstClr>
                </a:solidFill>
              </a:ln>
              <a:solidFill>
                <a:prstClr val="black"/>
              </a:solidFill>
              <a:effectLst/>
              <a:latin typeface=".ArnoldBoecklinTTEE" panose="020B0500000000000000" pitchFamily="34" charset="2"/>
              <a:cs typeface="Andalus" panose="02020603050405020304" pitchFamily="18" charset="-78"/>
            </a:endParaRPr>
          </a:p>
          <a:p>
            <a:pPr marL="313347" indent="-313347" algn="ctr" defTabSz="417795">
              <a:buFont typeface=".ArnoldBoecklinTTEE"/>
              <a:buChar char=" "/>
              <a:defRPr/>
            </a:pPr>
            <a:endParaRPr lang="en-US" sz="366">
              <a:ln w="3175">
                <a:solidFill>
                  <a:prstClr val="black">
                    <a:lumMod val="65000"/>
                    <a:lumOff val="35000"/>
                  </a:prstClr>
                </a:solidFill>
              </a:ln>
              <a:solidFill>
                <a:prstClr val="black"/>
              </a:solidFill>
              <a:effectLst/>
              <a:latin typeface=".ArnoldBoecklinTTEE" panose="020B0500000000000000" pitchFamily="34" charset="2"/>
              <a:cs typeface="Andalus" panose="02020603050405020304" pitchFamily="18" charset="-78"/>
            </a:endParaRPr>
          </a:p>
          <a:p>
            <a:pPr algn="ctr" defTabSz="417795">
              <a:defRPr/>
            </a:pPr>
            <a:r>
              <a:rPr lang="sk-SK">
                <a:ln w="3175">
                  <a:solidFill>
                    <a:prstClr val="black">
                      <a:lumMod val="65000"/>
                      <a:lumOff val="35000"/>
                    </a:prstClr>
                  </a:solidFill>
                </a:ln>
                <a:solidFill>
                  <a:prstClr val="black"/>
                </a:solidFill>
                <a:effectLst/>
                <a:latin typeface=".ArnoldBoecklinTTEE" panose="020B0500000000000000" pitchFamily="34" charset="2"/>
                <a:cs typeface="Andalus" panose="02020603050405020304" pitchFamily="18" charset="-78"/>
              </a:rPr>
              <a:t>                                                  </a:t>
            </a:r>
            <a:r>
              <a:rPr lang="en-US">
                <a:ln w="3175">
                  <a:solidFill>
                    <a:prstClr val="black">
                      <a:lumMod val="65000"/>
                      <a:lumOff val="35000"/>
                    </a:prstClr>
                  </a:solidFill>
                </a:ln>
                <a:solidFill>
                  <a:prstClr val="black"/>
                </a:solidFill>
                <a:effectLst/>
                <a:latin typeface=".ArnoldBoecklinTTEE" panose="020B0500000000000000" pitchFamily="34" charset="2"/>
                <a:cs typeface="Andalus" panose="02020603050405020304" pitchFamily="18" charset="-78"/>
              </a:rPr>
              <a:t>T</a:t>
            </a:r>
            <a:r>
              <a:rPr lang="sk-SK">
                <a:ln w="3175">
                  <a:solidFill>
                    <a:prstClr val="black">
                      <a:lumMod val="65000"/>
                      <a:lumOff val="35000"/>
                    </a:prstClr>
                  </a:solidFill>
                </a:ln>
                <a:solidFill>
                  <a:prstClr val="black"/>
                </a:solidFill>
                <a:effectLst/>
                <a:latin typeface=".ArnoldBoecklinTTEE" panose="020B0500000000000000" pitchFamily="34" charset="2"/>
                <a:cs typeface="Andalus" panose="02020603050405020304" pitchFamily="18" charset="-78"/>
              </a:rPr>
              <a:t>ony</a:t>
            </a:r>
            <a:r>
              <a:rPr lang="en-US">
                <a:ln w="3175">
                  <a:solidFill>
                    <a:prstClr val="black">
                      <a:lumMod val="65000"/>
                      <a:lumOff val="35000"/>
                    </a:prstClr>
                  </a:solidFill>
                </a:ln>
                <a:solidFill>
                  <a:prstClr val="black"/>
                </a:solidFill>
                <a:effectLst/>
                <a:latin typeface=".ArnoldBoecklinTTEE" panose="020B0500000000000000" pitchFamily="34" charset="2"/>
                <a:cs typeface="Andalus" panose="02020603050405020304" pitchFamily="18" charset="-78"/>
              </a:rPr>
              <a:t> C</a:t>
            </a:r>
            <a:r>
              <a:rPr lang="sk-SK">
                <a:ln w="3175">
                  <a:solidFill>
                    <a:prstClr val="black">
                      <a:lumMod val="65000"/>
                      <a:lumOff val="35000"/>
                    </a:prstClr>
                  </a:solidFill>
                </a:ln>
                <a:solidFill>
                  <a:prstClr val="black"/>
                </a:solidFill>
                <a:effectLst/>
                <a:latin typeface=".ArnoldBoecklinTTEE" panose="020B0500000000000000" pitchFamily="34" charset="2"/>
                <a:cs typeface="Andalus" panose="02020603050405020304" pitchFamily="18" charset="-78"/>
              </a:rPr>
              <a:t>hacko  and  Steve Rumpler</a:t>
            </a:r>
            <a:r>
              <a:rPr lang="en-US">
                <a:ln w="3175">
                  <a:solidFill>
                    <a:prstClr val="black">
                      <a:lumMod val="65000"/>
                      <a:lumOff val="35000"/>
                    </a:prstClr>
                  </a:solidFill>
                </a:ln>
                <a:solidFill>
                  <a:prstClr val="black"/>
                </a:solidFill>
                <a:effectLst/>
                <a:latin typeface=".ArnoldBoecklinTTEE" panose="020B0500000000000000" pitchFamily="34" charset="2"/>
                <a:cs typeface="Andalus" panose="02020603050405020304" pitchFamily="18" charset="-78"/>
              </a:rPr>
              <a:t> </a:t>
            </a:r>
          </a:p>
        </p:txBody>
      </p:sp>
      <p:sp>
        <p:nvSpPr>
          <p:cNvPr id="2" name="Text 1">
            <a:extLst>
              <a:ext uri="{FF2B5EF4-FFF2-40B4-BE49-F238E27FC236}">
                <a16:creationId xmlns:a16="http://schemas.microsoft.com/office/drawing/2014/main" id="{44553BC1-CCB4-417B-817A-04C486603EB2}"/>
              </a:ext>
            </a:extLst>
          </p:cNvPr>
          <p:cNvSpPr txBox="1"/>
          <p:nvPr/>
        </p:nvSpPr>
        <p:spPr>
          <a:xfrm>
            <a:off x="994366" y="929414"/>
            <a:ext cx="9554570" cy="654795"/>
          </a:xfrm>
          <a:prstGeom prst="rect">
            <a:avLst/>
          </a:prstGeom>
          <a:noFill/>
        </p:spPr>
        <p:txBody>
          <a:bodyPr>
            <a:spAutoFit/>
          </a:bodyPr>
          <a:lstStyle/>
          <a:p>
            <a:pPr algn="ctr" defTabSz="417795">
              <a:defRPr/>
            </a:pPr>
            <a:r>
              <a:rPr lang="en-US" sz="3655">
                <a:ln w="12700" cap="sq">
                  <a:solidFill>
                    <a:prstClr val="black">
                      <a:alpha val="85000"/>
                    </a:prstClr>
                  </a:solidFill>
                  <a:prstDash val="solid"/>
                  <a:miter lim="800000"/>
                </a:ln>
                <a:solidFill>
                  <a:schemeClr val="accent2">
                    <a:lumMod val="75000"/>
                  </a:schemeClr>
                </a:solidFill>
                <a:effectLst>
                  <a:glow rad="127000">
                    <a:srgbClr val="FFF6C5"/>
                  </a:glow>
                  <a:outerShdw blurRad="38100" dist="76200" dir="2700000" algn="tl" rotWithShape="0">
                    <a:prstClr val="black">
                      <a:alpha val="46000"/>
                    </a:prstClr>
                  </a:outerShdw>
                </a:effectLst>
                <a:latin typeface="Arabia CE" pitchFamily="2" charset="0"/>
              </a:rPr>
              <a:t>Magical villages </a:t>
            </a:r>
            <a:r>
              <a:rPr lang="sk-SK" sz="3655">
                <a:ln w="12700" cap="sq">
                  <a:solidFill>
                    <a:prstClr val="black">
                      <a:alpha val="85000"/>
                    </a:prstClr>
                  </a:solidFill>
                  <a:prstDash val="solid"/>
                  <a:miter lim="800000"/>
                </a:ln>
                <a:solidFill>
                  <a:schemeClr val="accent2">
                    <a:lumMod val="75000"/>
                  </a:schemeClr>
                </a:solidFill>
                <a:effectLst>
                  <a:glow rad="127000">
                    <a:srgbClr val="FFF6C5"/>
                  </a:glow>
                  <a:outerShdw blurRad="38100" dist="76200" dir="2700000" algn="tl" rotWithShape="0">
                    <a:prstClr val="black">
                      <a:alpha val="46000"/>
                    </a:prstClr>
                  </a:outerShdw>
                </a:effectLst>
                <a:latin typeface="Arabia CE" pitchFamily="2" charset="0"/>
              </a:rPr>
              <a:t>of</a:t>
            </a:r>
            <a:r>
              <a:rPr lang="en-US" sz="3655">
                <a:ln w="12700" cap="sq">
                  <a:solidFill>
                    <a:prstClr val="black">
                      <a:alpha val="85000"/>
                    </a:prstClr>
                  </a:solidFill>
                  <a:prstDash val="solid"/>
                  <a:miter lim="800000"/>
                </a:ln>
                <a:solidFill>
                  <a:schemeClr val="accent2">
                    <a:lumMod val="75000"/>
                  </a:schemeClr>
                </a:solidFill>
                <a:effectLst>
                  <a:glow rad="127000">
                    <a:srgbClr val="FFF6C5"/>
                  </a:glow>
                  <a:outerShdw blurRad="38100" dist="76200" dir="2700000" algn="tl" rotWithShape="0">
                    <a:prstClr val="black">
                      <a:alpha val="46000"/>
                    </a:prstClr>
                  </a:outerShdw>
                </a:effectLst>
                <a:latin typeface="Arabia CE" pitchFamily="2" charset="0"/>
              </a:rPr>
              <a:t> the world</a:t>
            </a:r>
          </a:p>
        </p:txBody>
      </p:sp>
      <p:pic>
        <p:nvPicPr>
          <p:cNvPr id="8" name="Myš">
            <a:extLst>
              <a:ext uri="{FF2B5EF4-FFF2-40B4-BE49-F238E27FC236}">
                <a16:creationId xmlns:a16="http://schemas.microsoft.com/office/drawing/2014/main" id="{64FC1FBB-BA9D-4CE1-AC02-1D5F1B9729C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20631581">
            <a:off x="10322754" y="6086857"/>
            <a:ext cx="452364" cy="452364"/>
          </a:xfrm>
          <a:prstGeom prst="rect">
            <a:avLst/>
          </a:prstGeom>
        </p:spPr>
      </p:pic>
      <p:pic>
        <p:nvPicPr>
          <p:cNvPr id="11" name="Žalúzia">
            <a:extLst>
              <a:ext uri="{FF2B5EF4-FFF2-40B4-BE49-F238E27FC236}">
                <a16:creationId xmlns:a16="http://schemas.microsoft.com/office/drawing/2014/main" id="{8A800753-0C35-402D-94A9-6FE493B2683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89558" y="116681"/>
            <a:ext cx="11141372"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Rám">
            <a:extLst>
              <a:ext uri="{FF2B5EF4-FFF2-40B4-BE49-F238E27FC236}">
                <a16:creationId xmlns:a16="http://schemas.microsoft.com/office/drawing/2014/main" id="{B1BC0E97-5348-415A-832E-529305E160AC}"/>
              </a:ext>
            </a:extLst>
          </p:cNvPr>
          <p:cNvPicPr>
            <a:picLocks noChangeArrowheads="1"/>
          </p:cNvPicPr>
          <p:nvPr/>
        </p:nvPicPr>
        <p:blipFill>
          <a:blip r:embed="rId5">
            <a:extLst>
              <a:ext uri="{BEBA8EAE-BF5A-486C-A8C5-ECC9F3942E4B}">
                <a14:imgProps xmlns:a14="http://schemas.microsoft.com/office/drawing/2010/main">
                  <a14:imgLayer r:embed="rId6">
                    <a14:imgEffect>
                      <a14:saturation sat="300000"/>
                    </a14:imgEffect>
                  </a14:imgLayer>
                </a14:imgProps>
              </a:ext>
              <a:ext uri="{28A0092B-C50C-407E-A947-70E740481C1C}">
                <a14:useLocalDpi xmlns:a14="http://schemas.microsoft.com/office/drawing/2010/main" val="0"/>
              </a:ext>
            </a:extLst>
          </a:blip>
          <a:srcRect/>
          <a:stretch>
            <a:fillRect/>
          </a:stretch>
        </p:blipFill>
        <p:spPr bwMode="auto">
          <a:xfrm>
            <a:off x="0" y="0"/>
            <a:ext cx="11520488" cy="7091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Nadpis">
            <a:extLst>
              <a:ext uri="{FF2B5EF4-FFF2-40B4-BE49-F238E27FC236}">
                <a16:creationId xmlns:a16="http://schemas.microsoft.com/office/drawing/2014/main" id="{8ED2F9C8-5A5F-43B0-B1FE-A49B0BA48EC3}"/>
              </a:ext>
            </a:extLst>
          </p:cNvPr>
          <p:cNvSpPr/>
          <p:nvPr/>
        </p:nvSpPr>
        <p:spPr>
          <a:xfrm>
            <a:off x="1579099" y="3637580"/>
            <a:ext cx="8362290" cy="2173480"/>
          </a:xfrm>
          <a:prstGeom prst="rect">
            <a:avLst/>
          </a:prstGeom>
          <a:noFill/>
          <a:effectLst>
            <a:glow rad="127000">
              <a:srgbClr val="B98D6A"/>
            </a:glow>
          </a:effectLst>
        </p:spPr>
        <p:txBody>
          <a:bodyPr wrap="none">
            <a:spAutoFit/>
            <a:scene3d>
              <a:camera prst="orthographicFront"/>
              <a:lightRig rig="threePt" dir="t"/>
            </a:scene3d>
            <a:sp3d extrusionH="57150">
              <a:bevelT w="57150" h="38100" prst="hardEdge"/>
            </a:sp3d>
          </a:bodyPr>
          <a:lstStyle/>
          <a:p>
            <a:pPr algn="ctr" defTabSz="417795">
              <a:defRPr/>
            </a:pPr>
            <a:r>
              <a:rPr lang="sk-SK" sz="8041">
                <a:ln w="12700" cap="sq">
                  <a:solidFill>
                    <a:prstClr val="black">
                      <a:alpha val="85000"/>
                    </a:prstClr>
                  </a:solidFill>
                  <a:prstDash val="solid"/>
                  <a:miter lim="800000"/>
                </a:ln>
                <a:solidFill>
                  <a:schemeClr val="accent2">
                    <a:lumMod val="75000"/>
                  </a:schemeClr>
                </a:solidFill>
                <a:effectLst>
                  <a:glow rad="127000">
                    <a:srgbClr val="FFF6C5"/>
                  </a:glow>
                  <a:outerShdw blurRad="38100" dist="76200" dir="2700000" algn="tl" rotWithShape="0">
                    <a:prstClr val="black">
                      <a:alpha val="46000"/>
                    </a:prstClr>
                  </a:outerShdw>
                </a:effectLst>
                <a:latin typeface="Arabia CE" pitchFamily="2" charset="0"/>
              </a:rPr>
              <a:t>Magical Villages</a:t>
            </a:r>
          </a:p>
          <a:p>
            <a:pPr algn="ctr" defTabSz="417795">
              <a:defRPr/>
            </a:pPr>
            <a:r>
              <a:rPr lang="sk-SK" sz="5483">
                <a:ln w="12700" cap="sq">
                  <a:solidFill>
                    <a:prstClr val="black">
                      <a:alpha val="85000"/>
                    </a:prstClr>
                  </a:solidFill>
                  <a:prstDash val="solid"/>
                  <a:miter lim="800000"/>
                </a:ln>
                <a:solidFill>
                  <a:schemeClr val="accent2">
                    <a:lumMod val="75000"/>
                  </a:schemeClr>
                </a:solidFill>
                <a:effectLst>
                  <a:glow rad="127000">
                    <a:srgbClr val="FFF6C5"/>
                  </a:glow>
                  <a:outerShdw blurRad="38100" dist="76200" dir="2700000" algn="tl" rotWithShape="0">
                    <a:prstClr val="black">
                      <a:alpha val="46000"/>
                    </a:prstClr>
                  </a:outerShdw>
                </a:effectLst>
                <a:latin typeface="Arabia CE" pitchFamily="2" charset="0"/>
              </a:rPr>
              <a:t>of the World</a:t>
            </a:r>
          </a:p>
        </p:txBody>
      </p:sp>
      <p:pic>
        <p:nvPicPr>
          <p:cNvPr id="3" name="Globus">
            <a:extLst>
              <a:ext uri="{FF2B5EF4-FFF2-40B4-BE49-F238E27FC236}">
                <a16:creationId xmlns:a16="http://schemas.microsoft.com/office/drawing/2014/main" id="{A925ADC9-0ADD-4D62-A5AF-5246B4EE0742}"/>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8609351" y="929414"/>
            <a:ext cx="1939585" cy="1958982"/>
          </a:xfrm>
          <a:prstGeom prst="rect">
            <a:avLst/>
          </a:prstGeom>
          <a:effectLst>
            <a:outerShdw blurRad="88900" dist="63500" dir="2700000" algn="tl" rotWithShape="0">
              <a:prstClr val="black">
                <a:alpha val="82000"/>
              </a:prstClr>
            </a:outerShdw>
          </a:effectLst>
        </p:spPr>
      </p:pic>
    </p:spTree>
    <p:extLst>
      <p:ext uri="{BB962C8B-B14F-4D97-AF65-F5344CB8AC3E}">
        <p14:creationId xmlns:p14="http://schemas.microsoft.com/office/powerpoint/2010/main" val="3194987077"/>
      </p:ext>
    </p:extLst>
  </p:cSld>
  <p:clrMapOvr>
    <a:masterClrMapping/>
  </p:clrMapOvr>
  <mc:AlternateContent xmlns:mc="http://schemas.openxmlformats.org/markup-compatibility/2006" xmlns:p14="http://schemas.microsoft.com/office/powerpoint/2010/main">
    <mc:Choice Requires="p14">
      <p:transition spd="slow" p14:dur="2000">
        <p:fade/>
        <p:sndAc>
          <p:stSnd loop="1">
            <p:snd r:embed="rId2" name="Moreza - Tell Me Why.wav"/>
          </p:stSnd>
        </p:sndAc>
      </p:transition>
    </mc:Choice>
    <mc:Fallback xmlns="">
      <p:transition spd="slow">
        <p:fade/>
        <p:sndAc>
          <p:stSnd loop="1">
            <p:snd r:embed="rId8" name="Moreza - Tell Me Why.wav"/>
          </p:stSnd>
        </p:sndAc>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xit" presetSubtype="1" fill="hold" nodeType="withEffect">
                                  <p:stCondLst>
                                    <p:cond delay="2000"/>
                                  </p:stCondLst>
                                  <p:childTnLst>
                                    <p:anim calcmode="lin" valueType="num">
                                      <p:cBhvr>
                                        <p:cTn id="6" dur="4000"/>
                                        <p:tgtEl>
                                          <p:spTgt spid="11"/>
                                        </p:tgtEl>
                                        <p:attrNameLst>
                                          <p:attrName>ppt_x</p:attrName>
                                        </p:attrNameLst>
                                      </p:cBhvr>
                                      <p:tavLst>
                                        <p:tav tm="0">
                                          <p:val>
                                            <p:strVal val="ppt_x"/>
                                          </p:val>
                                        </p:tav>
                                        <p:tav tm="100000">
                                          <p:val>
                                            <p:strVal val="ppt_x"/>
                                          </p:val>
                                        </p:tav>
                                      </p:tavLst>
                                    </p:anim>
                                    <p:anim calcmode="lin" valueType="num">
                                      <p:cBhvr>
                                        <p:cTn id="7" dur="4000"/>
                                        <p:tgtEl>
                                          <p:spTgt spid="11"/>
                                        </p:tgtEl>
                                        <p:attrNameLst>
                                          <p:attrName>ppt_y</p:attrName>
                                        </p:attrNameLst>
                                      </p:cBhvr>
                                      <p:tavLst>
                                        <p:tav tm="0">
                                          <p:val>
                                            <p:strVal val="ppt_y"/>
                                          </p:val>
                                        </p:tav>
                                        <p:tav tm="100000">
                                          <p:val>
                                            <p:strVal val="ppt_y-ppt_h/2"/>
                                          </p:val>
                                        </p:tav>
                                      </p:tavLst>
                                    </p:anim>
                                    <p:anim calcmode="lin" valueType="num">
                                      <p:cBhvr>
                                        <p:cTn id="8" dur="4000"/>
                                        <p:tgtEl>
                                          <p:spTgt spid="11"/>
                                        </p:tgtEl>
                                        <p:attrNameLst>
                                          <p:attrName>ppt_w</p:attrName>
                                        </p:attrNameLst>
                                      </p:cBhvr>
                                      <p:tavLst>
                                        <p:tav tm="0">
                                          <p:val>
                                            <p:strVal val="ppt_w"/>
                                          </p:val>
                                        </p:tav>
                                        <p:tav tm="100000">
                                          <p:val>
                                            <p:strVal val="ppt_w"/>
                                          </p:val>
                                        </p:tav>
                                      </p:tavLst>
                                    </p:anim>
                                    <p:anim calcmode="lin" valueType="num">
                                      <p:cBhvr>
                                        <p:cTn id="9" dur="4000"/>
                                        <p:tgtEl>
                                          <p:spTgt spid="11"/>
                                        </p:tgtEl>
                                        <p:attrNameLst>
                                          <p:attrName>ppt_h</p:attrName>
                                        </p:attrNameLst>
                                      </p:cBhvr>
                                      <p:tavLst>
                                        <p:tav tm="0">
                                          <p:val>
                                            <p:strVal val="ppt_h"/>
                                          </p:val>
                                        </p:tav>
                                        <p:tav tm="100000">
                                          <p:val>
                                            <p:fltVal val="0"/>
                                          </p:val>
                                        </p:tav>
                                      </p:tavLst>
                                    </p:anim>
                                    <p:set>
                                      <p:cBhvr>
                                        <p:cTn id="10" dur="1" fill="hold">
                                          <p:stCondLst>
                                            <p:cond delay="3999"/>
                                          </p:stCondLst>
                                        </p:cTn>
                                        <p:tgtEl>
                                          <p:spTgt spid="11"/>
                                        </p:tgtEl>
                                        <p:attrNameLst>
                                          <p:attrName>style.visibility</p:attrName>
                                        </p:attrNameLst>
                                      </p:cBhvr>
                                      <p:to>
                                        <p:strVal val="hidden"/>
                                      </p:to>
                                    </p:set>
                                  </p:childTnLst>
                                </p:cTn>
                              </p:par>
                              <p:par>
                                <p:cTn id="11" presetID="10" presetClass="exit" presetSubtype="0" fill="hold" nodeType="withEffect">
                                  <p:stCondLst>
                                    <p:cond delay="2000"/>
                                  </p:stCondLst>
                                  <p:childTnLst>
                                    <p:animEffect transition="out" filter="fade">
                                      <p:cBhvr>
                                        <p:cTn id="12" dur="1000"/>
                                        <p:tgtEl>
                                          <p:spTgt spid="4"/>
                                        </p:tgtEl>
                                      </p:cBhvr>
                                    </p:animEffect>
                                    <p:set>
                                      <p:cBhvr>
                                        <p:cTn id="13" dur="1" fill="hold">
                                          <p:stCondLst>
                                            <p:cond delay="999"/>
                                          </p:stCondLst>
                                        </p:cTn>
                                        <p:tgtEl>
                                          <p:spTgt spid="4"/>
                                        </p:tgtEl>
                                        <p:attrNameLst>
                                          <p:attrName>style.visibility</p:attrName>
                                        </p:attrNameLst>
                                      </p:cBhvr>
                                      <p:to>
                                        <p:strVal val="hidden"/>
                                      </p:to>
                                    </p:set>
                                  </p:childTnLst>
                                </p:cTn>
                              </p:par>
                              <p:par>
                                <p:cTn id="14" presetID="10" presetClass="exit" presetSubtype="0" fill="hold" nodeType="withEffect">
                                  <p:stCondLst>
                                    <p:cond delay="3000"/>
                                  </p:stCondLst>
                                  <p:childTnLst>
                                    <p:animEffect transition="out" filter="fade">
                                      <p:cBhvr>
                                        <p:cTn id="15" dur="1500"/>
                                        <p:tgtEl>
                                          <p:spTgt spid="3"/>
                                        </p:tgtEl>
                                      </p:cBhvr>
                                    </p:animEffect>
                                    <p:set>
                                      <p:cBhvr>
                                        <p:cTn id="16" dur="1" fill="hold">
                                          <p:stCondLst>
                                            <p:cond delay="1499"/>
                                          </p:stCondLst>
                                        </p:cTn>
                                        <p:tgtEl>
                                          <p:spTgt spid="3"/>
                                        </p:tgtEl>
                                        <p:attrNameLst>
                                          <p:attrName>style.visibility</p:attrName>
                                        </p:attrNameLst>
                                      </p:cBhvr>
                                      <p:to>
                                        <p:strVal val="hidden"/>
                                      </p:to>
                                    </p:set>
                                  </p:childTnLst>
                                </p:cTn>
                              </p:par>
                              <p:par>
                                <p:cTn id="17" presetID="10" presetClass="entr" presetSubtype="0" fill="hold" grpId="0" nodeType="withEffect">
                                  <p:stCondLst>
                                    <p:cond delay="5500"/>
                                  </p:stCondLst>
                                  <p:childTnLst>
                                    <p:set>
                                      <p:cBhvr>
                                        <p:cTn id="18" dur="1" fill="hold">
                                          <p:stCondLst>
                                            <p:cond delay="0"/>
                                          </p:stCondLst>
                                        </p:cTn>
                                        <p:tgtEl>
                                          <p:spTgt spid="2"/>
                                        </p:tgtEl>
                                        <p:attrNameLst>
                                          <p:attrName>style.visibility</p:attrName>
                                        </p:attrNameLst>
                                      </p:cBhvr>
                                      <p:to>
                                        <p:strVal val="visible"/>
                                      </p:to>
                                    </p:set>
                                    <p:animEffect transition="in" filter="fade">
                                      <p:cBhvr>
                                        <p:cTn id="19" dur="1500"/>
                                        <p:tgtEl>
                                          <p:spTgt spid="2"/>
                                        </p:tgtEl>
                                      </p:cBhvr>
                                    </p:animEffect>
                                  </p:childTnLst>
                                </p:cTn>
                              </p:par>
                              <p:par>
                                <p:cTn id="20" presetID="22" presetClass="entr" presetSubtype="1" fill="hold" grpId="0" nodeType="withEffect">
                                  <p:stCondLst>
                                    <p:cond delay="6500"/>
                                  </p:stCondLst>
                                  <p:childTnLst>
                                    <p:set>
                                      <p:cBhvr>
                                        <p:cTn id="21" dur="1" fill="hold">
                                          <p:stCondLst>
                                            <p:cond delay="0"/>
                                          </p:stCondLst>
                                        </p:cTn>
                                        <p:tgtEl>
                                          <p:spTgt spid="5"/>
                                        </p:tgtEl>
                                        <p:attrNameLst>
                                          <p:attrName>style.visibility</p:attrName>
                                        </p:attrNameLst>
                                      </p:cBhvr>
                                      <p:to>
                                        <p:strVal val="visible"/>
                                      </p:to>
                                    </p:set>
                                    <p:animEffect transition="in" filter="wipe(up)">
                                      <p:cBhvr>
                                        <p:cTn id="22" dur="1500"/>
                                        <p:tgtEl>
                                          <p:spTgt spid="5"/>
                                        </p:tgtEl>
                                      </p:cBhvr>
                                    </p:animEffect>
                                  </p:childTnLst>
                                </p:cTn>
                              </p:par>
                            </p:childTnLst>
                          </p:cTn>
                        </p:par>
                        <p:par>
                          <p:cTn id="23" fill="hold">
                            <p:stCondLst>
                              <p:cond delay="8000"/>
                            </p:stCondLst>
                            <p:childTnLst>
                              <p:par>
                                <p:cTn id="24" presetID="53" presetClass="entr" presetSubtype="16" fill="hold" nodeType="afterEffect">
                                  <p:stCondLst>
                                    <p:cond delay="1000"/>
                                  </p:stCondLst>
                                  <p:childTnLst>
                                    <p:set>
                                      <p:cBhvr>
                                        <p:cTn id="25" dur="1" fill="hold">
                                          <p:stCondLst>
                                            <p:cond delay="0"/>
                                          </p:stCondLst>
                                        </p:cTn>
                                        <p:tgtEl>
                                          <p:spTgt spid="8"/>
                                        </p:tgtEl>
                                        <p:attrNameLst>
                                          <p:attrName>style.visibility</p:attrName>
                                        </p:attrNameLst>
                                      </p:cBhvr>
                                      <p:to>
                                        <p:strVal val="visible"/>
                                      </p:to>
                                    </p:set>
                                    <p:anim calcmode="lin" valueType="num">
                                      <p:cBhvr>
                                        <p:cTn id="26" dur="1000" fill="hold"/>
                                        <p:tgtEl>
                                          <p:spTgt spid="8"/>
                                        </p:tgtEl>
                                        <p:attrNameLst>
                                          <p:attrName>ppt_w</p:attrName>
                                        </p:attrNameLst>
                                      </p:cBhvr>
                                      <p:tavLst>
                                        <p:tav tm="0">
                                          <p:val>
                                            <p:fltVal val="0"/>
                                          </p:val>
                                        </p:tav>
                                        <p:tav tm="100000">
                                          <p:val>
                                            <p:strVal val="#ppt_w"/>
                                          </p:val>
                                        </p:tav>
                                      </p:tavLst>
                                    </p:anim>
                                    <p:anim calcmode="lin" valueType="num">
                                      <p:cBhvr>
                                        <p:cTn id="27" dur="1000" fill="hold"/>
                                        <p:tgtEl>
                                          <p:spTgt spid="8"/>
                                        </p:tgtEl>
                                        <p:attrNameLst>
                                          <p:attrName>ppt_h</p:attrName>
                                        </p:attrNameLst>
                                      </p:cBhvr>
                                      <p:tavLst>
                                        <p:tav tm="0">
                                          <p:val>
                                            <p:fltVal val="0"/>
                                          </p:val>
                                        </p:tav>
                                        <p:tav tm="100000">
                                          <p:val>
                                            <p:strVal val="#ppt_h"/>
                                          </p:val>
                                        </p:tav>
                                      </p:tavLst>
                                    </p:anim>
                                    <p:animEffect transition="in" filter="fade">
                                      <p:cBhvr>
                                        <p:cTn id="28"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Foto">
            <a:extLst>
              <a:ext uri="{FF2B5EF4-FFF2-40B4-BE49-F238E27FC236}">
                <a16:creationId xmlns:a16="http://schemas.microsoft.com/office/drawing/2014/main" id="{2CB6420E-3B8F-42EF-9906-305910034EA8}"/>
              </a:ext>
            </a:extLst>
          </p:cNvPr>
          <p:cNvPicPr>
            <a:picLocks/>
          </p:cNvPicPr>
          <p:nvPr/>
        </p:nvPicPr>
        <p:blipFill>
          <a:blip r:embed="rId2">
            <a:extLst>
              <a:ext uri="{28A0092B-C50C-407E-A947-70E740481C1C}">
                <a14:useLocalDpi xmlns:a14="http://schemas.microsoft.com/office/drawing/2010/main" val="0"/>
              </a:ext>
            </a:extLst>
          </a:blip>
          <a:stretch>
            <a:fillRect/>
          </a:stretch>
        </p:blipFill>
        <p:spPr>
          <a:xfrm rot="21205251">
            <a:off x="6096288" y="787775"/>
            <a:ext cx="4501407" cy="2880000"/>
          </a:xfrm>
          <a:prstGeom prst="snip2DiagRect">
            <a:avLst/>
          </a:prstGeom>
          <a:solidFill>
            <a:srgbClr val="FFFFFF">
              <a:shade val="85000"/>
            </a:srgbClr>
          </a:solidFill>
          <a:ln w="63500" cap="sq">
            <a:solidFill>
              <a:srgbClr val="D8C59D"/>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pic>
        <p:nvPicPr>
          <p:cNvPr id="15" name="Foto">
            <a:extLst>
              <a:ext uri="{FF2B5EF4-FFF2-40B4-BE49-F238E27FC236}">
                <a16:creationId xmlns:a16="http://schemas.microsoft.com/office/drawing/2014/main" id="{75C3DC1B-A8AA-4D02-9DAE-ED834C3A51AB}"/>
              </a:ext>
            </a:extLst>
          </p:cNvPr>
          <p:cNvPicPr>
            <a:picLocks/>
          </p:cNvPicPr>
          <p:nvPr/>
        </p:nvPicPr>
        <p:blipFill>
          <a:blip r:embed="rId3">
            <a:extLst>
              <a:ext uri="{28A0092B-C50C-407E-A947-70E740481C1C}">
                <a14:useLocalDpi xmlns:a14="http://schemas.microsoft.com/office/drawing/2010/main" val="0"/>
              </a:ext>
            </a:extLst>
          </a:blip>
          <a:stretch>
            <a:fillRect/>
          </a:stretch>
        </p:blipFill>
        <p:spPr>
          <a:xfrm rot="238505">
            <a:off x="818687" y="691895"/>
            <a:ext cx="4500000" cy="2880000"/>
          </a:xfrm>
          <a:prstGeom prst="snip2DiagRect">
            <a:avLst/>
          </a:prstGeom>
          <a:solidFill>
            <a:srgbClr val="FFFFFF">
              <a:shade val="85000"/>
            </a:srgbClr>
          </a:solidFill>
          <a:ln w="63500" cap="sq">
            <a:solidFill>
              <a:srgbClr val="D8C59D"/>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pic>
        <p:nvPicPr>
          <p:cNvPr id="10" name="Foto">
            <a:extLst>
              <a:ext uri="{FF2B5EF4-FFF2-40B4-BE49-F238E27FC236}">
                <a16:creationId xmlns:a16="http://schemas.microsoft.com/office/drawing/2014/main" id="{C1404C7F-B03C-45D5-8D47-2F3C9887BAAA}"/>
              </a:ext>
            </a:extLst>
          </p:cNvPr>
          <p:cNvPicPr>
            <a:picLocks/>
          </p:cNvPicPr>
          <p:nvPr/>
        </p:nvPicPr>
        <p:blipFill>
          <a:blip r:embed="rId4" cstate="print">
            <a:extLst>
              <a:ext uri="{28A0092B-C50C-407E-A947-70E740481C1C}">
                <a14:useLocalDpi xmlns:a14="http://schemas.microsoft.com/office/drawing/2010/main" val="0"/>
              </a:ext>
            </a:extLst>
          </a:blip>
          <a:stretch>
            <a:fillRect/>
          </a:stretch>
        </p:blipFill>
        <p:spPr>
          <a:xfrm rot="21207403">
            <a:off x="1085198" y="3424964"/>
            <a:ext cx="4500000" cy="2880000"/>
          </a:xfrm>
          <a:prstGeom prst="snip2DiagRect">
            <a:avLst/>
          </a:prstGeom>
          <a:solidFill>
            <a:srgbClr val="FFFFFF">
              <a:shade val="85000"/>
            </a:srgbClr>
          </a:solidFill>
          <a:ln w="63500" cap="sq">
            <a:solidFill>
              <a:srgbClr val="D8C59D"/>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pic>
        <p:nvPicPr>
          <p:cNvPr id="14" name="Foto">
            <a:extLst>
              <a:ext uri="{FF2B5EF4-FFF2-40B4-BE49-F238E27FC236}">
                <a16:creationId xmlns:a16="http://schemas.microsoft.com/office/drawing/2014/main" id="{24BA2668-4243-4A22-963A-10D01F9C0BA1}"/>
              </a:ext>
            </a:extLst>
          </p:cNvPr>
          <p:cNvPicPr>
            <a:picLocks/>
          </p:cNvPicPr>
          <p:nvPr/>
        </p:nvPicPr>
        <p:blipFill>
          <a:blip r:embed="rId5" cstate="print">
            <a:extLst>
              <a:ext uri="{28A0092B-C50C-407E-A947-70E740481C1C}">
                <a14:useLocalDpi xmlns:a14="http://schemas.microsoft.com/office/drawing/2010/main" val="0"/>
              </a:ext>
            </a:extLst>
          </a:blip>
          <a:stretch>
            <a:fillRect/>
          </a:stretch>
        </p:blipFill>
        <p:spPr>
          <a:xfrm rot="304653">
            <a:off x="5743200" y="3478496"/>
            <a:ext cx="4500000" cy="2880000"/>
          </a:xfrm>
          <a:prstGeom prst="snip2DiagRect">
            <a:avLst/>
          </a:prstGeom>
          <a:solidFill>
            <a:srgbClr val="FFFFFF">
              <a:shade val="85000"/>
            </a:srgbClr>
          </a:solidFill>
          <a:ln w="63500" cap="sq">
            <a:solidFill>
              <a:srgbClr val="D8C59D"/>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pic>
        <p:nvPicPr>
          <p:cNvPr id="8" name="Rám">
            <a:extLst>
              <a:ext uri="{FF2B5EF4-FFF2-40B4-BE49-F238E27FC236}">
                <a16:creationId xmlns:a16="http://schemas.microsoft.com/office/drawing/2014/main" id="{8972D6B8-3222-4029-8818-D79B68AB2E2B}"/>
              </a:ext>
            </a:extLst>
          </p:cNvPr>
          <p:cNvPicPr>
            <a:picLocks noChangeArrowheads="1"/>
          </p:cNvPicPr>
          <p:nvPr/>
        </p:nvPicPr>
        <p:blipFill>
          <a:blip r:embed="rId6">
            <a:extLst>
              <a:ext uri="{BEBA8EAE-BF5A-486C-A8C5-ECC9F3942E4B}">
                <a14:imgProps xmlns:a14="http://schemas.microsoft.com/office/drawing/2010/main">
                  <a14:imgLayer r:embed="rId7">
                    <a14:imgEffect>
                      <a14:saturation sat="300000"/>
                    </a14:imgEffect>
                  </a14:imgLayer>
                </a14:imgProps>
              </a:ext>
              <a:ext uri="{28A0092B-C50C-407E-A947-70E740481C1C}">
                <a14:useLocalDpi xmlns:a14="http://schemas.microsoft.com/office/drawing/2010/main" val="0"/>
              </a:ext>
            </a:extLst>
          </a:blip>
          <a:srcRect/>
          <a:stretch>
            <a:fillRect/>
          </a:stretch>
        </p:blipFill>
        <p:spPr bwMode="auto">
          <a:xfrm>
            <a:off x="0" y="0"/>
            <a:ext cx="11520488" cy="7091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031225068"/>
      </p:ext>
    </p:extLst>
  </p:cSld>
  <p:clrMapOvr>
    <a:masterClrMapping/>
  </p:clrMapOvr>
  <mc:AlternateContent xmlns:mc="http://schemas.openxmlformats.org/markup-compatibility/2006" xmlns:p14="http://schemas.microsoft.com/office/powerpoint/2010/main">
    <mc:Choice Requires="p14">
      <p:transition spd="slow" p14:dur="2500" advClick="0" advTm="10000">
        <p:split orient="vert"/>
      </p:transition>
    </mc:Choice>
    <mc:Fallback xmlns="">
      <p:transition spd="slow" advClick="0" advTm="10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0" presetClass="entr" presetSubtype="0"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200" decel="100000"/>
                                        <p:tgtEl>
                                          <p:spTgt spid="15"/>
                                        </p:tgtEl>
                                      </p:cBhvr>
                                    </p:animEffect>
                                    <p:anim calcmode="lin" valueType="num">
                                      <p:cBhvr>
                                        <p:cTn id="8" dur="1200" decel="100000" fill="hold"/>
                                        <p:tgtEl>
                                          <p:spTgt spid="15"/>
                                        </p:tgtEl>
                                        <p:attrNameLst>
                                          <p:attrName>style.rotation</p:attrName>
                                        </p:attrNameLst>
                                      </p:cBhvr>
                                      <p:tavLst>
                                        <p:tav tm="0">
                                          <p:val>
                                            <p:fltVal val="-90"/>
                                          </p:val>
                                        </p:tav>
                                        <p:tav tm="100000">
                                          <p:val>
                                            <p:fltVal val="0"/>
                                          </p:val>
                                        </p:tav>
                                      </p:tavLst>
                                    </p:anim>
                                    <p:anim calcmode="lin" valueType="num">
                                      <p:cBhvr>
                                        <p:cTn id="9" dur="1200" decel="100000" fill="hold"/>
                                        <p:tgtEl>
                                          <p:spTgt spid="15"/>
                                        </p:tgtEl>
                                        <p:attrNameLst>
                                          <p:attrName>ppt_x</p:attrName>
                                        </p:attrNameLst>
                                      </p:cBhvr>
                                      <p:tavLst>
                                        <p:tav tm="0">
                                          <p:val>
                                            <p:strVal val="#ppt_x+0.4"/>
                                          </p:val>
                                        </p:tav>
                                        <p:tav tm="100000">
                                          <p:val>
                                            <p:strVal val="#ppt_x-0.05"/>
                                          </p:val>
                                        </p:tav>
                                      </p:tavLst>
                                    </p:anim>
                                    <p:anim calcmode="lin" valueType="num">
                                      <p:cBhvr>
                                        <p:cTn id="10" dur="1200" decel="100000" fill="hold"/>
                                        <p:tgtEl>
                                          <p:spTgt spid="15"/>
                                        </p:tgtEl>
                                        <p:attrNameLst>
                                          <p:attrName>ppt_y</p:attrName>
                                        </p:attrNameLst>
                                      </p:cBhvr>
                                      <p:tavLst>
                                        <p:tav tm="0">
                                          <p:val>
                                            <p:strVal val="#ppt_y-0.4"/>
                                          </p:val>
                                        </p:tav>
                                        <p:tav tm="100000">
                                          <p:val>
                                            <p:strVal val="#ppt_y+0.1"/>
                                          </p:val>
                                        </p:tav>
                                      </p:tavLst>
                                    </p:anim>
                                    <p:anim calcmode="lin" valueType="num">
                                      <p:cBhvr>
                                        <p:cTn id="11" dur="300" accel="100000" fill="hold">
                                          <p:stCondLst>
                                            <p:cond delay="1200"/>
                                          </p:stCondLst>
                                        </p:cTn>
                                        <p:tgtEl>
                                          <p:spTgt spid="15"/>
                                        </p:tgtEl>
                                        <p:attrNameLst>
                                          <p:attrName>ppt_x</p:attrName>
                                        </p:attrNameLst>
                                      </p:cBhvr>
                                      <p:tavLst>
                                        <p:tav tm="0">
                                          <p:val>
                                            <p:strVal val="#ppt_x-0.05"/>
                                          </p:val>
                                        </p:tav>
                                        <p:tav tm="100000">
                                          <p:val>
                                            <p:strVal val="#ppt_x"/>
                                          </p:val>
                                        </p:tav>
                                      </p:tavLst>
                                    </p:anim>
                                    <p:anim calcmode="lin" valueType="num">
                                      <p:cBhvr>
                                        <p:cTn id="12" dur="300" accel="100000" fill="hold">
                                          <p:stCondLst>
                                            <p:cond delay="1200"/>
                                          </p:stCondLst>
                                        </p:cTn>
                                        <p:tgtEl>
                                          <p:spTgt spid="15"/>
                                        </p:tgtEl>
                                        <p:attrNameLst>
                                          <p:attrName>ppt_y</p:attrName>
                                        </p:attrNameLst>
                                      </p:cBhvr>
                                      <p:tavLst>
                                        <p:tav tm="0">
                                          <p:val>
                                            <p:strVal val="#ppt_y+0.1"/>
                                          </p:val>
                                        </p:tav>
                                        <p:tav tm="100000">
                                          <p:val>
                                            <p:strVal val="#ppt_y"/>
                                          </p:val>
                                        </p:tav>
                                      </p:tavLst>
                                    </p:anim>
                                  </p:childTnLst>
                                </p:cTn>
                              </p:par>
                            </p:childTnLst>
                          </p:cTn>
                        </p:par>
                        <p:par>
                          <p:cTn id="13" fill="hold">
                            <p:stCondLst>
                              <p:cond delay="1500"/>
                            </p:stCondLst>
                            <p:childTnLst>
                              <p:par>
                                <p:cTn id="14" presetID="30" presetClass="entr" presetSubtype="0" fill="hold" nodeType="afterEffect">
                                  <p:stCondLst>
                                    <p:cond delay="0"/>
                                  </p:stCondLst>
                                  <p:childTnLst>
                                    <p:set>
                                      <p:cBhvr>
                                        <p:cTn id="15" dur="1" fill="hold">
                                          <p:stCondLst>
                                            <p:cond delay="0"/>
                                          </p:stCondLst>
                                        </p:cTn>
                                        <p:tgtEl>
                                          <p:spTgt spid="12"/>
                                        </p:tgtEl>
                                        <p:attrNameLst>
                                          <p:attrName>style.visibility</p:attrName>
                                        </p:attrNameLst>
                                      </p:cBhvr>
                                      <p:to>
                                        <p:strVal val="visible"/>
                                      </p:to>
                                    </p:set>
                                    <p:animEffect transition="in" filter="fade">
                                      <p:cBhvr>
                                        <p:cTn id="16" dur="1200" decel="100000"/>
                                        <p:tgtEl>
                                          <p:spTgt spid="12"/>
                                        </p:tgtEl>
                                      </p:cBhvr>
                                    </p:animEffect>
                                    <p:anim calcmode="lin" valueType="num">
                                      <p:cBhvr>
                                        <p:cTn id="17" dur="1200" decel="100000" fill="hold"/>
                                        <p:tgtEl>
                                          <p:spTgt spid="12"/>
                                        </p:tgtEl>
                                        <p:attrNameLst>
                                          <p:attrName>style.rotation</p:attrName>
                                        </p:attrNameLst>
                                      </p:cBhvr>
                                      <p:tavLst>
                                        <p:tav tm="0">
                                          <p:val>
                                            <p:fltVal val="-90"/>
                                          </p:val>
                                        </p:tav>
                                        <p:tav tm="100000">
                                          <p:val>
                                            <p:fltVal val="0"/>
                                          </p:val>
                                        </p:tav>
                                      </p:tavLst>
                                    </p:anim>
                                    <p:anim calcmode="lin" valueType="num">
                                      <p:cBhvr>
                                        <p:cTn id="18" dur="1200" decel="100000" fill="hold"/>
                                        <p:tgtEl>
                                          <p:spTgt spid="12"/>
                                        </p:tgtEl>
                                        <p:attrNameLst>
                                          <p:attrName>ppt_x</p:attrName>
                                        </p:attrNameLst>
                                      </p:cBhvr>
                                      <p:tavLst>
                                        <p:tav tm="0">
                                          <p:val>
                                            <p:strVal val="#ppt_x+0.4"/>
                                          </p:val>
                                        </p:tav>
                                        <p:tav tm="100000">
                                          <p:val>
                                            <p:strVal val="#ppt_x-0.05"/>
                                          </p:val>
                                        </p:tav>
                                      </p:tavLst>
                                    </p:anim>
                                    <p:anim calcmode="lin" valueType="num">
                                      <p:cBhvr>
                                        <p:cTn id="19" dur="1200" decel="100000" fill="hold"/>
                                        <p:tgtEl>
                                          <p:spTgt spid="12"/>
                                        </p:tgtEl>
                                        <p:attrNameLst>
                                          <p:attrName>ppt_y</p:attrName>
                                        </p:attrNameLst>
                                      </p:cBhvr>
                                      <p:tavLst>
                                        <p:tav tm="0">
                                          <p:val>
                                            <p:strVal val="#ppt_y-0.4"/>
                                          </p:val>
                                        </p:tav>
                                        <p:tav tm="100000">
                                          <p:val>
                                            <p:strVal val="#ppt_y+0.1"/>
                                          </p:val>
                                        </p:tav>
                                      </p:tavLst>
                                    </p:anim>
                                    <p:anim calcmode="lin" valueType="num">
                                      <p:cBhvr>
                                        <p:cTn id="20" dur="300" accel="100000" fill="hold">
                                          <p:stCondLst>
                                            <p:cond delay="1200"/>
                                          </p:stCondLst>
                                        </p:cTn>
                                        <p:tgtEl>
                                          <p:spTgt spid="12"/>
                                        </p:tgtEl>
                                        <p:attrNameLst>
                                          <p:attrName>ppt_x</p:attrName>
                                        </p:attrNameLst>
                                      </p:cBhvr>
                                      <p:tavLst>
                                        <p:tav tm="0">
                                          <p:val>
                                            <p:strVal val="#ppt_x-0.05"/>
                                          </p:val>
                                        </p:tav>
                                        <p:tav tm="100000">
                                          <p:val>
                                            <p:strVal val="#ppt_x"/>
                                          </p:val>
                                        </p:tav>
                                      </p:tavLst>
                                    </p:anim>
                                    <p:anim calcmode="lin" valueType="num">
                                      <p:cBhvr>
                                        <p:cTn id="21" dur="300" accel="100000" fill="hold">
                                          <p:stCondLst>
                                            <p:cond delay="1200"/>
                                          </p:stCondLst>
                                        </p:cTn>
                                        <p:tgtEl>
                                          <p:spTgt spid="12"/>
                                        </p:tgtEl>
                                        <p:attrNameLst>
                                          <p:attrName>ppt_y</p:attrName>
                                        </p:attrNameLst>
                                      </p:cBhvr>
                                      <p:tavLst>
                                        <p:tav tm="0">
                                          <p:val>
                                            <p:strVal val="#ppt_y+0.1"/>
                                          </p:val>
                                        </p:tav>
                                        <p:tav tm="100000">
                                          <p:val>
                                            <p:strVal val="#ppt_y"/>
                                          </p:val>
                                        </p:tav>
                                      </p:tavLst>
                                    </p:anim>
                                  </p:childTnLst>
                                </p:cTn>
                              </p:par>
                            </p:childTnLst>
                          </p:cTn>
                        </p:par>
                        <p:par>
                          <p:cTn id="22" fill="hold">
                            <p:stCondLst>
                              <p:cond delay="3000"/>
                            </p:stCondLst>
                            <p:childTnLst>
                              <p:par>
                                <p:cTn id="23" presetID="30" presetClass="entr" presetSubtype="0" fill="hold" nodeType="after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fade">
                                      <p:cBhvr>
                                        <p:cTn id="25" dur="1200" decel="100000"/>
                                        <p:tgtEl>
                                          <p:spTgt spid="10"/>
                                        </p:tgtEl>
                                      </p:cBhvr>
                                    </p:animEffect>
                                    <p:anim calcmode="lin" valueType="num">
                                      <p:cBhvr>
                                        <p:cTn id="26" dur="1200" decel="100000" fill="hold"/>
                                        <p:tgtEl>
                                          <p:spTgt spid="10"/>
                                        </p:tgtEl>
                                        <p:attrNameLst>
                                          <p:attrName>style.rotation</p:attrName>
                                        </p:attrNameLst>
                                      </p:cBhvr>
                                      <p:tavLst>
                                        <p:tav tm="0">
                                          <p:val>
                                            <p:fltVal val="-90"/>
                                          </p:val>
                                        </p:tav>
                                        <p:tav tm="100000">
                                          <p:val>
                                            <p:fltVal val="0"/>
                                          </p:val>
                                        </p:tav>
                                      </p:tavLst>
                                    </p:anim>
                                    <p:anim calcmode="lin" valueType="num">
                                      <p:cBhvr>
                                        <p:cTn id="27" dur="1200" decel="100000" fill="hold"/>
                                        <p:tgtEl>
                                          <p:spTgt spid="10"/>
                                        </p:tgtEl>
                                        <p:attrNameLst>
                                          <p:attrName>ppt_x</p:attrName>
                                        </p:attrNameLst>
                                      </p:cBhvr>
                                      <p:tavLst>
                                        <p:tav tm="0">
                                          <p:val>
                                            <p:strVal val="#ppt_x+0.4"/>
                                          </p:val>
                                        </p:tav>
                                        <p:tav tm="100000">
                                          <p:val>
                                            <p:strVal val="#ppt_x-0.05"/>
                                          </p:val>
                                        </p:tav>
                                      </p:tavLst>
                                    </p:anim>
                                    <p:anim calcmode="lin" valueType="num">
                                      <p:cBhvr>
                                        <p:cTn id="28" dur="1200" decel="100000" fill="hold"/>
                                        <p:tgtEl>
                                          <p:spTgt spid="10"/>
                                        </p:tgtEl>
                                        <p:attrNameLst>
                                          <p:attrName>ppt_y</p:attrName>
                                        </p:attrNameLst>
                                      </p:cBhvr>
                                      <p:tavLst>
                                        <p:tav tm="0">
                                          <p:val>
                                            <p:strVal val="#ppt_y-0.4"/>
                                          </p:val>
                                        </p:tav>
                                        <p:tav tm="100000">
                                          <p:val>
                                            <p:strVal val="#ppt_y+0.1"/>
                                          </p:val>
                                        </p:tav>
                                      </p:tavLst>
                                    </p:anim>
                                    <p:anim calcmode="lin" valueType="num">
                                      <p:cBhvr>
                                        <p:cTn id="29" dur="300" accel="100000" fill="hold">
                                          <p:stCondLst>
                                            <p:cond delay="1200"/>
                                          </p:stCondLst>
                                        </p:cTn>
                                        <p:tgtEl>
                                          <p:spTgt spid="10"/>
                                        </p:tgtEl>
                                        <p:attrNameLst>
                                          <p:attrName>ppt_x</p:attrName>
                                        </p:attrNameLst>
                                      </p:cBhvr>
                                      <p:tavLst>
                                        <p:tav tm="0">
                                          <p:val>
                                            <p:strVal val="#ppt_x-0.05"/>
                                          </p:val>
                                        </p:tav>
                                        <p:tav tm="100000">
                                          <p:val>
                                            <p:strVal val="#ppt_x"/>
                                          </p:val>
                                        </p:tav>
                                      </p:tavLst>
                                    </p:anim>
                                    <p:anim calcmode="lin" valueType="num">
                                      <p:cBhvr>
                                        <p:cTn id="30" dur="300" accel="100000" fill="hold">
                                          <p:stCondLst>
                                            <p:cond delay="1200"/>
                                          </p:stCondLst>
                                        </p:cTn>
                                        <p:tgtEl>
                                          <p:spTgt spid="10"/>
                                        </p:tgtEl>
                                        <p:attrNameLst>
                                          <p:attrName>ppt_y</p:attrName>
                                        </p:attrNameLst>
                                      </p:cBhvr>
                                      <p:tavLst>
                                        <p:tav tm="0">
                                          <p:val>
                                            <p:strVal val="#ppt_y+0.1"/>
                                          </p:val>
                                        </p:tav>
                                        <p:tav tm="100000">
                                          <p:val>
                                            <p:strVal val="#ppt_y"/>
                                          </p:val>
                                        </p:tav>
                                      </p:tavLst>
                                    </p:anim>
                                  </p:childTnLst>
                                </p:cTn>
                              </p:par>
                            </p:childTnLst>
                          </p:cTn>
                        </p:par>
                        <p:par>
                          <p:cTn id="31" fill="hold">
                            <p:stCondLst>
                              <p:cond delay="4500"/>
                            </p:stCondLst>
                            <p:childTnLst>
                              <p:par>
                                <p:cTn id="32" presetID="30" presetClass="entr" presetSubtype="0" fill="hold" nodeType="afterEffect">
                                  <p:stCondLst>
                                    <p:cond delay="0"/>
                                  </p:stCondLst>
                                  <p:childTnLst>
                                    <p:set>
                                      <p:cBhvr>
                                        <p:cTn id="33" dur="1" fill="hold">
                                          <p:stCondLst>
                                            <p:cond delay="0"/>
                                          </p:stCondLst>
                                        </p:cTn>
                                        <p:tgtEl>
                                          <p:spTgt spid="14"/>
                                        </p:tgtEl>
                                        <p:attrNameLst>
                                          <p:attrName>style.visibility</p:attrName>
                                        </p:attrNameLst>
                                      </p:cBhvr>
                                      <p:to>
                                        <p:strVal val="visible"/>
                                      </p:to>
                                    </p:set>
                                    <p:animEffect transition="in" filter="fade">
                                      <p:cBhvr>
                                        <p:cTn id="34" dur="1200" decel="100000"/>
                                        <p:tgtEl>
                                          <p:spTgt spid="14"/>
                                        </p:tgtEl>
                                      </p:cBhvr>
                                    </p:animEffect>
                                    <p:anim calcmode="lin" valueType="num">
                                      <p:cBhvr>
                                        <p:cTn id="35" dur="1200" decel="100000" fill="hold"/>
                                        <p:tgtEl>
                                          <p:spTgt spid="14"/>
                                        </p:tgtEl>
                                        <p:attrNameLst>
                                          <p:attrName>style.rotation</p:attrName>
                                        </p:attrNameLst>
                                      </p:cBhvr>
                                      <p:tavLst>
                                        <p:tav tm="0">
                                          <p:val>
                                            <p:fltVal val="-90"/>
                                          </p:val>
                                        </p:tav>
                                        <p:tav tm="100000">
                                          <p:val>
                                            <p:fltVal val="0"/>
                                          </p:val>
                                        </p:tav>
                                      </p:tavLst>
                                    </p:anim>
                                    <p:anim calcmode="lin" valueType="num">
                                      <p:cBhvr>
                                        <p:cTn id="36" dur="1200" decel="100000" fill="hold"/>
                                        <p:tgtEl>
                                          <p:spTgt spid="14"/>
                                        </p:tgtEl>
                                        <p:attrNameLst>
                                          <p:attrName>ppt_x</p:attrName>
                                        </p:attrNameLst>
                                      </p:cBhvr>
                                      <p:tavLst>
                                        <p:tav tm="0">
                                          <p:val>
                                            <p:strVal val="#ppt_x+0.4"/>
                                          </p:val>
                                        </p:tav>
                                        <p:tav tm="100000">
                                          <p:val>
                                            <p:strVal val="#ppt_x-0.05"/>
                                          </p:val>
                                        </p:tav>
                                      </p:tavLst>
                                    </p:anim>
                                    <p:anim calcmode="lin" valueType="num">
                                      <p:cBhvr>
                                        <p:cTn id="37" dur="1200" decel="100000" fill="hold"/>
                                        <p:tgtEl>
                                          <p:spTgt spid="14"/>
                                        </p:tgtEl>
                                        <p:attrNameLst>
                                          <p:attrName>ppt_y</p:attrName>
                                        </p:attrNameLst>
                                      </p:cBhvr>
                                      <p:tavLst>
                                        <p:tav tm="0">
                                          <p:val>
                                            <p:strVal val="#ppt_y-0.4"/>
                                          </p:val>
                                        </p:tav>
                                        <p:tav tm="100000">
                                          <p:val>
                                            <p:strVal val="#ppt_y+0.1"/>
                                          </p:val>
                                        </p:tav>
                                      </p:tavLst>
                                    </p:anim>
                                    <p:anim calcmode="lin" valueType="num">
                                      <p:cBhvr>
                                        <p:cTn id="38" dur="300" accel="100000" fill="hold">
                                          <p:stCondLst>
                                            <p:cond delay="1200"/>
                                          </p:stCondLst>
                                        </p:cTn>
                                        <p:tgtEl>
                                          <p:spTgt spid="14"/>
                                        </p:tgtEl>
                                        <p:attrNameLst>
                                          <p:attrName>ppt_x</p:attrName>
                                        </p:attrNameLst>
                                      </p:cBhvr>
                                      <p:tavLst>
                                        <p:tav tm="0">
                                          <p:val>
                                            <p:strVal val="#ppt_x-0.05"/>
                                          </p:val>
                                        </p:tav>
                                        <p:tav tm="100000">
                                          <p:val>
                                            <p:strVal val="#ppt_x"/>
                                          </p:val>
                                        </p:tav>
                                      </p:tavLst>
                                    </p:anim>
                                    <p:anim calcmode="lin" valueType="num">
                                      <p:cBhvr>
                                        <p:cTn id="39" dur="300" accel="100000" fill="hold">
                                          <p:stCondLst>
                                            <p:cond delay="1200"/>
                                          </p:stCondLst>
                                        </p:cTn>
                                        <p:tgtEl>
                                          <p:spTgt spid="14"/>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Rám">
            <a:extLst>
              <a:ext uri="{FF2B5EF4-FFF2-40B4-BE49-F238E27FC236}">
                <a16:creationId xmlns:a16="http://schemas.microsoft.com/office/drawing/2014/main" id="{32502E8D-2FBB-4BC2-8AAB-924C37151800}"/>
              </a:ext>
            </a:extLst>
          </p:cNvPr>
          <p:cNvPicPr>
            <a:picLocks noChangeArrowheads="1"/>
          </p:cNvPicPr>
          <p:nvPr/>
        </p:nvPicPr>
        <p:blipFill>
          <a:blip r:embed="rId2">
            <a:extLst>
              <a:ext uri="{BEBA8EAE-BF5A-486C-A8C5-ECC9F3942E4B}">
                <a14:imgProps xmlns:a14="http://schemas.microsoft.com/office/drawing/2010/main">
                  <a14:imgLayer r:embed="rId3">
                    <a14:imgEffect>
                      <a14:saturation sat="300000"/>
                    </a14:imgEffect>
                  </a14:imgLayer>
                </a14:imgProps>
              </a:ext>
              <a:ext uri="{28A0092B-C50C-407E-A947-70E740481C1C}">
                <a14:useLocalDpi xmlns:a14="http://schemas.microsoft.com/office/drawing/2010/main" val="0"/>
              </a:ext>
            </a:extLst>
          </a:blip>
          <a:srcRect/>
          <a:stretch>
            <a:fillRect/>
          </a:stretch>
        </p:blipFill>
        <p:spPr bwMode="auto">
          <a:xfrm>
            <a:off x="0" y="0"/>
            <a:ext cx="11520488" cy="7091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4" name="Ornament">
            <a:extLst>
              <a:ext uri="{FF2B5EF4-FFF2-40B4-BE49-F238E27FC236}">
                <a16:creationId xmlns:a16="http://schemas.microsoft.com/office/drawing/2014/main" id="{D62BB637-DBB1-4055-8957-1C72274E1539}"/>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88975" y="4621213"/>
            <a:ext cx="1722438" cy="182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 name="Foto">
            <a:extLst>
              <a:ext uri="{FF2B5EF4-FFF2-40B4-BE49-F238E27FC236}">
                <a16:creationId xmlns:a16="http://schemas.microsoft.com/office/drawing/2014/main" id="{F83B9922-DC7C-4DBC-AABB-FD6E7277022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456240" y="754150"/>
            <a:ext cx="8074254" cy="4972395"/>
          </a:xfrm>
          <a:prstGeom prst="rect">
            <a:avLst/>
          </a:prstGeom>
          <a:ln w="25400" cmpd="sng">
            <a:solidFill>
              <a:schemeClr val="bg1"/>
            </a:solidFill>
          </a:ln>
          <a:effectLst>
            <a:outerShdw blurRad="457200" dist="152400" dir="3000000" sx="104000" sy="104000" algn="ctr" rotWithShape="0">
              <a:schemeClr val="accent2">
                <a:lumMod val="50000"/>
                <a:alpha val="93000"/>
              </a:schemeClr>
            </a:outerShdw>
          </a:effectLst>
        </p:spPr>
      </p:pic>
      <p:sp>
        <p:nvSpPr>
          <p:cNvPr id="2" name="Text">
            <a:extLst>
              <a:ext uri="{FF2B5EF4-FFF2-40B4-BE49-F238E27FC236}">
                <a16:creationId xmlns:a16="http://schemas.microsoft.com/office/drawing/2014/main" id="{D533CC01-05A7-4A0E-B249-4673FE3C1B55}"/>
              </a:ext>
            </a:extLst>
          </p:cNvPr>
          <p:cNvSpPr txBox="1"/>
          <p:nvPr/>
        </p:nvSpPr>
        <p:spPr>
          <a:xfrm>
            <a:off x="7898673" y="6075603"/>
            <a:ext cx="2685189" cy="307777"/>
          </a:xfrm>
          <a:prstGeom prst="rect">
            <a:avLst/>
          </a:prstGeom>
          <a:gradFill flip="none" rotWithShape="1">
            <a:gsLst>
              <a:gs pos="0">
                <a:schemeClr val="accent3">
                  <a:lumMod val="67000"/>
                </a:schemeClr>
              </a:gs>
              <a:gs pos="48000">
                <a:schemeClr val="accent3">
                  <a:lumMod val="97000"/>
                  <a:lumOff val="3000"/>
                </a:schemeClr>
              </a:gs>
              <a:gs pos="100000">
                <a:schemeClr val="accent3">
                  <a:lumMod val="60000"/>
                  <a:lumOff val="40000"/>
                </a:schemeClr>
              </a:gs>
            </a:gsLst>
            <a:lin ang="16200000" scaled="1"/>
            <a:tileRect/>
          </a:gradFill>
          <a:ln w="19050">
            <a:solidFill>
              <a:schemeClr val="bg1"/>
            </a:solidFill>
          </a:ln>
        </p:spPr>
        <p:txBody>
          <a:bodyPr wrap="square" rtlCol="0">
            <a:spAutoFit/>
          </a:bodyPr>
          <a:lstStyle/>
          <a:p>
            <a:r>
              <a:rPr lang="en-US" sz="1400">
                <a:latin typeface="Belwe Cn BT" panose="02060806050305020504" pitchFamily="18" charset="0"/>
                <a:cs typeface="Andalus" panose="02020603050405020304" pitchFamily="18" charset="-78"/>
              </a:rPr>
              <a:t>Penglipuran Village, Bali, Indonesia</a:t>
            </a:r>
          </a:p>
        </p:txBody>
      </p:sp>
    </p:spTree>
  </p:cSld>
  <p:clrMapOvr>
    <a:masterClrMapping/>
  </p:clrMapOvr>
  <mc:AlternateContent xmlns:mc="http://schemas.openxmlformats.org/markup-compatibility/2006" xmlns:p14="http://schemas.microsoft.com/office/powerpoint/2010/main">
    <mc:Choice Requires="p14">
      <p:transition spd="slow" p14:dur="2000" advClick="0" advTm="7000">
        <p:wipe dir="d"/>
      </p:transition>
    </mc:Choice>
    <mc:Fallback xmlns="">
      <p:transition spd="slow" advClick="0" advTm="7000">
        <p:wipe dir="d"/>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27"/>
                                        </p:tgtEl>
                                        <p:attrNameLst>
                                          <p:attrName>style.visibility</p:attrName>
                                        </p:attrNameLst>
                                      </p:cBhvr>
                                      <p:to>
                                        <p:strVal val="visible"/>
                                      </p:to>
                                    </p:set>
                                    <p:animEffect transition="in" filter="wipe(up)">
                                      <p:cBhvr>
                                        <p:cTn id="7" dur="2000"/>
                                        <p:tgtEl>
                                          <p:spTgt spid="27"/>
                                        </p:tgtEl>
                                      </p:cBhvr>
                                    </p:animEffect>
                                  </p:childTnLst>
                                </p:cTn>
                              </p:par>
                            </p:childTnLst>
                          </p:cTn>
                        </p:par>
                        <p:par>
                          <p:cTn id="8" fill="hold">
                            <p:stCondLst>
                              <p:cond delay="2000"/>
                            </p:stCondLst>
                            <p:childTnLst>
                              <p:par>
                                <p:cTn id="9" presetID="22" presetClass="entr" presetSubtype="8" fill="hold" grpId="0"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ipe(left)">
                                      <p:cBhvr>
                                        <p:cTn id="11"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Rám">
            <a:extLst>
              <a:ext uri="{FF2B5EF4-FFF2-40B4-BE49-F238E27FC236}">
                <a16:creationId xmlns:a16="http://schemas.microsoft.com/office/drawing/2014/main" id="{32502E8D-2FBB-4BC2-8AAB-924C37151800}"/>
              </a:ext>
            </a:extLst>
          </p:cNvPr>
          <p:cNvPicPr>
            <a:picLocks noChangeArrowheads="1"/>
          </p:cNvPicPr>
          <p:nvPr/>
        </p:nvPicPr>
        <p:blipFill>
          <a:blip r:embed="rId2">
            <a:extLst>
              <a:ext uri="{BEBA8EAE-BF5A-486C-A8C5-ECC9F3942E4B}">
                <a14:imgProps xmlns:a14="http://schemas.microsoft.com/office/drawing/2010/main">
                  <a14:imgLayer r:embed="rId3">
                    <a14:imgEffect>
                      <a14:saturation sat="300000"/>
                    </a14:imgEffect>
                  </a14:imgLayer>
                </a14:imgProps>
              </a:ext>
              <a:ext uri="{28A0092B-C50C-407E-A947-70E740481C1C}">
                <a14:useLocalDpi xmlns:a14="http://schemas.microsoft.com/office/drawing/2010/main" val="0"/>
              </a:ext>
            </a:extLst>
          </a:blip>
          <a:srcRect/>
          <a:stretch>
            <a:fillRect/>
          </a:stretch>
        </p:blipFill>
        <p:spPr bwMode="auto">
          <a:xfrm>
            <a:off x="0" y="0"/>
            <a:ext cx="11520488" cy="7091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4" name="Ornament">
            <a:extLst>
              <a:ext uri="{FF2B5EF4-FFF2-40B4-BE49-F238E27FC236}">
                <a16:creationId xmlns:a16="http://schemas.microsoft.com/office/drawing/2014/main" id="{D62BB637-DBB1-4055-8957-1C72274E1539}"/>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88975" y="4621213"/>
            <a:ext cx="1722438" cy="182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 name="Foto">
            <a:extLst>
              <a:ext uri="{FF2B5EF4-FFF2-40B4-BE49-F238E27FC236}">
                <a16:creationId xmlns:a16="http://schemas.microsoft.com/office/drawing/2014/main" id="{F83B9922-DC7C-4DBC-AABB-FD6E7277022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456756" y="754467"/>
            <a:ext cx="8073223" cy="4971760"/>
          </a:xfrm>
          <a:prstGeom prst="rect">
            <a:avLst/>
          </a:prstGeom>
          <a:ln w="25400" cmpd="sng">
            <a:solidFill>
              <a:schemeClr val="bg1"/>
            </a:solidFill>
          </a:ln>
          <a:effectLst>
            <a:outerShdw blurRad="457200" dist="152400" dir="3000000" sx="104000" sy="104000" algn="ctr" rotWithShape="0">
              <a:schemeClr val="accent2">
                <a:lumMod val="50000"/>
                <a:alpha val="93000"/>
              </a:schemeClr>
            </a:outerShdw>
          </a:effectLst>
        </p:spPr>
      </p:pic>
      <p:sp>
        <p:nvSpPr>
          <p:cNvPr id="2" name="Text">
            <a:extLst>
              <a:ext uri="{FF2B5EF4-FFF2-40B4-BE49-F238E27FC236}">
                <a16:creationId xmlns:a16="http://schemas.microsoft.com/office/drawing/2014/main" id="{D533CC01-05A7-4A0E-B249-4673FE3C1B55}"/>
              </a:ext>
            </a:extLst>
          </p:cNvPr>
          <p:cNvSpPr txBox="1"/>
          <p:nvPr/>
        </p:nvSpPr>
        <p:spPr>
          <a:xfrm>
            <a:off x="8421189" y="6075603"/>
            <a:ext cx="2162674" cy="307777"/>
          </a:xfrm>
          <a:prstGeom prst="rect">
            <a:avLst/>
          </a:prstGeom>
          <a:gradFill flip="none" rotWithShape="1">
            <a:gsLst>
              <a:gs pos="0">
                <a:schemeClr val="accent3">
                  <a:lumMod val="67000"/>
                </a:schemeClr>
              </a:gs>
              <a:gs pos="48000">
                <a:schemeClr val="accent3">
                  <a:lumMod val="97000"/>
                  <a:lumOff val="3000"/>
                </a:schemeClr>
              </a:gs>
              <a:gs pos="100000">
                <a:schemeClr val="accent3">
                  <a:lumMod val="60000"/>
                  <a:lumOff val="40000"/>
                </a:schemeClr>
              </a:gs>
            </a:gsLst>
            <a:lin ang="16200000" scaled="1"/>
            <a:tileRect/>
          </a:gradFill>
          <a:ln w="19050">
            <a:solidFill>
              <a:schemeClr val="bg1"/>
            </a:solidFill>
          </a:ln>
        </p:spPr>
        <p:txBody>
          <a:bodyPr wrap="square" rtlCol="0">
            <a:spAutoFit/>
          </a:bodyPr>
          <a:lstStyle>
            <a:defPPr>
              <a:defRPr lang="en-US"/>
            </a:defPPr>
            <a:lvl1pPr>
              <a:defRPr sz="1400">
                <a:latin typeface="Belwe Cn BT" panose="02060806050305020504" pitchFamily="18" charset="0"/>
                <a:cs typeface="Andalus" panose="02020603050405020304" pitchFamily="18" charset="-78"/>
              </a:defRPr>
            </a:lvl1pPr>
          </a:lstStyle>
          <a:p>
            <a:r>
              <a:rPr lang="en-US"/>
              <a:t>Shirakawa</a:t>
            </a:r>
            <a:r>
              <a:rPr lang="sk-SK"/>
              <a:t>-go Village, </a:t>
            </a:r>
            <a:r>
              <a:rPr lang="en-US"/>
              <a:t>Japan</a:t>
            </a:r>
          </a:p>
        </p:txBody>
      </p:sp>
    </p:spTree>
    <p:extLst>
      <p:ext uri="{BB962C8B-B14F-4D97-AF65-F5344CB8AC3E}">
        <p14:creationId xmlns:p14="http://schemas.microsoft.com/office/powerpoint/2010/main" val="1256461344"/>
      </p:ext>
    </p:extLst>
  </p:cSld>
  <p:clrMapOvr>
    <a:masterClrMapping/>
  </p:clrMapOvr>
  <mc:AlternateContent xmlns:mc="http://schemas.openxmlformats.org/markup-compatibility/2006" xmlns:p14="http://schemas.microsoft.com/office/powerpoint/2010/main">
    <mc:Choice Requires="p14">
      <p:transition spd="slow" p14:dur="2000" advClick="0" advTm="5000">
        <p:wipe dir="d"/>
      </p:transition>
    </mc:Choice>
    <mc:Fallback xmlns="">
      <p:transition spd="slow" advClick="0" advTm="5000">
        <p:wipe dir="d"/>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Rám">
            <a:extLst>
              <a:ext uri="{FF2B5EF4-FFF2-40B4-BE49-F238E27FC236}">
                <a16:creationId xmlns:a16="http://schemas.microsoft.com/office/drawing/2014/main" id="{32502E8D-2FBB-4BC2-8AAB-924C37151800}"/>
              </a:ext>
            </a:extLst>
          </p:cNvPr>
          <p:cNvPicPr>
            <a:picLocks noChangeArrowheads="1"/>
          </p:cNvPicPr>
          <p:nvPr/>
        </p:nvPicPr>
        <p:blipFill>
          <a:blip r:embed="rId2">
            <a:extLst>
              <a:ext uri="{BEBA8EAE-BF5A-486C-A8C5-ECC9F3942E4B}">
                <a14:imgProps xmlns:a14="http://schemas.microsoft.com/office/drawing/2010/main">
                  <a14:imgLayer r:embed="rId3">
                    <a14:imgEffect>
                      <a14:saturation sat="300000"/>
                    </a14:imgEffect>
                  </a14:imgLayer>
                </a14:imgProps>
              </a:ext>
              <a:ext uri="{28A0092B-C50C-407E-A947-70E740481C1C}">
                <a14:useLocalDpi xmlns:a14="http://schemas.microsoft.com/office/drawing/2010/main" val="0"/>
              </a:ext>
            </a:extLst>
          </a:blip>
          <a:srcRect/>
          <a:stretch>
            <a:fillRect/>
          </a:stretch>
        </p:blipFill>
        <p:spPr bwMode="auto">
          <a:xfrm>
            <a:off x="0" y="0"/>
            <a:ext cx="11520488" cy="7091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4" name="Ornament">
            <a:extLst>
              <a:ext uri="{FF2B5EF4-FFF2-40B4-BE49-F238E27FC236}">
                <a16:creationId xmlns:a16="http://schemas.microsoft.com/office/drawing/2014/main" id="{D62BB637-DBB1-4055-8957-1C72274E1539}"/>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88975" y="4621213"/>
            <a:ext cx="1722438" cy="182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 name="Foto">
            <a:extLst>
              <a:ext uri="{FF2B5EF4-FFF2-40B4-BE49-F238E27FC236}">
                <a16:creationId xmlns:a16="http://schemas.microsoft.com/office/drawing/2014/main" id="{F83B9922-DC7C-4DBC-AABB-FD6E7277022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458714" y="754150"/>
            <a:ext cx="8069306" cy="4972394"/>
          </a:xfrm>
          <a:prstGeom prst="rect">
            <a:avLst/>
          </a:prstGeom>
          <a:ln w="25400" cmpd="sng">
            <a:solidFill>
              <a:schemeClr val="bg1"/>
            </a:solidFill>
          </a:ln>
          <a:effectLst>
            <a:outerShdw blurRad="457200" dist="152400" dir="3000000" sx="104000" sy="104000" algn="ctr" rotWithShape="0">
              <a:schemeClr val="accent2">
                <a:lumMod val="50000"/>
                <a:alpha val="93000"/>
              </a:schemeClr>
            </a:outerShdw>
          </a:effectLst>
        </p:spPr>
      </p:pic>
      <p:sp>
        <p:nvSpPr>
          <p:cNvPr id="2" name="Text">
            <a:extLst>
              <a:ext uri="{FF2B5EF4-FFF2-40B4-BE49-F238E27FC236}">
                <a16:creationId xmlns:a16="http://schemas.microsoft.com/office/drawing/2014/main" id="{D533CC01-05A7-4A0E-B249-4673FE3C1B55}"/>
              </a:ext>
            </a:extLst>
          </p:cNvPr>
          <p:cNvSpPr txBox="1"/>
          <p:nvPr/>
        </p:nvSpPr>
        <p:spPr>
          <a:xfrm>
            <a:off x="9326880" y="6075603"/>
            <a:ext cx="1256983" cy="307777"/>
          </a:xfrm>
          <a:prstGeom prst="rect">
            <a:avLst/>
          </a:prstGeom>
          <a:gradFill flip="none" rotWithShape="1">
            <a:gsLst>
              <a:gs pos="0">
                <a:schemeClr val="accent3">
                  <a:lumMod val="67000"/>
                </a:schemeClr>
              </a:gs>
              <a:gs pos="48000">
                <a:schemeClr val="accent3">
                  <a:lumMod val="97000"/>
                  <a:lumOff val="3000"/>
                </a:schemeClr>
              </a:gs>
              <a:gs pos="100000">
                <a:schemeClr val="accent3">
                  <a:lumMod val="60000"/>
                  <a:lumOff val="40000"/>
                </a:schemeClr>
              </a:gs>
            </a:gsLst>
            <a:lin ang="16200000" scaled="1"/>
            <a:tileRect/>
          </a:gradFill>
          <a:ln w="19050">
            <a:solidFill>
              <a:schemeClr val="bg1"/>
            </a:solidFill>
          </a:ln>
        </p:spPr>
        <p:txBody>
          <a:bodyPr wrap="square" rtlCol="0">
            <a:spAutoFit/>
          </a:bodyPr>
          <a:lstStyle>
            <a:defPPr>
              <a:defRPr lang="en-US"/>
            </a:defPPr>
            <a:lvl1pPr>
              <a:defRPr sz="1400">
                <a:latin typeface="Belwe Cn BT" panose="02060806050305020504" pitchFamily="18" charset="0"/>
                <a:cs typeface="Andalus" panose="02020603050405020304" pitchFamily="18" charset="-78"/>
              </a:defRPr>
            </a:lvl1pPr>
          </a:lstStyle>
          <a:p>
            <a:r>
              <a:rPr lang="en-US"/>
              <a:t>Palangan</a:t>
            </a:r>
            <a:r>
              <a:rPr lang="sk-SK"/>
              <a:t>, Iran</a:t>
            </a:r>
            <a:endParaRPr lang="en-US"/>
          </a:p>
        </p:txBody>
      </p:sp>
    </p:spTree>
    <p:extLst>
      <p:ext uri="{BB962C8B-B14F-4D97-AF65-F5344CB8AC3E}">
        <p14:creationId xmlns:p14="http://schemas.microsoft.com/office/powerpoint/2010/main" val="3066912702"/>
      </p:ext>
    </p:extLst>
  </p:cSld>
  <p:clrMapOvr>
    <a:masterClrMapping/>
  </p:clrMapOvr>
  <mc:AlternateContent xmlns:mc="http://schemas.openxmlformats.org/markup-compatibility/2006" xmlns:p14="http://schemas.microsoft.com/office/powerpoint/2010/main">
    <mc:Choice Requires="p14">
      <p:transition spd="slow" p14:dur="2000" advClick="0" advTm="5000">
        <p:wipe dir="d"/>
      </p:transition>
    </mc:Choice>
    <mc:Fallback xmlns="">
      <p:transition spd="slow" advClick="0" advTm="5000">
        <p:wipe dir="d"/>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Rám">
            <a:extLst>
              <a:ext uri="{FF2B5EF4-FFF2-40B4-BE49-F238E27FC236}">
                <a16:creationId xmlns:a16="http://schemas.microsoft.com/office/drawing/2014/main" id="{32502E8D-2FBB-4BC2-8AAB-924C37151800}"/>
              </a:ext>
            </a:extLst>
          </p:cNvPr>
          <p:cNvPicPr>
            <a:picLocks noChangeArrowheads="1"/>
          </p:cNvPicPr>
          <p:nvPr/>
        </p:nvPicPr>
        <p:blipFill>
          <a:blip r:embed="rId2">
            <a:extLst>
              <a:ext uri="{BEBA8EAE-BF5A-486C-A8C5-ECC9F3942E4B}">
                <a14:imgProps xmlns:a14="http://schemas.microsoft.com/office/drawing/2010/main">
                  <a14:imgLayer r:embed="rId3">
                    <a14:imgEffect>
                      <a14:saturation sat="300000"/>
                    </a14:imgEffect>
                  </a14:imgLayer>
                </a14:imgProps>
              </a:ext>
              <a:ext uri="{28A0092B-C50C-407E-A947-70E740481C1C}">
                <a14:useLocalDpi xmlns:a14="http://schemas.microsoft.com/office/drawing/2010/main" val="0"/>
              </a:ext>
            </a:extLst>
          </a:blip>
          <a:srcRect/>
          <a:stretch>
            <a:fillRect/>
          </a:stretch>
        </p:blipFill>
        <p:spPr bwMode="auto">
          <a:xfrm>
            <a:off x="0" y="0"/>
            <a:ext cx="11520488" cy="7091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4" name="Ornament">
            <a:extLst>
              <a:ext uri="{FF2B5EF4-FFF2-40B4-BE49-F238E27FC236}">
                <a16:creationId xmlns:a16="http://schemas.microsoft.com/office/drawing/2014/main" id="{D62BB637-DBB1-4055-8957-1C72274E1539}"/>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88975" y="4621213"/>
            <a:ext cx="1722438" cy="182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 name="Foto">
            <a:extLst>
              <a:ext uri="{FF2B5EF4-FFF2-40B4-BE49-F238E27FC236}">
                <a16:creationId xmlns:a16="http://schemas.microsoft.com/office/drawing/2014/main" id="{F83B9922-DC7C-4DBC-AABB-FD6E7277022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465383" y="757296"/>
            <a:ext cx="8055967" cy="4966103"/>
          </a:xfrm>
          <a:prstGeom prst="rect">
            <a:avLst/>
          </a:prstGeom>
          <a:ln w="25400" cmpd="sng">
            <a:solidFill>
              <a:schemeClr val="bg1"/>
            </a:solidFill>
          </a:ln>
          <a:effectLst>
            <a:outerShdw blurRad="457200" dist="152400" dir="3000000" sx="104000" sy="104000" algn="ctr" rotWithShape="0">
              <a:schemeClr val="accent2">
                <a:lumMod val="50000"/>
                <a:alpha val="93000"/>
              </a:schemeClr>
            </a:outerShdw>
          </a:effectLst>
        </p:spPr>
      </p:pic>
      <p:sp>
        <p:nvSpPr>
          <p:cNvPr id="2" name="Text">
            <a:extLst>
              <a:ext uri="{FF2B5EF4-FFF2-40B4-BE49-F238E27FC236}">
                <a16:creationId xmlns:a16="http://schemas.microsoft.com/office/drawing/2014/main" id="{D533CC01-05A7-4A0E-B249-4673FE3C1B55}"/>
              </a:ext>
            </a:extLst>
          </p:cNvPr>
          <p:cNvSpPr txBox="1"/>
          <p:nvPr/>
        </p:nvSpPr>
        <p:spPr>
          <a:xfrm>
            <a:off x="8395063" y="6075603"/>
            <a:ext cx="2188799" cy="307777"/>
          </a:xfrm>
          <a:prstGeom prst="rect">
            <a:avLst/>
          </a:prstGeom>
          <a:gradFill flip="none" rotWithShape="1">
            <a:gsLst>
              <a:gs pos="0">
                <a:schemeClr val="accent3">
                  <a:lumMod val="67000"/>
                </a:schemeClr>
              </a:gs>
              <a:gs pos="48000">
                <a:schemeClr val="accent3">
                  <a:lumMod val="97000"/>
                  <a:lumOff val="3000"/>
                </a:schemeClr>
              </a:gs>
              <a:gs pos="100000">
                <a:schemeClr val="accent3">
                  <a:lumMod val="60000"/>
                  <a:lumOff val="40000"/>
                </a:schemeClr>
              </a:gs>
            </a:gsLst>
            <a:lin ang="16200000" scaled="1"/>
            <a:tileRect/>
          </a:gradFill>
          <a:ln w="19050">
            <a:solidFill>
              <a:schemeClr val="bg1"/>
            </a:solidFill>
          </a:ln>
        </p:spPr>
        <p:txBody>
          <a:bodyPr wrap="square" rtlCol="0">
            <a:spAutoFit/>
          </a:bodyPr>
          <a:lstStyle>
            <a:defPPr>
              <a:defRPr lang="en-US"/>
            </a:defPPr>
            <a:lvl1pPr>
              <a:defRPr sz="1400">
                <a:latin typeface="Belwe Cn BT" panose="02060806050305020504" pitchFamily="18" charset="0"/>
                <a:cs typeface="Andalus" panose="02020603050405020304" pitchFamily="18" charset="-78"/>
              </a:defRPr>
            </a:lvl1pPr>
          </a:lstStyle>
          <a:p>
            <a:r>
              <a:rPr lang="it-IT"/>
              <a:t>Göreme</a:t>
            </a:r>
            <a:r>
              <a:rPr lang="en-US"/>
              <a:t>, Cappadocia,</a:t>
            </a:r>
            <a:r>
              <a:rPr lang="it-IT"/>
              <a:t> Turkey</a:t>
            </a:r>
            <a:endParaRPr lang="en-US"/>
          </a:p>
        </p:txBody>
      </p:sp>
    </p:spTree>
    <p:extLst>
      <p:ext uri="{BB962C8B-B14F-4D97-AF65-F5344CB8AC3E}">
        <p14:creationId xmlns:p14="http://schemas.microsoft.com/office/powerpoint/2010/main" val="1666359568"/>
      </p:ext>
    </p:extLst>
  </p:cSld>
  <p:clrMapOvr>
    <a:masterClrMapping/>
  </p:clrMapOvr>
  <mc:AlternateContent xmlns:mc="http://schemas.openxmlformats.org/markup-compatibility/2006" xmlns:p14="http://schemas.microsoft.com/office/powerpoint/2010/main">
    <mc:Choice Requires="p14">
      <p:transition spd="slow" p14:dur="2000" advClick="0" advTm="5000">
        <p:wipe dir="d"/>
      </p:transition>
    </mc:Choice>
    <mc:Fallback xmlns="">
      <p:transition spd="slow" advClick="0" advTm="5000">
        <p:wipe dir="d"/>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Rám">
            <a:extLst>
              <a:ext uri="{FF2B5EF4-FFF2-40B4-BE49-F238E27FC236}">
                <a16:creationId xmlns:a16="http://schemas.microsoft.com/office/drawing/2014/main" id="{32502E8D-2FBB-4BC2-8AAB-924C37151800}"/>
              </a:ext>
            </a:extLst>
          </p:cNvPr>
          <p:cNvPicPr>
            <a:picLocks noChangeArrowheads="1"/>
          </p:cNvPicPr>
          <p:nvPr/>
        </p:nvPicPr>
        <p:blipFill>
          <a:blip r:embed="rId2">
            <a:extLst>
              <a:ext uri="{BEBA8EAE-BF5A-486C-A8C5-ECC9F3942E4B}">
                <a14:imgProps xmlns:a14="http://schemas.microsoft.com/office/drawing/2010/main">
                  <a14:imgLayer r:embed="rId3">
                    <a14:imgEffect>
                      <a14:saturation sat="300000"/>
                    </a14:imgEffect>
                  </a14:imgLayer>
                </a14:imgProps>
              </a:ext>
              <a:ext uri="{28A0092B-C50C-407E-A947-70E740481C1C}">
                <a14:useLocalDpi xmlns:a14="http://schemas.microsoft.com/office/drawing/2010/main" val="0"/>
              </a:ext>
            </a:extLst>
          </a:blip>
          <a:srcRect/>
          <a:stretch>
            <a:fillRect/>
          </a:stretch>
        </p:blipFill>
        <p:spPr bwMode="auto">
          <a:xfrm>
            <a:off x="0" y="0"/>
            <a:ext cx="11520488" cy="7091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4" name="Ornament">
            <a:extLst>
              <a:ext uri="{FF2B5EF4-FFF2-40B4-BE49-F238E27FC236}">
                <a16:creationId xmlns:a16="http://schemas.microsoft.com/office/drawing/2014/main" id="{D62BB637-DBB1-4055-8957-1C72274E1539}"/>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88975" y="4621213"/>
            <a:ext cx="1722438" cy="182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 name="Foto">
            <a:extLst>
              <a:ext uri="{FF2B5EF4-FFF2-40B4-BE49-F238E27FC236}">
                <a16:creationId xmlns:a16="http://schemas.microsoft.com/office/drawing/2014/main" id="{F83B9922-DC7C-4DBC-AABB-FD6E7277022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457445" y="754892"/>
            <a:ext cx="8071844" cy="4970911"/>
          </a:xfrm>
          <a:prstGeom prst="rect">
            <a:avLst/>
          </a:prstGeom>
          <a:ln w="25400" cmpd="sng">
            <a:solidFill>
              <a:schemeClr val="bg1"/>
            </a:solidFill>
          </a:ln>
          <a:effectLst>
            <a:outerShdw blurRad="457200" dist="152400" dir="3000000" sx="104000" sy="104000" algn="ctr" rotWithShape="0">
              <a:schemeClr val="accent2">
                <a:lumMod val="50000"/>
                <a:alpha val="93000"/>
              </a:schemeClr>
            </a:outerShdw>
          </a:effectLst>
        </p:spPr>
      </p:pic>
      <p:sp>
        <p:nvSpPr>
          <p:cNvPr id="2" name="Text">
            <a:extLst>
              <a:ext uri="{FF2B5EF4-FFF2-40B4-BE49-F238E27FC236}">
                <a16:creationId xmlns:a16="http://schemas.microsoft.com/office/drawing/2014/main" id="{D533CC01-05A7-4A0E-B249-4673FE3C1B55}"/>
              </a:ext>
            </a:extLst>
          </p:cNvPr>
          <p:cNvSpPr txBox="1"/>
          <p:nvPr/>
        </p:nvSpPr>
        <p:spPr>
          <a:xfrm>
            <a:off x="9033467" y="6075603"/>
            <a:ext cx="1550395" cy="307777"/>
          </a:xfrm>
          <a:prstGeom prst="rect">
            <a:avLst/>
          </a:prstGeom>
          <a:gradFill flip="none" rotWithShape="1">
            <a:gsLst>
              <a:gs pos="0">
                <a:schemeClr val="accent3">
                  <a:lumMod val="67000"/>
                </a:schemeClr>
              </a:gs>
              <a:gs pos="48000">
                <a:schemeClr val="accent3">
                  <a:lumMod val="97000"/>
                  <a:lumOff val="3000"/>
                </a:schemeClr>
              </a:gs>
              <a:gs pos="100000">
                <a:schemeClr val="accent3">
                  <a:lumMod val="60000"/>
                  <a:lumOff val="40000"/>
                </a:schemeClr>
              </a:gs>
            </a:gsLst>
            <a:lin ang="16200000" scaled="1"/>
            <a:tileRect/>
          </a:gradFill>
          <a:ln w="19050">
            <a:solidFill>
              <a:schemeClr val="bg1"/>
            </a:solidFill>
          </a:ln>
        </p:spPr>
        <p:txBody>
          <a:bodyPr wrap="square" rtlCol="0">
            <a:spAutoFit/>
          </a:bodyPr>
          <a:lstStyle>
            <a:defPPr>
              <a:defRPr lang="en-US"/>
            </a:defPPr>
            <a:lvl1pPr>
              <a:defRPr sz="1400">
                <a:latin typeface="Belwe Cn BT" panose="02060806050305020504" pitchFamily="18" charset="0"/>
                <a:cs typeface="Andalus" panose="02020603050405020304" pitchFamily="18" charset="-78"/>
              </a:defRPr>
            </a:lvl1pPr>
          </a:lstStyle>
          <a:p>
            <a:r>
              <a:rPr lang="en-US"/>
              <a:t>Jabal Haraz, Yemen</a:t>
            </a:r>
          </a:p>
        </p:txBody>
      </p:sp>
    </p:spTree>
    <p:extLst>
      <p:ext uri="{BB962C8B-B14F-4D97-AF65-F5344CB8AC3E}">
        <p14:creationId xmlns:p14="http://schemas.microsoft.com/office/powerpoint/2010/main" val="1005538406"/>
      </p:ext>
    </p:extLst>
  </p:cSld>
  <p:clrMapOvr>
    <a:masterClrMapping/>
  </p:clrMapOvr>
  <mc:AlternateContent xmlns:mc="http://schemas.openxmlformats.org/markup-compatibility/2006" xmlns:p14="http://schemas.microsoft.com/office/powerpoint/2010/main">
    <mc:Choice Requires="p14">
      <p:transition spd="slow" p14:dur="2000" advClick="0" advTm="5000">
        <p:wipe dir="d"/>
      </p:transition>
    </mc:Choice>
    <mc:Fallback xmlns="">
      <p:transition spd="slow" advClick="0" advTm="5000">
        <p:wipe dir="d"/>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Rám">
            <a:extLst>
              <a:ext uri="{FF2B5EF4-FFF2-40B4-BE49-F238E27FC236}">
                <a16:creationId xmlns:a16="http://schemas.microsoft.com/office/drawing/2014/main" id="{32502E8D-2FBB-4BC2-8AAB-924C37151800}"/>
              </a:ext>
            </a:extLst>
          </p:cNvPr>
          <p:cNvPicPr>
            <a:picLocks noChangeArrowheads="1"/>
          </p:cNvPicPr>
          <p:nvPr/>
        </p:nvPicPr>
        <p:blipFill>
          <a:blip r:embed="rId2">
            <a:extLst>
              <a:ext uri="{BEBA8EAE-BF5A-486C-A8C5-ECC9F3942E4B}">
                <a14:imgProps xmlns:a14="http://schemas.microsoft.com/office/drawing/2010/main">
                  <a14:imgLayer r:embed="rId3">
                    <a14:imgEffect>
                      <a14:saturation sat="300000"/>
                    </a14:imgEffect>
                  </a14:imgLayer>
                </a14:imgProps>
              </a:ext>
              <a:ext uri="{28A0092B-C50C-407E-A947-70E740481C1C}">
                <a14:useLocalDpi xmlns:a14="http://schemas.microsoft.com/office/drawing/2010/main" val="0"/>
              </a:ext>
            </a:extLst>
          </a:blip>
          <a:srcRect/>
          <a:stretch>
            <a:fillRect/>
          </a:stretch>
        </p:blipFill>
        <p:spPr bwMode="auto">
          <a:xfrm>
            <a:off x="0" y="0"/>
            <a:ext cx="11520488" cy="7091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4" name="Ornament">
            <a:extLst>
              <a:ext uri="{FF2B5EF4-FFF2-40B4-BE49-F238E27FC236}">
                <a16:creationId xmlns:a16="http://schemas.microsoft.com/office/drawing/2014/main" id="{D62BB637-DBB1-4055-8957-1C72274E1539}"/>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88975" y="4621213"/>
            <a:ext cx="1722438" cy="182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 name="Foto">
            <a:extLst>
              <a:ext uri="{FF2B5EF4-FFF2-40B4-BE49-F238E27FC236}">
                <a16:creationId xmlns:a16="http://schemas.microsoft.com/office/drawing/2014/main" id="{F83B9922-DC7C-4DBC-AABB-FD6E7277022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515451" y="790982"/>
            <a:ext cx="7955832" cy="4898729"/>
          </a:xfrm>
          <a:prstGeom prst="rect">
            <a:avLst/>
          </a:prstGeom>
          <a:ln w="25400" cmpd="sng">
            <a:solidFill>
              <a:schemeClr val="bg1"/>
            </a:solidFill>
          </a:ln>
          <a:effectLst>
            <a:outerShdw blurRad="457200" dist="152400" dir="3000000" sx="104000" sy="104000" algn="ctr" rotWithShape="0">
              <a:schemeClr val="accent2">
                <a:lumMod val="50000"/>
                <a:alpha val="93000"/>
              </a:schemeClr>
            </a:outerShdw>
          </a:effectLst>
        </p:spPr>
      </p:pic>
      <p:sp>
        <p:nvSpPr>
          <p:cNvPr id="2" name="Text">
            <a:extLst>
              <a:ext uri="{FF2B5EF4-FFF2-40B4-BE49-F238E27FC236}">
                <a16:creationId xmlns:a16="http://schemas.microsoft.com/office/drawing/2014/main" id="{D533CC01-05A7-4A0E-B249-4673FE3C1B55}"/>
              </a:ext>
            </a:extLst>
          </p:cNvPr>
          <p:cNvSpPr txBox="1"/>
          <p:nvPr/>
        </p:nvSpPr>
        <p:spPr>
          <a:xfrm>
            <a:off x="9039497" y="6075603"/>
            <a:ext cx="1544366" cy="307777"/>
          </a:xfrm>
          <a:prstGeom prst="rect">
            <a:avLst/>
          </a:prstGeom>
          <a:gradFill flip="none" rotWithShape="1">
            <a:gsLst>
              <a:gs pos="0">
                <a:schemeClr val="accent3">
                  <a:lumMod val="67000"/>
                </a:schemeClr>
              </a:gs>
              <a:gs pos="48000">
                <a:schemeClr val="accent3">
                  <a:lumMod val="97000"/>
                  <a:lumOff val="3000"/>
                </a:schemeClr>
              </a:gs>
              <a:gs pos="100000">
                <a:schemeClr val="accent3">
                  <a:lumMod val="60000"/>
                  <a:lumOff val="40000"/>
                </a:schemeClr>
              </a:gs>
            </a:gsLst>
            <a:lin ang="16200000" scaled="1"/>
            <a:tileRect/>
          </a:gradFill>
          <a:ln w="19050">
            <a:solidFill>
              <a:schemeClr val="bg1"/>
            </a:solidFill>
          </a:ln>
        </p:spPr>
        <p:txBody>
          <a:bodyPr wrap="square" rtlCol="0">
            <a:spAutoFit/>
          </a:bodyPr>
          <a:lstStyle>
            <a:defPPr>
              <a:defRPr lang="en-US"/>
            </a:defPPr>
            <a:lvl1pPr>
              <a:defRPr sz="1400">
                <a:latin typeface="Belwe Cn BT" panose="02060806050305020504" pitchFamily="18" charset="0"/>
                <a:cs typeface="Andalus" panose="02020603050405020304" pitchFamily="18" charset="-78"/>
              </a:defRPr>
            </a:lvl1pPr>
          </a:lstStyle>
          <a:p>
            <a:r>
              <a:rPr lang="en-US"/>
              <a:t>Lake Titicaca</a:t>
            </a:r>
            <a:r>
              <a:rPr lang="sk-SK"/>
              <a:t>, </a:t>
            </a:r>
            <a:r>
              <a:rPr lang="en-US"/>
              <a:t>Peru</a:t>
            </a:r>
          </a:p>
        </p:txBody>
      </p:sp>
    </p:spTree>
    <p:extLst>
      <p:ext uri="{BB962C8B-B14F-4D97-AF65-F5344CB8AC3E}">
        <p14:creationId xmlns:p14="http://schemas.microsoft.com/office/powerpoint/2010/main" val="4100895323"/>
      </p:ext>
    </p:extLst>
  </p:cSld>
  <p:clrMapOvr>
    <a:masterClrMapping/>
  </p:clrMapOvr>
  <mc:AlternateContent xmlns:mc="http://schemas.openxmlformats.org/markup-compatibility/2006" xmlns:p14="http://schemas.microsoft.com/office/powerpoint/2010/main">
    <mc:Choice Requires="p14">
      <p:transition spd="slow" p14:dur="2000" advClick="0" advTm="5000">
        <p:wipe dir="d"/>
      </p:transition>
    </mc:Choice>
    <mc:Fallback xmlns="">
      <p:transition spd="slow" advClick="0" advTm="5000">
        <p:wipe dir="d"/>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Rám">
            <a:extLst>
              <a:ext uri="{FF2B5EF4-FFF2-40B4-BE49-F238E27FC236}">
                <a16:creationId xmlns:a16="http://schemas.microsoft.com/office/drawing/2014/main" id="{32502E8D-2FBB-4BC2-8AAB-924C37151800}"/>
              </a:ext>
            </a:extLst>
          </p:cNvPr>
          <p:cNvPicPr>
            <a:picLocks noChangeArrowheads="1"/>
          </p:cNvPicPr>
          <p:nvPr/>
        </p:nvPicPr>
        <p:blipFill>
          <a:blip r:embed="rId2">
            <a:extLst>
              <a:ext uri="{BEBA8EAE-BF5A-486C-A8C5-ECC9F3942E4B}">
                <a14:imgProps xmlns:a14="http://schemas.microsoft.com/office/drawing/2010/main">
                  <a14:imgLayer r:embed="rId3">
                    <a14:imgEffect>
                      <a14:saturation sat="300000"/>
                    </a14:imgEffect>
                  </a14:imgLayer>
                </a14:imgProps>
              </a:ext>
              <a:ext uri="{28A0092B-C50C-407E-A947-70E740481C1C}">
                <a14:useLocalDpi xmlns:a14="http://schemas.microsoft.com/office/drawing/2010/main" val="0"/>
              </a:ext>
            </a:extLst>
          </a:blip>
          <a:srcRect/>
          <a:stretch>
            <a:fillRect/>
          </a:stretch>
        </p:blipFill>
        <p:spPr bwMode="auto">
          <a:xfrm>
            <a:off x="0" y="0"/>
            <a:ext cx="11520488" cy="7091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4" name="Ornament">
            <a:extLst>
              <a:ext uri="{FF2B5EF4-FFF2-40B4-BE49-F238E27FC236}">
                <a16:creationId xmlns:a16="http://schemas.microsoft.com/office/drawing/2014/main" id="{D62BB637-DBB1-4055-8957-1C72274E1539}"/>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88975" y="4621213"/>
            <a:ext cx="1722438" cy="182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 name="Foto">
            <a:extLst>
              <a:ext uri="{FF2B5EF4-FFF2-40B4-BE49-F238E27FC236}">
                <a16:creationId xmlns:a16="http://schemas.microsoft.com/office/drawing/2014/main" id="{F83B9922-DC7C-4DBC-AABB-FD6E7277022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457333" y="754823"/>
            <a:ext cx="8072069" cy="4971049"/>
          </a:xfrm>
          <a:prstGeom prst="rect">
            <a:avLst/>
          </a:prstGeom>
          <a:ln w="25400" cmpd="sng">
            <a:solidFill>
              <a:schemeClr val="bg1"/>
            </a:solidFill>
          </a:ln>
          <a:effectLst>
            <a:outerShdw blurRad="457200" dist="152400" dir="3000000" sx="104000" sy="104000" algn="ctr" rotWithShape="0">
              <a:schemeClr val="accent2">
                <a:lumMod val="50000"/>
                <a:alpha val="93000"/>
              </a:schemeClr>
            </a:outerShdw>
          </a:effectLst>
        </p:spPr>
      </p:pic>
      <p:sp>
        <p:nvSpPr>
          <p:cNvPr id="2" name="Text">
            <a:extLst>
              <a:ext uri="{FF2B5EF4-FFF2-40B4-BE49-F238E27FC236}">
                <a16:creationId xmlns:a16="http://schemas.microsoft.com/office/drawing/2014/main" id="{D533CC01-05A7-4A0E-B249-4673FE3C1B55}"/>
              </a:ext>
            </a:extLst>
          </p:cNvPr>
          <p:cNvSpPr txBox="1"/>
          <p:nvPr/>
        </p:nvSpPr>
        <p:spPr>
          <a:xfrm>
            <a:off x="8273143" y="6075603"/>
            <a:ext cx="2310720" cy="307777"/>
          </a:xfrm>
          <a:prstGeom prst="rect">
            <a:avLst/>
          </a:prstGeom>
          <a:gradFill flip="none" rotWithShape="1">
            <a:gsLst>
              <a:gs pos="0">
                <a:schemeClr val="accent3">
                  <a:lumMod val="67000"/>
                </a:schemeClr>
              </a:gs>
              <a:gs pos="48000">
                <a:schemeClr val="accent3">
                  <a:lumMod val="97000"/>
                  <a:lumOff val="3000"/>
                </a:schemeClr>
              </a:gs>
              <a:gs pos="100000">
                <a:schemeClr val="accent3">
                  <a:lumMod val="60000"/>
                  <a:lumOff val="40000"/>
                </a:schemeClr>
              </a:gs>
            </a:gsLst>
            <a:lin ang="16200000" scaled="1"/>
            <a:tileRect/>
          </a:gradFill>
          <a:ln w="19050">
            <a:solidFill>
              <a:schemeClr val="bg1"/>
            </a:solidFill>
          </a:ln>
        </p:spPr>
        <p:txBody>
          <a:bodyPr wrap="square" rtlCol="0">
            <a:spAutoFit/>
          </a:bodyPr>
          <a:lstStyle>
            <a:defPPr>
              <a:defRPr lang="en-US"/>
            </a:defPPr>
            <a:lvl1pPr>
              <a:defRPr sz="1400">
                <a:latin typeface="Belwe Cn BT" panose="02060806050305020504" pitchFamily="18" charset="0"/>
                <a:cs typeface="Andalus" panose="02020603050405020304" pitchFamily="18" charset="-78"/>
              </a:defRPr>
            </a:lvl1pPr>
          </a:lstStyle>
          <a:p>
            <a:r>
              <a:rPr lang="en-US"/>
              <a:t>Hobbiton Village, New Zealand</a:t>
            </a:r>
          </a:p>
        </p:txBody>
      </p:sp>
    </p:spTree>
    <p:extLst>
      <p:ext uri="{BB962C8B-B14F-4D97-AF65-F5344CB8AC3E}">
        <p14:creationId xmlns:p14="http://schemas.microsoft.com/office/powerpoint/2010/main" val="2471872148"/>
      </p:ext>
    </p:extLst>
  </p:cSld>
  <p:clrMapOvr>
    <a:masterClrMapping/>
  </p:clrMapOvr>
  <mc:AlternateContent xmlns:mc="http://schemas.openxmlformats.org/markup-compatibility/2006" xmlns:p14="http://schemas.microsoft.com/office/powerpoint/2010/main">
    <mc:Choice Requires="p14">
      <p:transition spd="slow" p14:dur="2000" advClick="0" advTm="5000">
        <p:wipe dir="d"/>
      </p:transition>
    </mc:Choice>
    <mc:Fallback xmlns="">
      <p:transition spd="slow" advClick="0" advTm="5000">
        <p:wipe dir="d"/>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Rám">
            <a:extLst>
              <a:ext uri="{FF2B5EF4-FFF2-40B4-BE49-F238E27FC236}">
                <a16:creationId xmlns:a16="http://schemas.microsoft.com/office/drawing/2014/main" id="{32502E8D-2FBB-4BC2-8AAB-924C37151800}"/>
              </a:ext>
            </a:extLst>
          </p:cNvPr>
          <p:cNvPicPr>
            <a:picLocks noChangeArrowheads="1"/>
          </p:cNvPicPr>
          <p:nvPr/>
        </p:nvPicPr>
        <p:blipFill>
          <a:blip r:embed="rId2">
            <a:extLst>
              <a:ext uri="{BEBA8EAE-BF5A-486C-A8C5-ECC9F3942E4B}">
                <a14:imgProps xmlns:a14="http://schemas.microsoft.com/office/drawing/2010/main">
                  <a14:imgLayer r:embed="rId3">
                    <a14:imgEffect>
                      <a14:saturation sat="300000"/>
                    </a14:imgEffect>
                  </a14:imgLayer>
                </a14:imgProps>
              </a:ext>
              <a:ext uri="{28A0092B-C50C-407E-A947-70E740481C1C}">
                <a14:useLocalDpi xmlns:a14="http://schemas.microsoft.com/office/drawing/2010/main" val="0"/>
              </a:ext>
            </a:extLst>
          </a:blip>
          <a:srcRect/>
          <a:stretch>
            <a:fillRect/>
          </a:stretch>
        </p:blipFill>
        <p:spPr bwMode="auto">
          <a:xfrm>
            <a:off x="0" y="0"/>
            <a:ext cx="11520488" cy="7091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4" name="Ornament">
            <a:extLst>
              <a:ext uri="{FF2B5EF4-FFF2-40B4-BE49-F238E27FC236}">
                <a16:creationId xmlns:a16="http://schemas.microsoft.com/office/drawing/2014/main" id="{D62BB637-DBB1-4055-8957-1C72274E1539}"/>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88975" y="4621213"/>
            <a:ext cx="1722438" cy="182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 name="Foto">
            <a:extLst>
              <a:ext uri="{FF2B5EF4-FFF2-40B4-BE49-F238E27FC236}">
                <a16:creationId xmlns:a16="http://schemas.microsoft.com/office/drawing/2014/main" id="{F83B9922-DC7C-4DBC-AABB-FD6E7277022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454874" y="754150"/>
            <a:ext cx="8076986" cy="4972395"/>
          </a:xfrm>
          <a:prstGeom prst="rect">
            <a:avLst/>
          </a:prstGeom>
          <a:ln w="25400" cmpd="sng">
            <a:solidFill>
              <a:schemeClr val="bg1"/>
            </a:solidFill>
          </a:ln>
          <a:effectLst>
            <a:outerShdw blurRad="457200" dist="152400" dir="3000000" sx="104000" sy="104000" algn="ctr" rotWithShape="0">
              <a:schemeClr val="accent2">
                <a:lumMod val="50000"/>
                <a:alpha val="93000"/>
              </a:schemeClr>
            </a:outerShdw>
          </a:effectLst>
        </p:spPr>
      </p:pic>
      <p:sp>
        <p:nvSpPr>
          <p:cNvPr id="2" name="Text">
            <a:extLst>
              <a:ext uri="{FF2B5EF4-FFF2-40B4-BE49-F238E27FC236}">
                <a16:creationId xmlns:a16="http://schemas.microsoft.com/office/drawing/2014/main" id="{D533CC01-05A7-4A0E-B249-4673FE3C1B55}"/>
              </a:ext>
            </a:extLst>
          </p:cNvPr>
          <p:cNvSpPr txBox="1"/>
          <p:nvPr/>
        </p:nvSpPr>
        <p:spPr>
          <a:xfrm>
            <a:off x="7672251" y="6075603"/>
            <a:ext cx="2911612" cy="307777"/>
          </a:xfrm>
          <a:prstGeom prst="rect">
            <a:avLst/>
          </a:prstGeom>
          <a:gradFill flip="none" rotWithShape="1">
            <a:gsLst>
              <a:gs pos="0">
                <a:schemeClr val="accent3">
                  <a:lumMod val="67000"/>
                </a:schemeClr>
              </a:gs>
              <a:gs pos="48000">
                <a:schemeClr val="accent3">
                  <a:lumMod val="97000"/>
                  <a:lumOff val="3000"/>
                </a:schemeClr>
              </a:gs>
              <a:gs pos="100000">
                <a:schemeClr val="accent3">
                  <a:lumMod val="60000"/>
                  <a:lumOff val="40000"/>
                </a:schemeClr>
              </a:gs>
            </a:gsLst>
            <a:lin ang="16200000" scaled="1"/>
            <a:tileRect/>
          </a:gradFill>
          <a:ln w="19050">
            <a:solidFill>
              <a:schemeClr val="bg1"/>
            </a:solidFill>
          </a:ln>
        </p:spPr>
        <p:txBody>
          <a:bodyPr wrap="square" rtlCol="0">
            <a:spAutoFit/>
          </a:bodyPr>
          <a:lstStyle>
            <a:defPPr>
              <a:defRPr lang="en-US"/>
            </a:defPPr>
            <a:lvl1pPr>
              <a:defRPr sz="1400">
                <a:latin typeface="Belwe Cn BT" panose="02060806050305020504" pitchFamily="18" charset="0"/>
                <a:cs typeface="Andalus" panose="02020603050405020304" pitchFamily="18" charset="-78"/>
              </a:defRPr>
            </a:lvl1pPr>
          </a:lstStyle>
          <a:p>
            <a:r>
              <a:rPr lang="en-US"/>
              <a:t>Sandu Village</a:t>
            </a:r>
            <a:r>
              <a:rPr lang="sk-SK"/>
              <a:t>, </a:t>
            </a:r>
            <a:r>
              <a:rPr lang="en-US"/>
              <a:t>Guizhou province</a:t>
            </a:r>
            <a:r>
              <a:rPr lang="sk-SK"/>
              <a:t>, </a:t>
            </a:r>
            <a:r>
              <a:rPr lang="en-US"/>
              <a:t>China</a:t>
            </a:r>
          </a:p>
        </p:txBody>
      </p:sp>
    </p:spTree>
    <p:extLst>
      <p:ext uri="{BB962C8B-B14F-4D97-AF65-F5344CB8AC3E}">
        <p14:creationId xmlns:p14="http://schemas.microsoft.com/office/powerpoint/2010/main" val="3571835823"/>
      </p:ext>
    </p:extLst>
  </p:cSld>
  <p:clrMapOvr>
    <a:masterClrMapping/>
  </p:clrMapOvr>
  <mc:AlternateContent xmlns:mc="http://schemas.openxmlformats.org/markup-compatibility/2006" xmlns:p14="http://schemas.microsoft.com/office/powerpoint/2010/main">
    <mc:Choice Requires="p14">
      <p:transition spd="slow" p14:dur="2000" advClick="0" advTm="5000">
        <p:wipe dir="d"/>
      </p:transition>
    </mc:Choice>
    <mc:Fallback xmlns="">
      <p:transition spd="slow" advClick="0" advTm="5000">
        <p:wipe dir="d"/>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Rám">
            <a:extLst>
              <a:ext uri="{FF2B5EF4-FFF2-40B4-BE49-F238E27FC236}">
                <a16:creationId xmlns:a16="http://schemas.microsoft.com/office/drawing/2014/main" id="{32502E8D-2FBB-4BC2-8AAB-924C37151800}"/>
              </a:ext>
            </a:extLst>
          </p:cNvPr>
          <p:cNvPicPr>
            <a:picLocks noChangeArrowheads="1"/>
          </p:cNvPicPr>
          <p:nvPr/>
        </p:nvPicPr>
        <p:blipFill>
          <a:blip r:embed="rId2">
            <a:extLst>
              <a:ext uri="{BEBA8EAE-BF5A-486C-A8C5-ECC9F3942E4B}">
                <a14:imgProps xmlns:a14="http://schemas.microsoft.com/office/drawing/2010/main">
                  <a14:imgLayer r:embed="rId3">
                    <a14:imgEffect>
                      <a14:saturation sat="300000"/>
                    </a14:imgEffect>
                  </a14:imgLayer>
                </a14:imgProps>
              </a:ext>
              <a:ext uri="{28A0092B-C50C-407E-A947-70E740481C1C}">
                <a14:useLocalDpi xmlns:a14="http://schemas.microsoft.com/office/drawing/2010/main" val="0"/>
              </a:ext>
            </a:extLst>
          </a:blip>
          <a:srcRect/>
          <a:stretch>
            <a:fillRect/>
          </a:stretch>
        </p:blipFill>
        <p:spPr bwMode="auto">
          <a:xfrm>
            <a:off x="0" y="0"/>
            <a:ext cx="11520488" cy="7091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4" name="Ornament">
            <a:extLst>
              <a:ext uri="{FF2B5EF4-FFF2-40B4-BE49-F238E27FC236}">
                <a16:creationId xmlns:a16="http://schemas.microsoft.com/office/drawing/2014/main" id="{D62BB637-DBB1-4055-8957-1C72274E1539}"/>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88975" y="4621213"/>
            <a:ext cx="1722438" cy="182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 name="Foto">
            <a:extLst>
              <a:ext uri="{FF2B5EF4-FFF2-40B4-BE49-F238E27FC236}">
                <a16:creationId xmlns:a16="http://schemas.microsoft.com/office/drawing/2014/main" id="{F83B9922-DC7C-4DBC-AABB-FD6E7277022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454873" y="755120"/>
            <a:ext cx="8076989" cy="4970454"/>
          </a:xfrm>
          <a:prstGeom prst="rect">
            <a:avLst/>
          </a:prstGeom>
          <a:ln w="25400" cmpd="sng">
            <a:solidFill>
              <a:schemeClr val="bg1"/>
            </a:solidFill>
          </a:ln>
          <a:effectLst>
            <a:outerShdw blurRad="457200" dist="152400" dir="3000000" sx="104000" sy="104000" algn="ctr" rotWithShape="0">
              <a:schemeClr val="accent2">
                <a:lumMod val="50000"/>
                <a:alpha val="93000"/>
              </a:schemeClr>
            </a:outerShdw>
          </a:effectLst>
        </p:spPr>
      </p:pic>
      <p:sp>
        <p:nvSpPr>
          <p:cNvPr id="2" name="Text">
            <a:extLst>
              <a:ext uri="{FF2B5EF4-FFF2-40B4-BE49-F238E27FC236}">
                <a16:creationId xmlns:a16="http://schemas.microsoft.com/office/drawing/2014/main" id="{D533CC01-05A7-4A0E-B249-4673FE3C1B55}"/>
              </a:ext>
            </a:extLst>
          </p:cNvPr>
          <p:cNvSpPr txBox="1"/>
          <p:nvPr/>
        </p:nvSpPr>
        <p:spPr>
          <a:xfrm>
            <a:off x="8064137" y="6075603"/>
            <a:ext cx="2519726" cy="307777"/>
          </a:xfrm>
          <a:prstGeom prst="rect">
            <a:avLst/>
          </a:prstGeom>
          <a:gradFill flip="none" rotWithShape="1">
            <a:gsLst>
              <a:gs pos="0">
                <a:schemeClr val="accent3">
                  <a:lumMod val="67000"/>
                </a:schemeClr>
              </a:gs>
              <a:gs pos="48000">
                <a:schemeClr val="accent3">
                  <a:lumMod val="97000"/>
                  <a:lumOff val="3000"/>
                </a:schemeClr>
              </a:gs>
              <a:gs pos="100000">
                <a:schemeClr val="accent3">
                  <a:lumMod val="60000"/>
                  <a:lumOff val="40000"/>
                </a:schemeClr>
              </a:gs>
            </a:gsLst>
            <a:lin ang="16200000" scaled="1"/>
            <a:tileRect/>
          </a:gradFill>
          <a:ln w="19050">
            <a:solidFill>
              <a:schemeClr val="bg1"/>
            </a:solidFill>
          </a:ln>
        </p:spPr>
        <p:txBody>
          <a:bodyPr wrap="square" rtlCol="0">
            <a:spAutoFit/>
          </a:bodyPr>
          <a:lstStyle>
            <a:defPPr>
              <a:defRPr lang="en-US"/>
            </a:defPPr>
            <a:lvl1pPr>
              <a:defRPr sz="1400">
                <a:latin typeface="Belwe Cn BT" panose="02060806050305020504" pitchFamily="18" charset="0"/>
                <a:cs typeface="Andalus" panose="02020603050405020304" pitchFamily="18" charset="-78"/>
              </a:defRPr>
            </a:lvl1pPr>
          </a:lstStyle>
          <a:p>
            <a:r>
              <a:rPr lang="en-US"/>
              <a:t>Popeye Village, Anchor Bay</a:t>
            </a:r>
            <a:r>
              <a:rPr lang="sk-SK"/>
              <a:t>,</a:t>
            </a:r>
            <a:r>
              <a:rPr lang="en-US"/>
              <a:t> Malta</a:t>
            </a:r>
          </a:p>
        </p:txBody>
      </p:sp>
    </p:spTree>
    <p:extLst>
      <p:ext uri="{BB962C8B-B14F-4D97-AF65-F5344CB8AC3E}">
        <p14:creationId xmlns:p14="http://schemas.microsoft.com/office/powerpoint/2010/main" val="4011894758"/>
      </p:ext>
    </p:extLst>
  </p:cSld>
  <p:clrMapOvr>
    <a:masterClrMapping/>
  </p:clrMapOvr>
  <mc:AlternateContent xmlns:mc="http://schemas.openxmlformats.org/markup-compatibility/2006" xmlns:p14="http://schemas.microsoft.com/office/powerpoint/2010/main">
    <mc:Choice Requires="p14">
      <p:transition spd="slow" p14:dur="2000" advClick="0" advTm="5000">
        <p:wipe dir="d"/>
      </p:transition>
    </mc:Choice>
    <mc:Fallback xmlns="">
      <p:transition spd="slow" advClick="0" advTm="5000">
        <p:wipe dir="d"/>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Rám">
            <a:extLst>
              <a:ext uri="{FF2B5EF4-FFF2-40B4-BE49-F238E27FC236}">
                <a16:creationId xmlns:a16="http://schemas.microsoft.com/office/drawing/2014/main" id="{32502E8D-2FBB-4BC2-8AAB-924C37151800}"/>
              </a:ext>
            </a:extLst>
          </p:cNvPr>
          <p:cNvPicPr>
            <a:picLocks noChangeArrowheads="1"/>
          </p:cNvPicPr>
          <p:nvPr/>
        </p:nvPicPr>
        <p:blipFill>
          <a:blip r:embed="rId2">
            <a:extLst>
              <a:ext uri="{BEBA8EAE-BF5A-486C-A8C5-ECC9F3942E4B}">
                <a14:imgProps xmlns:a14="http://schemas.microsoft.com/office/drawing/2010/main">
                  <a14:imgLayer r:embed="rId3">
                    <a14:imgEffect>
                      <a14:saturation sat="300000"/>
                    </a14:imgEffect>
                  </a14:imgLayer>
                </a14:imgProps>
              </a:ext>
              <a:ext uri="{28A0092B-C50C-407E-A947-70E740481C1C}">
                <a14:useLocalDpi xmlns:a14="http://schemas.microsoft.com/office/drawing/2010/main" val="0"/>
              </a:ext>
            </a:extLst>
          </a:blip>
          <a:srcRect/>
          <a:stretch>
            <a:fillRect/>
          </a:stretch>
        </p:blipFill>
        <p:spPr bwMode="auto">
          <a:xfrm>
            <a:off x="0" y="0"/>
            <a:ext cx="11520488" cy="7091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4" name="Ornament">
            <a:extLst>
              <a:ext uri="{FF2B5EF4-FFF2-40B4-BE49-F238E27FC236}">
                <a16:creationId xmlns:a16="http://schemas.microsoft.com/office/drawing/2014/main" id="{D62BB637-DBB1-4055-8957-1C72274E1539}"/>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88975" y="4621213"/>
            <a:ext cx="1722438" cy="182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 name="Foto">
            <a:extLst>
              <a:ext uri="{FF2B5EF4-FFF2-40B4-BE49-F238E27FC236}">
                <a16:creationId xmlns:a16="http://schemas.microsoft.com/office/drawing/2014/main" id="{F83B9922-DC7C-4DBC-AABB-FD6E7277022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454873" y="756673"/>
            <a:ext cx="8076989" cy="4967348"/>
          </a:xfrm>
          <a:prstGeom prst="rect">
            <a:avLst/>
          </a:prstGeom>
          <a:ln w="25400" cmpd="sng">
            <a:solidFill>
              <a:schemeClr val="bg1"/>
            </a:solidFill>
          </a:ln>
          <a:effectLst>
            <a:outerShdw blurRad="457200" dist="152400" dir="3000000" sx="104000" sy="104000" algn="ctr" rotWithShape="0">
              <a:schemeClr val="accent2">
                <a:lumMod val="50000"/>
                <a:alpha val="93000"/>
              </a:schemeClr>
            </a:outerShdw>
          </a:effectLst>
        </p:spPr>
      </p:pic>
      <p:sp>
        <p:nvSpPr>
          <p:cNvPr id="2" name="Text">
            <a:extLst>
              <a:ext uri="{FF2B5EF4-FFF2-40B4-BE49-F238E27FC236}">
                <a16:creationId xmlns:a16="http://schemas.microsoft.com/office/drawing/2014/main" id="{D533CC01-05A7-4A0E-B249-4673FE3C1B55}"/>
              </a:ext>
            </a:extLst>
          </p:cNvPr>
          <p:cNvSpPr txBox="1"/>
          <p:nvPr/>
        </p:nvSpPr>
        <p:spPr>
          <a:xfrm>
            <a:off x="9196251" y="6075603"/>
            <a:ext cx="1387612" cy="307777"/>
          </a:xfrm>
          <a:prstGeom prst="rect">
            <a:avLst/>
          </a:prstGeom>
          <a:gradFill flip="none" rotWithShape="1">
            <a:gsLst>
              <a:gs pos="0">
                <a:schemeClr val="accent3">
                  <a:lumMod val="67000"/>
                </a:schemeClr>
              </a:gs>
              <a:gs pos="48000">
                <a:schemeClr val="accent3">
                  <a:lumMod val="97000"/>
                  <a:lumOff val="3000"/>
                </a:schemeClr>
              </a:gs>
              <a:gs pos="100000">
                <a:schemeClr val="accent3">
                  <a:lumMod val="60000"/>
                  <a:lumOff val="40000"/>
                </a:schemeClr>
              </a:gs>
            </a:gsLst>
            <a:lin ang="16200000" scaled="1"/>
            <a:tileRect/>
          </a:gradFill>
          <a:ln w="19050">
            <a:solidFill>
              <a:schemeClr val="bg1"/>
            </a:solidFill>
          </a:ln>
        </p:spPr>
        <p:txBody>
          <a:bodyPr wrap="square" rtlCol="0">
            <a:spAutoFit/>
          </a:bodyPr>
          <a:lstStyle>
            <a:defPPr>
              <a:defRPr lang="en-US"/>
            </a:defPPr>
            <a:lvl1pPr>
              <a:defRPr sz="1400">
                <a:latin typeface="Belwe Cn BT" panose="02060806050305020504" pitchFamily="18" charset="0"/>
                <a:cs typeface="Andalus" panose="02020603050405020304" pitchFamily="18" charset="-78"/>
              </a:defRPr>
            </a:lvl1pPr>
          </a:lstStyle>
          <a:p>
            <a:r>
              <a:rPr lang="sk-SK"/>
              <a:t>Alberobello, Italy</a:t>
            </a:r>
            <a:endParaRPr lang="en-US"/>
          </a:p>
        </p:txBody>
      </p:sp>
    </p:spTree>
    <p:extLst>
      <p:ext uri="{BB962C8B-B14F-4D97-AF65-F5344CB8AC3E}">
        <p14:creationId xmlns:p14="http://schemas.microsoft.com/office/powerpoint/2010/main" val="472913845"/>
      </p:ext>
    </p:extLst>
  </p:cSld>
  <p:clrMapOvr>
    <a:masterClrMapping/>
  </p:clrMapOvr>
  <mc:AlternateContent xmlns:mc="http://schemas.openxmlformats.org/markup-compatibility/2006" xmlns:p14="http://schemas.microsoft.com/office/powerpoint/2010/main">
    <mc:Choice Requires="p14">
      <p:transition spd="slow" p14:dur="2000" advClick="0" advTm="5000">
        <p:wipe dir="d"/>
      </p:transition>
    </mc:Choice>
    <mc:Fallback xmlns="">
      <p:transition spd="slow" advClick="0" advTm="5000">
        <p:wipe dir="d"/>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Rám">
            <a:extLst>
              <a:ext uri="{FF2B5EF4-FFF2-40B4-BE49-F238E27FC236}">
                <a16:creationId xmlns:a16="http://schemas.microsoft.com/office/drawing/2014/main" id="{32502E8D-2FBB-4BC2-8AAB-924C37151800}"/>
              </a:ext>
            </a:extLst>
          </p:cNvPr>
          <p:cNvPicPr>
            <a:picLocks noChangeArrowheads="1"/>
          </p:cNvPicPr>
          <p:nvPr/>
        </p:nvPicPr>
        <p:blipFill>
          <a:blip r:embed="rId2">
            <a:extLst>
              <a:ext uri="{BEBA8EAE-BF5A-486C-A8C5-ECC9F3942E4B}">
                <a14:imgProps xmlns:a14="http://schemas.microsoft.com/office/drawing/2010/main">
                  <a14:imgLayer r:embed="rId3">
                    <a14:imgEffect>
                      <a14:saturation sat="300000"/>
                    </a14:imgEffect>
                  </a14:imgLayer>
                </a14:imgProps>
              </a:ext>
              <a:ext uri="{28A0092B-C50C-407E-A947-70E740481C1C}">
                <a14:useLocalDpi xmlns:a14="http://schemas.microsoft.com/office/drawing/2010/main" val="0"/>
              </a:ext>
            </a:extLst>
          </a:blip>
          <a:srcRect/>
          <a:stretch>
            <a:fillRect/>
          </a:stretch>
        </p:blipFill>
        <p:spPr bwMode="auto">
          <a:xfrm>
            <a:off x="0" y="0"/>
            <a:ext cx="11520488" cy="7091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4" name="Ornament">
            <a:extLst>
              <a:ext uri="{FF2B5EF4-FFF2-40B4-BE49-F238E27FC236}">
                <a16:creationId xmlns:a16="http://schemas.microsoft.com/office/drawing/2014/main" id="{D62BB637-DBB1-4055-8957-1C72274E1539}"/>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88975" y="4621213"/>
            <a:ext cx="1722438" cy="182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 name="Foto">
            <a:extLst>
              <a:ext uri="{FF2B5EF4-FFF2-40B4-BE49-F238E27FC236}">
                <a16:creationId xmlns:a16="http://schemas.microsoft.com/office/drawing/2014/main" id="{F83B9922-DC7C-4DBC-AABB-FD6E7277022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458970" y="756672"/>
            <a:ext cx="8068795" cy="4967351"/>
          </a:xfrm>
          <a:prstGeom prst="rect">
            <a:avLst/>
          </a:prstGeom>
          <a:ln w="25400" cmpd="sng">
            <a:solidFill>
              <a:schemeClr val="bg1"/>
            </a:solidFill>
          </a:ln>
          <a:effectLst>
            <a:outerShdw blurRad="457200" dist="152400" dir="3000000" sx="104000" sy="104000" algn="ctr" rotWithShape="0">
              <a:schemeClr val="accent2">
                <a:lumMod val="50000"/>
                <a:alpha val="93000"/>
              </a:schemeClr>
            </a:outerShdw>
          </a:effectLst>
        </p:spPr>
      </p:pic>
      <p:sp>
        <p:nvSpPr>
          <p:cNvPr id="2" name="Text">
            <a:extLst>
              <a:ext uri="{FF2B5EF4-FFF2-40B4-BE49-F238E27FC236}">
                <a16:creationId xmlns:a16="http://schemas.microsoft.com/office/drawing/2014/main" id="{D533CC01-05A7-4A0E-B249-4673FE3C1B55}"/>
              </a:ext>
            </a:extLst>
          </p:cNvPr>
          <p:cNvSpPr txBox="1"/>
          <p:nvPr/>
        </p:nvSpPr>
        <p:spPr>
          <a:xfrm>
            <a:off x="8259745" y="6075603"/>
            <a:ext cx="2324117" cy="307777"/>
          </a:xfrm>
          <a:prstGeom prst="rect">
            <a:avLst/>
          </a:prstGeom>
          <a:gradFill flip="none" rotWithShape="1">
            <a:gsLst>
              <a:gs pos="0">
                <a:schemeClr val="accent3">
                  <a:lumMod val="67000"/>
                </a:schemeClr>
              </a:gs>
              <a:gs pos="48000">
                <a:schemeClr val="accent3">
                  <a:lumMod val="97000"/>
                  <a:lumOff val="3000"/>
                </a:schemeClr>
              </a:gs>
              <a:gs pos="100000">
                <a:schemeClr val="accent3">
                  <a:lumMod val="60000"/>
                  <a:lumOff val="40000"/>
                </a:schemeClr>
              </a:gs>
            </a:gsLst>
            <a:lin ang="16200000" scaled="1"/>
            <a:tileRect/>
          </a:gradFill>
          <a:ln w="19050">
            <a:solidFill>
              <a:schemeClr val="bg1"/>
            </a:solidFill>
          </a:ln>
        </p:spPr>
        <p:txBody>
          <a:bodyPr wrap="square" rtlCol="0">
            <a:spAutoFit/>
          </a:bodyPr>
          <a:lstStyle>
            <a:defPPr>
              <a:defRPr lang="en-US"/>
            </a:defPPr>
            <a:lvl1pPr>
              <a:defRPr sz="1400">
                <a:latin typeface="Belwe Cn BT" panose="02060806050305020504" pitchFamily="18" charset="0"/>
                <a:cs typeface="Andalus" panose="02020603050405020304" pitchFamily="18" charset="-78"/>
              </a:defRPr>
            </a:lvl1pPr>
          </a:lstStyle>
          <a:p>
            <a:r>
              <a:rPr lang="en-US"/>
              <a:t>Myggedalen Village, Greenland </a:t>
            </a:r>
          </a:p>
        </p:txBody>
      </p:sp>
    </p:spTree>
    <p:extLst>
      <p:ext uri="{BB962C8B-B14F-4D97-AF65-F5344CB8AC3E}">
        <p14:creationId xmlns:p14="http://schemas.microsoft.com/office/powerpoint/2010/main" val="1065185705"/>
      </p:ext>
    </p:extLst>
  </p:cSld>
  <p:clrMapOvr>
    <a:masterClrMapping/>
  </p:clrMapOvr>
  <mc:AlternateContent xmlns:mc="http://schemas.openxmlformats.org/markup-compatibility/2006" xmlns:p14="http://schemas.microsoft.com/office/powerpoint/2010/main">
    <mc:Choice Requires="p14">
      <p:transition spd="slow" p14:dur="2000" advClick="0" advTm="5000">
        <p:wipe dir="d"/>
      </p:transition>
    </mc:Choice>
    <mc:Fallback xmlns="">
      <p:transition spd="slow" advClick="0" advTm="5000">
        <p:wipe dir="d"/>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Rám">
            <a:extLst>
              <a:ext uri="{FF2B5EF4-FFF2-40B4-BE49-F238E27FC236}">
                <a16:creationId xmlns:a16="http://schemas.microsoft.com/office/drawing/2014/main" id="{32502E8D-2FBB-4BC2-8AAB-924C37151800}"/>
              </a:ext>
            </a:extLst>
          </p:cNvPr>
          <p:cNvPicPr>
            <a:picLocks noChangeArrowheads="1"/>
          </p:cNvPicPr>
          <p:nvPr/>
        </p:nvPicPr>
        <p:blipFill>
          <a:blip r:embed="rId2">
            <a:extLst>
              <a:ext uri="{BEBA8EAE-BF5A-486C-A8C5-ECC9F3942E4B}">
                <a14:imgProps xmlns:a14="http://schemas.microsoft.com/office/drawing/2010/main">
                  <a14:imgLayer r:embed="rId3">
                    <a14:imgEffect>
                      <a14:saturation sat="300000"/>
                    </a14:imgEffect>
                  </a14:imgLayer>
                </a14:imgProps>
              </a:ext>
              <a:ext uri="{28A0092B-C50C-407E-A947-70E740481C1C}">
                <a14:useLocalDpi xmlns:a14="http://schemas.microsoft.com/office/drawing/2010/main" val="0"/>
              </a:ext>
            </a:extLst>
          </a:blip>
          <a:srcRect/>
          <a:stretch>
            <a:fillRect/>
          </a:stretch>
        </p:blipFill>
        <p:spPr bwMode="auto">
          <a:xfrm>
            <a:off x="0" y="0"/>
            <a:ext cx="11520488" cy="7091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4" name="Ornament">
            <a:extLst>
              <a:ext uri="{FF2B5EF4-FFF2-40B4-BE49-F238E27FC236}">
                <a16:creationId xmlns:a16="http://schemas.microsoft.com/office/drawing/2014/main" id="{D62BB637-DBB1-4055-8957-1C72274E1539}"/>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88975" y="4621213"/>
            <a:ext cx="1722438" cy="182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 name="Foto">
            <a:extLst>
              <a:ext uri="{FF2B5EF4-FFF2-40B4-BE49-F238E27FC236}">
                <a16:creationId xmlns:a16="http://schemas.microsoft.com/office/drawing/2014/main" id="{F83B9922-DC7C-4DBC-AABB-FD6E7277022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457436" y="755727"/>
            <a:ext cx="8071863" cy="4969241"/>
          </a:xfrm>
          <a:prstGeom prst="rect">
            <a:avLst/>
          </a:prstGeom>
          <a:ln w="25400" cmpd="sng">
            <a:solidFill>
              <a:schemeClr val="bg1"/>
            </a:solidFill>
          </a:ln>
          <a:effectLst>
            <a:outerShdw blurRad="457200" dist="152400" dir="3000000" sx="104000" sy="104000" algn="ctr" rotWithShape="0">
              <a:schemeClr val="accent2">
                <a:lumMod val="50000"/>
                <a:alpha val="93000"/>
              </a:schemeClr>
            </a:outerShdw>
          </a:effectLst>
        </p:spPr>
      </p:pic>
      <p:sp>
        <p:nvSpPr>
          <p:cNvPr id="2" name="Text">
            <a:extLst>
              <a:ext uri="{FF2B5EF4-FFF2-40B4-BE49-F238E27FC236}">
                <a16:creationId xmlns:a16="http://schemas.microsoft.com/office/drawing/2014/main" id="{D533CC01-05A7-4A0E-B249-4673FE3C1B55}"/>
              </a:ext>
            </a:extLst>
          </p:cNvPr>
          <p:cNvSpPr txBox="1"/>
          <p:nvPr/>
        </p:nvSpPr>
        <p:spPr>
          <a:xfrm>
            <a:off x="8987246" y="6075603"/>
            <a:ext cx="1596617" cy="307777"/>
          </a:xfrm>
          <a:prstGeom prst="rect">
            <a:avLst/>
          </a:prstGeom>
          <a:gradFill flip="none" rotWithShape="1">
            <a:gsLst>
              <a:gs pos="0">
                <a:schemeClr val="accent3">
                  <a:lumMod val="67000"/>
                </a:schemeClr>
              </a:gs>
              <a:gs pos="48000">
                <a:schemeClr val="accent3">
                  <a:lumMod val="97000"/>
                  <a:lumOff val="3000"/>
                </a:schemeClr>
              </a:gs>
              <a:gs pos="100000">
                <a:schemeClr val="accent3">
                  <a:lumMod val="60000"/>
                  <a:lumOff val="40000"/>
                </a:schemeClr>
              </a:gs>
            </a:gsLst>
            <a:lin ang="16200000" scaled="1"/>
            <a:tileRect/>
          </a:gradFill>
          <a:ln w="19050">
            <a:solidFill>
              <a:schemeClr val="bg1"/>
            </a:solidFill>
          </a:ln>
        </p:spPr>
        <p:txBody>
          <a:bodyPr wrap="square" rtlCol="0">
            <a:spAutoFit/>
          </a:bodyPr>
          <a:lstStyle>
            <a:defPPr>
              <a:defRPr lang="en-US"/>
            </a:defPPr>
            <a:lvl1pPr>
              <a:defRPr sz="1400">
                <a:latin typeface="Belwe Cn BT" panose="02060806050305020504" pitchFamily="18" charset="0"/>
                <a:cs typeface="Andalus" panose="02020603050405020304" pitchFamily="18" charset="-78"/>
              </a:defRPr>
            </a:lvl1pPr>
          </a:lstStyle>
          <a:p>
            <a:r>
              <a:rPr lang="en-US"/>
              <a:t>Castelmezzano, Italy</a:t>
            </a:r>
          </a:p>
        </p:txBody>
      </p:sp>
    </p:spTree>
    <p:extLst>
      <p:ext uri="{BB962C8B-B14F-4D97-AF65-F5344CB8AC3E}">
        <p14:creationId xmlns:p14="http://schemas.microsoft.com/office/powerpoint/2010/main" val="3453806052"/>
      </p:ext>
    </p:extLst>
  </p:cSld>
  <p:clrMapOvr>
    <a:masterClrMapping/>
  </p:clrMapOvr>
  <mc:AlternateContent xmlns:mc="http://schemas.openxmlformats.org/markup-compatibility/2006" xmlns:p14="http://schemas.microsoft.com/office/powerpoint/2010/main">
    <mc:Choice Requires="p14">
      <p:transition spd="slow" p14:dur="2000" advClick="0" advTm="5000">
        <p:wipe dir="d"/>
      </p:transition>
    </mc:Choice>
    <mc:Fallback xmlns="">
      <p:transition spd="slow" advClick="0" advTm="5000">
        <p:wipe dir="d"/>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Rám">
            <a:extLst>
              <a:ext uri="{FF2B5EF4-FFF2-40B4-BE49-F238E27FC236}">
                <a16:creationId xmlns:a16="http://schemas.microsoft.com/office/drawing/2014/main" id="{32502E8D-2FBB-4BC2-8AAB-924C37151800}"/>
              </a:ext>
            </a:extLst>
          </p:cNvPr>
          <p:cNvPicPr>
            <a:picLocks noChangeArrowheads="1"/>
          </p:cNvPicPr>
          <p:nvPr/>
        </p:nvPicPr>
        <p:blipFill>
          <a:blip r:embed="rId2">
            <a:extLst>
              <a:ext uri="{BEBA8EAE-BF5A-486C-A8C5-ECC9F3942E4B}">
                <a14:imgProps xmlns:a14="http://schemas.microsoft.com/office/drawing/2010/main">
                  <a14:imgLayer r:embed="rId3">
                    <a14:imgEffect>
                      <a14:saturation sat="300000"/>
                    </a14:imgEffect>
                  </a14:imgLayer>
                </a14:imgProps>
              </a:ext>
              <a:ext uri="{28A0092B-C50C-407E-A947-70E740481C1C}">
                <a14:useLocalDpi xmlns:a14="http://schemas.microsoft.com/office/drawing/2010/main" val="0"/>
              </a:ext>
            </a:extLst>
          </a:blip>
          <a:srcRect/>
          <a:stretch>
            <a:fillRect/>
          </a:stretch>
        </p:blipFill>
        <p:spPr bwMode="auto">
          <a:xfrm>
            <a:off x="0" y="0"/>
            <a:ext cx="11520488" cy="7091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4" name="Ornament">
            <a:extLst>
              <a:ext uri="{FF2B5EF4-FFF2-40B4-BE49-F238E27FC236}">
                <a16:creationId xmlns:a16="http://schemas.microsoft.com/office/drawing/2014/main" id="{D62BB637-DBB1-4055-8957-1C72274E1539}"/>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88975" y="4621213"/>
            <a:ext cx="1722438" cy="182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 name="Foto">
            <a:extLst>
              <a:ext uri="{FF2B5EF4-FFF2-40B4-BE49-F238E27FC236}">
                <a16:creationId xmlns:a16="http://schemas.microsoft.com/office/drawing/2014/main" id="{F83B9922-DC7C-4DBC-AABB-FD6E7277022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456240" y="754150"/>
            <a:ext cx="8074254" cy="4972395"/>
          </a:xfrm>
          <a:prstGeom prst="rect">
            <a:avLst/>
          </a:prstGeom>
          <a:ln w="25400" cmpd="sng">
            <a:solidFill>
              <a:schemeClr val="bg1"/>
            </a:solidFill>
          </a:ln>
          <a:effectLst>
            <a:outerShdw blurRad="457200" dist="152400" dir="3000000" sx="104000" sy="104000" algn="ctr" rotWithShape="0">
              <a:schemeClr val="accent2">
                <a:lumMod val="50000"/>
                <a:alpha val="93000"/>
              </a:schemeClr>
            </a:outerShdw>
          </a:effectLst>
        </p:spPr>
      </p:pic>
      <p:sp>
        <p:nvSpPr>
          <p:cNvPr id="2" name="Text">
            <a:extLst>
              <a:ext uri="{FF2B5EF4-FFF2-40B4-BE49-F238E27FC236}">
                <a16:creationId xmlns:a16="http://schemas.microsoft.com/office/drawing/2014/main" id="{D533CC01-05A7-4A0E-B249-4673FE3C1B55}"/>
              </a:ext>
            </a:extLst>
          </p:cNvPr>
          <p:cNvSpPr txBox="1"/>
          <p:nvPr/>
        </p:nvSpPr>
        <p:spPr>
          <a:xfrm>
            <a:off x="9283337" y="6075603"/>
            <a:ext cx="1300526" cy="307777"/>
          </a:xfrm>
          <a:prstGeom prst="rect">
            <a:avLst/>
          </a:prstGeom>
          <a:gradFill flip="none" rotWithShape="1">
            <a:gsLst>
              <a:gs pos="0">
                <a:schemeClr val="accent3">
                  <a:lumMod val="67000"/>
                </a:schemeClr>
              </a:gs>
              <a:gs pos="48000">
                <a:schemeClr val="accent3">
                  <a:lumMod val="97000"/>
                  <a:lumOff val="3000"/>
                </a:schemeClr>
              </a:gs>
              <a:gs pos="100000">
                <a:schemeClr val="accent3">
                  <a:lumMod val="60000"/>
                  <a:lumOff val="40000"/>
                </a:schemeClr>
              </a:gs>
            </a:gsLst>
            <a:lin ang="16200000" scaled="1"/>
            <a:tileRect/>
          </a:gradFill>
          <a:ln w="19050">
            <a:solidFill>
              <a:schemeClr val="bg1"/>
            </a:solidFill>
          </a:ln>
        </p:spPr>
        <p:txBody>
          <a:bodyPr wrap="square" rtlCol="0">
            <a:spAutoFit/>
          </a:bodyPr>
          <a:lstStyle>
            <a:defPPr>
              <a:defRPr lang="en-US"/>
            </a:defPPr>
            <a:lvl1pPr>
              <a:defRPr sz="1400">
                <a:latin typeface="Belwe Cn BT" panose="02060806050305020504" pitchFamily="18" charset="0"/>
                <a:cs typeface="Andalus" panose="02020603050405020304" pitchFamily="18" charset="-78"/>
              </a:defRPr>
            </a:lvl1pPr>
          </a:lstStyle>
          <a:p>
            <a:r>
              <a:rPr lang="en-US"/>
              <a:t>Bibury, England</a:t>
            </a:r>
          </a:p>
        </p:txBody>
      </p:sp>
    </p:spTree>
    <p:extLst>
      <p:ext uri="{BB962C8B-B14F-4D97-AF65-F5344CB8AC3E}">
        <p14:creationId xmlns:p14="http://schemas.microsoft.com/office/powerpoint/2010/main" val="1107734819"/>
      </p:ext>
    </p:extLst>
  </p:cSld>
  <p:clrMapOvr>
    <a:masterClrMapping/>
  </p:clrMapOvr>
  <mc:AlternateContent xmlns:mc="http://schemas.openxmlformats.org/markup-compatibility/2006" xmlns:p14="http://schemas.microsoft.com/office/powerpoint/2010/main">
    <mc:Choice Requires="p14">
      <p:transition spd="slow" p14:dur="2000" advClick="0" advTm="5000">
        <p:wipe dir="d"/>
      </p:transition>
    </mc:Choice>
    <mc:Fallback xmlns="">
      <p:transition spd="slow" advClick="0" advTm="5000">
        <p:wipe dir="d"/>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Rám">
            <a:extLst>
              <a:ext uri="{FF2B5EF4-FFF2-40B4-BE49-F238E27FC236}">
                <a16:creationId xmlns:a16="http://schemas.microsoft.com/office/drawing/2014/main" id="{32502E8D-2FBB-4BC2-8AAB-924C37151800}"/>
              </a:ext>
            </a:extLst>
          </p:cNvPr>
          <p:cNvPicPr>
            <a:picLocks noChangeArrowheads="1"/>
          </p:cNvPicPr>
          <p:nvPr/>
        </p:nvPicPr>
        <p:blipFill>
          <a:blip r:embed="rId2">
            <a:extLst>
              <a:ext uri="{BEBA8EAE-BF5A-486C-A8C5-ECC9F3942E4B}">
                <a14:imgProps xmlns:a14="http://schemas.microsoft.com/office/drawing/2010/main">
                  <a14:imgLayer r:embed="rId3">
                    <a14:imgEffect>
                      <a14:saturation sat="300000"/>
                    </a14:imgEffect>
                  </a14:imgLayer>
                </a14:imgProps>
              </a:ext>
              <a:ext uri="{28A0092B-C50C-407E-A947-70E740481C1C}">
                <a14:useLocalDpi xmlns:a14="http://schemas.microsoft.com/office/drawing/2010/main" val="0"/>
              </a:ext>
            </a:extLst>
          </a:blip>
          <a:srcRect/>
          <a:stretch>
            <a:fillRect/>
          </a:stretch>
        </p:blipFill>
        <p:spPr bwMode="auto">
          <a:xfrm>
            <a:off x="0" y="0"/>
            <a:ext cx="11520488" cy="7091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4" name="Ornament">
            <a:extLst>
              <a:ext uri="{FF2B5EF4-FFF2-40B4-BE49-F238E27FC236}">
                <a16:creationId xmlns:a16="http://schemas.microsoft.com/office/drawing/2014/main" id="{D62BB637-DBB1-4055-8957-1C72274E1539}"/>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88975" y="4621213"/>
            <a:ext cx="1722438" cy="182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 name="Foto">
            <a:extLst>
              <a:ext uri="{FF2B5EF4-FFF2-40B4-BE49-F238E27FC236}">
                <a16:creationId xmlns:a16="http://schemas.microsoft.com/office/drawing/2014/main" id="{F83B9922-DC7C-4DBC-AABB-FD6E7277022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454874" y="755120"/>
            <a:ext cx="8076987" cy="4970454"/>
          </a:xfrm>
          <a:prstGeom prst="rect">
            <a:avLst/>
          </a:prstGeom>
          <a:ln w="25400" cmpd="sng">
            <a:solidFill>
              <a:schemeClr val="bg1"/>
            </a:solidFill>
          </a:ln>
          <a:effectLst>
            <a:outerShdw blurRad="457200" dist="152400" dir="3000000" sx="104000" sy="104000" algn="ctr" rotWithShape="0">
              <a:schemeClr val="accent2">
                <a:lumMod val="50000"/>
                <a:alpha val="93000"/>
              </a:schemeClr>
            </a:outerShdw>
          </a:effectLst>
        </p:spPr>
      </p:pic>
      <p:sp>
        <p:nvSpPr>
          <p:cNvPr id="2" name="Text">
            <a:extLst>
              <a:ext uri="{FF2B5EF4-FFF2-40B4-BE49-F238E27FC236}">
                <a16:creationId xmlns:a16="http://schemas.microsoft.com/office/drawing/2014/main" id="{D533CC01-05A7-4A0E-B249-4673FE3C1B55}"/>
              </a:ext>
            </a:extLst>
          </p:cNvPr>
          <p:cNvSpPr txBox="1"/>
          <p:nvPr/>
        </p:nvSpPr>
        <p:spPr>
          <a:xfrm>
            <a:off x="8656320" y="6075603"/>
            <a:ext cx="1927542" cy="307777"/>
          </a:xfrm>
          <a:prstGeom prst="rect">
            <a:avLst/>
          </a:prstGeom>
          <a:gradFill flip="none" rotWithShape="1">
            <a:gsLst>
              <a:gs pos="0">
                <a:schemeClr val="accent3">
                  <a:lumMod val="67000"/>
                </a:schemeClr>
              </a:gs>
              <a:gs pos="48000">
                <a:schemeClr val="accent3">
                  <a:lumMod val="97000"/>
                  <a:lumOff val="3000"/>
                </a:schemeClr>
              </a:gs>
              <a:gs pos="100000">
                <a:schemeClr val="accent3">
                  <a:lumMod val="60000"/>
                  <a:lumOff val="40000"/>
                </a:schemeClr>
              </a:gs>
            </a:gsLst>
            <a:lin ang="16200000" scaled="1"/>
            <a:tileRect/>
          </a:gradFill>
          <a:ln w="19050">
            <a:solidFill>
              <a:schemeClr val="bg1"/>
            </a:solidFill>
          </a:ln>
        </p:spPr>
        <p:txBody>
          <a:bodyPr wrap="square" rtlCol="0">
            <a:spAutoFit/>
          </a:bodyPr>
          <a:lstStyle>
            <a:defPPr>
              <a:defRPr lang="en-US"/>
            </a:defPPr>
            <a:lvl1pPr>
              <a:defRPr sz="1400">
                <a:latin typeface="Belwe Cn BT" panose="02060806050305020504" pitchFamily="18" charset="0"/>
                <a:cs typeface="Andalus" panose="02020603050405020304" pitchFamily="18" charset="-78"/>
              </a:defRPr>
            </a:lvl1pPr>
          </a:lstStyle>
          <a:p>
            <a:r>
              <a:rPr lang="en-US"/>
              <a:t>Aogashima Island, Japan</a:t>
            </a:r>
          </a:p>
        </p:txBody>
      </p:sp>
    </p:spTree>
    <p:extLst>
      <p:ext uri="{BB962C8B-B14F-4D97-AF65-F5344CB8AC3E}">
        <p14:creationId xmlns:p14="http://schemas.microsoft.com/office/powerpoint/2010/main" val="981261207"/>
      </p:ext>
    </p:extLst>
  </p:cSld>
  <p:clrMapOvr>
    <a:masterClrMapping/>
  </p:clrMapOvr>
  <mc:AlternateContent xmlns:mc="http://schemas.openxmlformats.org/markup-compatibility/2006" xmlns:p14="http://schemas.microsoft.com/office/powerpoint/2010/main">
    <mc:Choice Requires="p14">
      <p:transition spd="slow" p14:dur="2000" advClick="0" advTm="5000">
        <p:wipe dir="d"/>
      </p:transition>
    </mc:Choice>
    <mc:Fallback xmlns="">
      <p:transition spd="slow" advClick="0" advTm="5000">
        <p:wipe dir="d"/>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Rám">
            <a:extLst>
              <a:ext uri="{FF2B5EF4-FFF2-40B4-BE49-F238E27FC236}">
                <a16:creationId xmlns:a16="http://schemas.microsoft.com/office/drawing/2014/main" id="{32502E8D-2FBB-4BC2-8AAB-924C37151800}"/>
              </a:ext>
            </a:extLst>
          </p:cNvPr>
          <p:cNvPicPr>
            <a:picLocks noChangeArrowheads="1"/>
          </p:cNvPicPr>
          <p:nvPr/>
        </p:nvPicPr>
        <p:blipFill>
          <a:blip r:embed="rId2">
            <a:extLst>
              <a:ext uri="{BEBA8EAE-BF5A-486C-A8C5-ECC9F3942E4B}">
                <a14:imgProps xmlns:a14="http://schemas.microsoft.com/office/drawing/2010/main">
                  <a14:imgLayer r:embed="rId3">
                    <a14:imgEffect>
                      <a14:saturation sat="300000"/>
                    </a14:imgEffect>
                  </a14:imgLayer>
                </a14:imgProps>
              </a:ext>
              <a:ext uri="{28A0092B-C50C-407E-A947-70E740481C1C}">
                <a14:useLocalDpi xmlns:a14="http://schemas.microsoft.com/office/drawing/2010/main" val="0"/>
              </a:ext>
            </a:extLst>
          </a:blip>
          <a:srcRect/>
          <a:stretch>
            <a:fillRect/>
          </a:stretch>
        </p:blipFill>
        <p:spPr bwMode="auto">
          <a:xfrm>
            <a:off x="0" y="0"/>
            <a:ext cx="11520488" cy="7091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4" name="Ornament">
            <a:extLst>
              <a:ext uri="{FF2B5EF4-FFF2-40B4-BE49-F238E27FC236}">
                <a16:creationId xmlns:a16="http://schemas.microsoft.com/office/drawing/2014/main" id="{D62BB637-DBB1-4055-8957-1C72274E1539}"/>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88975" y="4621213"/>
            <a:ext cx="1722438" cy="182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 name="Foto">
            <a:extLst>
              <a:ext uri="{FF2B5EF4-FFF2-40B4-BE49-F238E27FC236}">
                <a16:creationId xmlns:a16="http://schemas.microsoft.com/office/drawing/2014/main" id="{F83B9922-DC7C-4DBC-AABB-FD6E7277022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455329" y="754430"/>
            <a:ext cx="8076077" cy="4971835"/>
          </a:xfrm>
          <a:prstGeom prst="rect">
            <a:avLst/>
          </a:prstGeom>
          <a:ln w="25400" cmpd="sng">
            <a:solidFill>
              <a:schemeClr val="bg1"/>
            </a:solidFill>
          </a:ln>
          <a:effectLst>
            <a:outerShdw blurRad="457200" dist="152400" dir="3000000" sx="104000" sy="104000" algn="ctr" rotWithShape="0">
              <a:schemeClr val="accent2">
                <a:lumMod val="50000"/>
                <a:alpha val="93000"/>
              </a:schemeClr>
            </a:outerShdw>
          </a:effectLst>
        </p:spPr>
      </p:pic>
      <p:sp>
        <p:nvSpPr>
          <p:cNvPr id="2" name="Text">
            <a:extLst>
              <a:ext uri="{FF2B5EF4-FFF2-40B4-BE49-F238E27FC236}">
                <a16:creationId xmlns:a16="http://schemas.microsoft.com/office/drawing/2014/main" id="{D533CC01-05A7-4A0E-B249-4673FE3C1B55}"/>
              </a:ext>
            </a:extLst>
          </p:cNvPr>
          <p:cNvSpPr txBox="1"/>
          <p:nvPr/>
        </p:nvSpPr>
        <p:spPr>
          <a:xfrm>
            <a:off x="9204959" y="6075603"/>
            <a:ext cx="1378903" cy="307777"/>
          </a:xfrm>
          <a:prstGeom prst="rect">
            <a:avLst/>
          </a:prstGeom>
          <a:gradFill flip="none" rotWithShape="1">
            <a:gsLst>
              <a:gs pos="0">
                <a:schemeClr val="accent3">
                  <a:lumMod val="67000"/>
                </a:schemeClr>
              </a:gs>
              <a:gs pos="48000">
                <a:schemeClr val="accent3">
                  <a:lumMod val="97000"/>
                  <a:lumOff val="3000"/>
                </a:schemeClr>
              </a:gs>
              <a:gs pos="100000">
                <a:schemeClr val="accent3">
                  <a:lumMod val="60000"/>
                  <a:lumOff val="40000"/>
                </a:schemeClr>
              </a:gs>
            </a:gsLst>
            <a:lin ang="16200000" scaled="1"/>
            <a:tileRect/>
          </a:gradFill>
          <a:ln w="19050">
            <a:solidFill>
              <a:schemeClr val="bg1"/>
            </a:solidFill>
          </a:ln>
        </p:spPr>
        <p:txBody>
          <a:bodyPr wrap="square" rtlCol="0">
            <a:spAutoFit/>
          </a:bodyPr>
          <a:lstStyle>
            <a:defPPr>
              <a:defRPr lang="en-US"/>
            </a:defPPr>
            <a:lvl1pPr>
              <a:defRPr sz="1400">
                <a:latin typeface="Belwe Cn BT" panose="02060806050305020504" pitchFamily="18" charset="0"/>
                <a:cs typeface="Andalus" panose="02020603050405020304" pitchFamily="18" charset="-78"/>
              </a:defRPr>
            </a:lvl1pPr>
          </a:lstStyle>
          <a:p>
            <a:r>
              <a:rPr lang="en-US"/>
              <a:t>Hallstatt, Austria</a:t>
            </a:r>
          </a:p>
        </p:txBody>
      </p:sp>
    </p:spTree>
    <p:extLst>
      <p:ext uri="{BB962C8B-B14F-4D97-AF65-F5344CB8AC3E}">
        <p14:creationId xmlns:p14="http://schemas.microsoft.com/office/powerpoint/2010/main" val="3714296607"/>
      </p:ext>
    </p:extLst>
  </p:cSld>
  <p:clrMapOvr>
    <a:masterClrMapping/>
  </p:clrMapOvr>
  <mc:AlternateContent xmlns:mc="http://schemas.openxmlformats.org/markup-compatibility/2006" xmlns:p14="http://schemas.microsoft.com/office/powerpoint/2010/main">
    <mc:Choice Requires="p14">
      <p:transition spd="slow" p14:dur="2000" advClick="0" advTm="5000">
        <p:wipe dir="d"/>
      </p:transition>
    </mc:Choice>
    <mc:Fallback xmlns="">
      <p:transition spd="slow" advClick="0" advTm="5000">
        <p:wipe dir="d"/>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Rám">
            <a:extLst>
              <a:ext uri="{FF2B5EF4-FFF2-40B4-BE49-F238E27FC236}">
                <a16:creationId xmlns:a16="http://schemas.microsoft.com/office/drawing/2014/main" id="{32502E8D-2FBB-4BC2-8AAB-924C37151800}"/>
              </a:ext>
            </a:extLst>
          </p:cNvPr>
          <p:cNvPicPr>
            <a:picLocks noChangeArrowheads="1"/>
          </p:cNvPicPr>
          <p:nvPr/>
        </p:nvPicPr>
        <p:blipFill>
          <a:blip r:embed="rId2">
            <a:extLst>
              <a:ext uri="{BEBA8EAE-BF5A-486C-A8C5-ECC9F3942E4B}">
                <a14:imgProps xmlns:a14="http://schemas.microsoft.com/office/drawing/2010/main">
                  <a14:imgLayer r:embed="rId3">
                    <a14:imgEffect>
                      <a14:saturation sat="300000"/>
                    </a14:imgEffect>
                  </a14:imgLayer>
                </a14:imgProps>
              </a:ext>
              <a:ext uri="{28A0092B-C50C-407E-A947-70E740481C1C}">
                <a14:useLocalDpi xmlns:a14="http://schemas.microsoft.com/office/drawing/2010/main" val="0"/>
              </a:ext>
            </a:extLst>
          </a:blip>
          <a:srcRect/>
          <a:stretch>
            <a:fillRect/>
          </a:stretch>
        </p:blipFill>
        <p:spPr bwMode="auto">
          <a:xfrm>
            <a:off x="0" y="0"/>
            <a:ext cx="11520488" cy="7091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4" name="Ornament">
            <a:extLst>
              <a:ext uri="{FF2B5EF4-FFF2-40B4-BE49-F238E27FC236}">
                <a16:creationId xmlns:a16="http://schemas.microsoft.com/office/drawing/2014/main" id="{D62BB637-DBB1-4055-8957-1C72274E1539}"/>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88975" y="4621213"/>
            <a:ext cx="1722438" cy="182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 name="Foto">
            <a:extLst>
              <a:ext uri="{FF2B5EF4-FFF2-40B4-BE49-F238E27FC236}">
                <a16:creationId xmlns:a16="http://schemas.microsoft.com/office/drawing/2014/main" id="{F83B9922-DC7C-4DBC-AABB-FD6E7277022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455953" y="754150"/>
            <a:ext cx="8074829" cy="4972394"/>
          </a:xfrm>
          <a:prstGeom prst="rect">
            <a:avLst/>
          </a:prstGeom>
          <a:ln w="25400" cmpd="sng">
            <a:solidFill>
              <a:schemeClr val="bg1"/>
            </a:solidFill>
          </a:ln>
          <a:effectLst>
            <a:outerShdw blurRad="457200" dist="152400" dir="3000000" sx="104000" sy="104000" algn="ctr" rotWithShape="0">
              <a:schemeClr val="accent2">
                <a:lumMod val="50000"/>
                <a:alpha val="93000"/>
              </a:schemeClr>
            </a:outerShdw>
          </a:effectLst>
        </p:spPr>
      </p:pic>
      <p:sp>
        <p:nvSpPr>
          <p:cNvPr id="2" name="Text">
            <a:extLst>
              <a:ext uri="{FF2B5EF4-FFF2-40B4-BE49-F238E27FC236}">
                <a16:creationId xmlns:a16="http://schemas.microsoft.com/office/drawing/2014/main" id="{D533CC01-05A7-4A0E-B249-4673FE3C1B55}"/>
              </a:ext>
            </a:extLst>
          </p:cNvPr>
          <p:cNvSpPr txBox="1"/>
          <p:nvPr/>
        </p:nvSpPr>
        <p:spPr>
          <a:xfrm>
            <a:off x="8412480" y="6075603"/>
            <a:ext cx="2171382" cy="307777"/>
          </a:xfrm>
          <a:prstGeom prst="rect">
            <a:avLst/>
          </a:prstGeom>
          <a:gradFill flip="none" rotWithShape="1">
            <a:gsLst>
              <a:gs pos="0">
                <a:schemeClr val="accent3">
                  <a:lumMod val="67000"/>
                </a:schemeClr>
              </a:gs>
              <a:gs pos="48000">
                <a:schemeClr val="accent3">
                  <a:lumMod val="97000"/>
                  <a:lumOff val="3000"/>
                </a:schemeClr>
              </a:gs>
              <a:gs pos="100000">
                <a:schemeClr val="accent3">
                  <a:lumMod val="60000"/>
                  <a:lumOff val="40000"/>
                </a:schemeClr>
              </a:gs>
            </a:gsLst>
            <a:lin ang="16200000" scaled="1"/>
            <a:tileRect/>
          </a:gradFill>
          <a:ln w="19050">
            <a:solidFill>
              <a:schemeClr val="bg1"/>
            </a:solidFill>
          </a:ln>
        </p:spPr>
        <p:txBody>
          <a:bodyPr wrap="square" rtlCol="0">
            <a:spAutoFit/>
          </a:bodyPr>
          <a:lstStyle>
            <a:defPPr>
              <a:defRPr lang="en-US"/>
            </a:defPPr>
            <a:lvl1pPr>
              <a:defRPr sz="1400">
                <a:latin typeface="Belwe Cn BT" panose="02060806050305020504" pitchFamily="18" charset="0"/>
                <a:cs typeface="Andalus" panose="02020603050405020304" pitchFamily="18" charset="-78"/>
              </a:defRPr>
            </a:lvl1pPr>
          </a:lstStyle>
          <a:p>
            <a:r>
              <a:rPr lang="en-US"/>
              <a:t>Procida Village</a:t>
            </a:r>
            <a:r>
              <a:rPr lang="sk-SK"/>
              <a:t>,</a:t>
            </a:r>
            <a:r>
              <a:rPr lang="en-US"/>
              <a:t> Nap</a:t>
            </a:r>
            <a:r>
              <a:rPr lang="sk-SK"/>
              <a:t>oli</a:t>
            </a:r>
            <a:r>
              <a:rPr lang="en-US"/>
              <a:t>, Italy</a:t>
            </a:r>
          </a:p>
        </p:txBody>
      </p:sp>
    </p:spTree>
    <p:extLst>
      <p:ext uri="{BB962C8B-B14F-4D97-AF65-F5344CB8AC3E}">
        <p14:creationId xmlns:p14="http://schemas.microsoft.com/office/powerpoint/2010/main" val="1159578835"/>
      </p:ext>
    </p:extLst>
  </p:cSld>
  <p:clrMapOvr>
    <a:masterClrMapping/>
  </p:clrMapOvr>
  <mc:AlternateContent xmlns:mc="http://schemas.openxmlformats.org/markup-compatibility/2006" xmlns:p14="http://schemas.microsoft.com/office/powerpoint/2010/main">
    <mc:Choice Requires="p14">
      <p:transition spd="slow" p14:dur="2000" advClick="0" advTm="5000">
        <p:wipe dir="d"/>
      </p:transition>
    </mc:Choice>
    <mc:Fallback xmlns="">
      <p:transition spd="slow" advClick="0" advTm="5000">
        <p:wipe dir="d"/>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Rám">
            <a:extLst>
              <a:ext uri="{FF2B5EF4-FFF2-40B4-BE49-F238E27FC236}">
                <a16:creationId xmlns:a16="http://schemas.microsoft.com/office/drawing/2014/main" id="{32502E8D-2FBB-4BC2-8AAB-924C37151800}"/>
              </a:ext>
            </a:extLst>
          </p:cNvPr>
          <p:cNvPicPr>
            <a:picLocks noChangeArrowheads="1"/>
          </p:cNvPicPr>
          <p:nvPr/>
        </p:nvPicPr>
        <p:blipFill>
          <a:blip r:embed="rId2">
            <a:extLst>
              <a:ext uri="{BEBA8EAE-BF5A-486C-A8C5-ECC9F3942E4B}">
                <a14:imgProps xmlns:a14="http://schemas.microsoft.com/office/drawing/2010/main">
                  <a14:imgLayer r:embed="rId3">
                    <a14:imgEffect>
                      <a14:saturation sat="300000"/>
                    </a14:imgEffect>
                  </a14:imgLayer>
                </a14:imgProps>
              </a:ext>
              <a:ext uri="{28A0092B-C50C-407E-A947-70E740481C1C}">
                <a14:useLocalDpi xmlns:a14="http://schemas.microsoft.com/office/drawing/2010/main" val="0"/>
              </a:ext>
            </a:extLst>
          </a:blip>
          <a:srcRect/>
          <a:stretch>
            <a:fillRect/>
          </a:stretch>
        </p:blipFill>
        <p:spPr bwMode="auto">
          <a:xfrm>
            <a:off x="0" y="0"/>
            <a:ext cx="11520488" cy="7091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4" name="Ornament">
            <a:extLst>
              <a:ext uri="{FF2B5EF4-FFF2-40B4-BE49-F238E27FC236}">
                <a16:creationId xmlns:a16="http://schemas.microsoft.com/office/drawing/2014/main" id="{D62BB637-DBB1-4055-8957-1C72274E1539}"/>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88975" y="4621213"/>
            <a:ext cx="1722438" cy="182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 name="Foto">
            <a:extLst>
              <a:ext uri="{FF2B5EF4-FFF2-40B4-BE49-F238E27FC236}">
                <a16:creationId xmlns:a16="http://schemas.microsoft.com/office/drawing/2014/main" id="{F83B9922-DC7C-4DBC-AABB-FD6E7277022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460109" y="756533"/>
            <a:ext cx="8066516" cy="4967629"/>
          </a:xfrm>
          <a:prstGeom prst="rect">
            <a:avLst/>
          </a:prstGeom>
          <a:ln w="25400" cmpd="sng">
            <a:solidFill>
              <a:schemeClr val="bg1"/>
            </a:solidFill>
          </a:ln>
          <a:effectLst>
            <a:outerShdw blurRad="457200" dist="152400" dir="3000000" sx="104000" sy="104000" algn="ctr" rotWithShape="0">
              <a:schemeClr val="accent2">
                <a:lumMod val="50000"/>
                <a:alpha val="93000"/>
              </a:schemeClr>
            </a:outerShdw>
          </a:effectLst>
        </p:spPr>
      </p:pic>
      <p:sp>
        <p:nvSpPr>
          <p:cNvPr id="2" name="Text">
            <a:extLst>
              <a:ext uri="{FF2B5EF4-FFF2-40B4-BE49-F238E27FC236}">
                <a16:creationId xmlns:a16="http://schemas.microsoft.com/office/drawing/2014/main" id="{D533CC01-05A7-4A0E-B249-4673FE3C1B55}"/>
              </a:ext>
            </a:extLst>
          </p:cNvPr>
          <p:cNvSpPr txBox="1"/>
          <p:nvPr/>
        </p:nvSpPr>
        <p:spPr>
          <a:xfrm>
            <a:off x="7750629" y="6075603"/>
            <a:ext cx="2833233" cy="307777"/>
          </a:xfrm>
          <a:prstGeom prst="rect">
            <a:avLst/>
          </a:prstGeom>
          <a:gradFill flip="none" rotWithShape="1">
            <a:gsLst>
              <a:gs pos="0">
                <a:schemeClr val="accent3">
                  <a:lumMod val="67000"/>
                </a:schemeClr>
              </a:gs>
              <a:gs pos="48000">
                <a:schemeClr val="accent3">
                  <a:lumMod val="97000"/>
                  <a:lumOff val="3000"/>
                </a:schemeClr>
              </a:gs>
              <a:gs pos="100000">
                <a:schemeClr val="accent3">
                  <a:lumMod val="60000"/>
                  <a:lumOff val="40000"/>
                </a:schemeClr>
              </a:gs>
            </a:gsLst>
            <a:lin ang="16200000" scaled="1"/>
            <a:tileRect/>
          </a:gradFill>
          <a:ln w="19050">
            <a:solidFill>
              <a:schemeClr val="bg1"/>
            </a:solidFill>
          </a:ln>
        </p:spPr>
        <p:txBody>
          <a:bodyPr wrap="square" rtlCol="0">
            <a:spAutoFit/>
          </a:bodyPr>
          <a:lstStyle>
            <a:defPPr>
              <a:defRPr lang="en-US"/>
            </a:defPPr>
            <a:lvl1pPr>
              <a:defRPr sz="1400">
                <a:latin typeface="Belwe Cn BT" panose="02060806050305020504" pitchFamily="18" charset="0"/>
                <a:cs typeface="Andalus" panose="02020603050405020304" pitchFamily="18" charset="-78"/>
              </a:defRPr>
            </a:lvl1pPr>
          </a:lstStyle>
          <a:p>
            <a:r>
              <a:rPr lang="sk-SK"/>
              <a:t>Village </a:t>
            </a:r>
            <a:r>
              <a:rPr lang="en-US"/>
              <a:t>Phuktal</a:t>
            </a:r>
            <a:r>
              <a:rPr lang="sk-SK"/>
              <a:t>, </a:t>
            </a:r>
            <a:r>
              <a:rPr lang="en-US"/>
              <a:t>Ladakh district</a:t>
            </a:r>
            <a:r>
              <a:rPr lang="sk-SK"/>
              <a:t>, India</a:t>
            </a:r>
            <a:endParaRPr lang="en-US"/>
          </a:p>
        </p:txBody>
      </p:sp>
    </p:spTree>
    <p:extLst>
      <p:ext uri="{BB962C8B-B14F-4D97-AF65-F5344CB8AC3E}">
        <p14:creationId xmlns:p14="http://schemas.microsoft.com/office/powerpoint/2010/main" val="1424028379"/>
      </p:ext>
    </p:extLst>
  </p:cSld>
  <p:clrMapOvr>
    <a:masterClrMapping/>
  </p:clrMapOvr>
  <mc:AlternateContent xmlns:mc="http://schemas.openxmlformats.org/markup-compatibility/2006" xmlns:p14="http://schemas.microsoft.com/office/powerpoint/2010/main">
    <mc:Choice Requires="p14">
      <p:transition spd="slow" p14:dur="2000" advClick="0" advTm="5000">
        <p:wipe dir="d"/>
      </p:transition>
    </mc:Choice>
    <mc:Fallback xmlns="">
      <p:transition spd="slow" advClick="0" advTm="5000">
        <p:wipe dir="d"/>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Rám">
            <a:extLst>
              <a:ext uri="{FF2B5EF4-FFF2-40B4-BE49-F238E27FC236}">
                <a16:creationId xmlns:a16="http://schemas.microsoft.com/office/drawing/2014/main" id="{32502E8D-2FBB-4BC2-8AAB-924C37151800}"/>
              </a:ext>
            </a:extLst>
          </p:cNvPr>
          <p:cNvPicPr>
            <a:picLocks noChangeArrowheads="1"/>
          </p:cNvPicPr>
          <p:nvPr/>
        </p:nvPicPr>
        <p:blipFill>
          <a:blip r:embed="rId2">
            <a:extLst>
              <a:ext uri="{BEBA8EAE-BF5A-486C-A8C5-ECC9F3942E4B}">
                <a14:imgProps xmlns:a14="http://schemas.microsoft.com/office/drawing/2010/main">
                  <a14:imgLayer r:embed="rId3">
                    <a14:imgEffect>
                      <a14:saturation sat="300000"/>
                    </a14:imgEffect>
                  </a14:imgLayer>
                </a14:imgProps>
              </a:ext>
              <a:ext uri="{28A0092B-C50C-407E-A947-70E740481C1C}">
                <a14:useLocalDpi xmlns:a14="http://schemas.microsoft.com/office/drawing/2010/main" val="0"/>
              </a:ext>
            </a:extLst>
          </a:blip>
          <a:srcRect/>
          <a:stretch>
            <a:fillRect/>
          </a:stretch>
        </p:blipFill>
        <p:spPr bwMode="auto">
          <a:xfrm>
            <a:off x="0" y="0"/>
            <a:ext cx="11520488" cy="7091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4" name="Ornament">
            <a:extLst>
              <a:ext uri="{FF2B5EF4-FFF2-40B4-BE49-F238E27FC236}">
                <a16:creationId xmlns:a16="http://schemas.microsoft.com/office/drawing/2014/main" id="{D62BB637-DBB1-4055-8957-1C72274E1539}"/>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88975" y="4621213"/>
            <a:ext cx="1722438" cy="182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 name="Foto">
            <a:extLst>
              <a:ext uri="{FF2B5EF4-FFF2-40B4-BE49-F238E27FC236}">
                <a16:creationId xmlns:a16="http://schemas.microsoft.com/office/drawing/2014/main" id="{F83B9922-DC7C-4DBC-AABB-FD6E7277022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456240" y="754150"/>
            <a:ext cx="8074254" cy="4972395"/>
          </a:xfrm>
          <a:prstGeom prst="rect">
            <a:avLst/>
          </a:prstGeom>
          <a:ln w="25400" cmpd="sng">
            <a:solidFill>
              <a:schemeClr val="bg1"/>
            </a:solidFill>
          </a:ln>
          <a:effectLst>
            <a:outerShdw blurRad="457200" dist="152400" dir="3000000" sx="104000" sy="104000" algn="ctr" rotWithShape="0">
              <a:schemeClr val="accent2">
                <a:lumMod val="50000"/>
                <a:alpha val="93000"/>
              </a:schemeClr>
            </a:outerShdw>
          </a:effectLst>
        </p:spPr>
      </p:pic>
      <p:sp>
        <p:nvSpPr>
          <p:cNvPr id="2" name="Text">
            <a:extLst>
              <a:ext uri="{FF2B5EF4-FFF2-40B4-BE49-F238E27FC236}">
                <a16:creationId xmlns:a16="http://schemas.microsoft.com/office/drawing/2014/main" id="{D533CC01-05A7-4A0E-B249-4673FE3C1B55}"/>
              </a:ext>
            </a:extLst>
          </p:cNvPr>
          <p:cNvSpPr txBox="1"/>
          <p:nvPr/>
        </p:nvSpPr>
        <p:spPr>
          <a:xfrm>
            <a:off x="9370422" y="6075603"/>
            <a:ext cx="1213441" cy="307777"/>
          </a:xfrm>
          <a:prstGeom prst="rect">
            <a:avLst/>
          </a:prstGeom>
          <a:gradFill flip="none" rotWithShape="1">
            <a:gsLst>
              <a:gs pos="0">
                <a:schemeClr val="accent3">
                  <a:lumMod val="67000"/>
                </a:schemeClr>
              </a:gs>
              <a:gs pos="48000">
                <a:schemeClr val="accent3">
                  <a:lumMod val="97000"/>
                  <a:lumOff val="3000"/>
                </a:schemeClr>
              </a:gs>
              <a:gs pos="100000">
                <a:schemeClr val="accent3">
                  <a:lumMod val="60000"/>
                  <a:lumOff val="40000"/>
                </a:schemeClr>
              </a:gs>
            </a:gsLst>
            <a:lin ang="16200000" scaled="1"/>
            <a:tileRect/>
          </a:gradFill>
          <a:ln w="19050">
            <a:solidFill>
              <a:schemeClr val="bg1"/>
            </a:solidFill>
          </a:ln>
        </p:spPr>
        <p:txBody>
          <a:bodyPr wrap="square" rtlCol="0">
            <a:spAutoFit/>
          </a:bodyPr>
          <a:lstStyle>
            <a:defPPr>
              <a:defRPr lang="en-US"/>
            </a:defPPr>
            <a:lvl1pPr>
              <a:defRPr sz="1400">
                <a:latin typeface="Belwe Cn BT" panose="02060806050305020504" pitchFamily="18" charset="0"/>
                <a:cs typeface="Andalus" panose="02020603050405020304" pitchFamily="18" charset="-78"/>
              </a:defRPr>
            </a:lvl1pPr>
          </a:lstStyle>
          <a:p>
            <a:r>
              <a:rPr lang="en-US"/>
              <a:t>Sapa, Vietnam</a:t>
            </a:r>
          </a:p>
        </p:txBody>
      </p:sp>
    </p:spTree>
    <p:extLst>
      <p:ext uri="{BB962C8B-B14F-4D97-AF65-F5344CB8AC3E}">
        <p14:creationId xmlns:p14="http://schemas.microsoft.com/office/powerpoint/2010/main" val="14870408"/>
      </p:ext>
    </p:extLst>
  </p:cSld>
  <p:clrMapOvr>
    <a:masterClrMapping/>
  </p:clrMapOvr>
  <mc:AlternateContent xmlns:mc="http://schemas.openxmlformats.org/markup-compatibility/2006" xmlns:p14="http://schemas.microsoft.com/office/powerpoint/2010/main">
    <mc:Choice Requires="p14">
      <p:transition spd="slow" p14:dur="2000" advClick="0" advTm="5000">
        <p:wipe dir="d"/>
      </p:transition>
    </mc:Choice>
    <mc:Fallback xmlns="">
      <p:transition spd="slow" advClick="0" advTm="5000">
        <p:wipe dir="d"/>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Rám">
            <a:extLst>
              <a:ext uri="{FF2B5EF4-FFF2-40B4-BE49-F238E27FC236}">
                <a16:creationId xmlns:a16="http://schemas.microsoft.com/office/drawing/2014/main" id="{32502E8D-2FBB-4BC2-8AAB-924C37151800}"/>
              </a:ext>
            </a:extLst>
          </p:cNvPr>
          <p:cNvPicPr>
            <a:picLocks noChangeArrowheads="1"/>
          </p:cNvPicPr>
          <p:nvPr/>
        </p:nvPicPr>
        <p:blipFill>
          <a:blip r:embed="rId2">
            <a:extLst>
              <a:ext uri="{BEBA8EAE-BF5A-486C-A8C5-ECC9F3942E4B}">
                <a14:imgProps xmlns:a14="http://schemas.microsoft.com/office/drawing/2010/main">
                  <a14:imgLayer r:embed="rId3">
                    <a14:imgEffect>
                      <a14:saturation sat="300000"/>
                    </a14:imgEffect>
                  </a14:imgLayer>
                </a14:imgProps>
              </a:ext>
              <a:ext uri="{28A0092B-C50C-407E-A947-70E740481C1C}">
                <a14:useLocalDpi xmlns:a14="http://schemas.microsoft.com/office/drawing/2010/main" val="0"/>
              </a:ext>
            </a:extLst>
          </a:blip>
          <a:srcRect/>
          <a:stretch>
            <a:fillRect/>
          </a:stretch>
        </p:blipFill>
        <p:spPr bwMode="auto">
          <a:xfrm>
            <a:off x="0" y="0"/>
            <a:ext cx="11520488" cy="7091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4" name="Ornament">
            <a:extLst>
              <a:ext uri="{FF2B5EF4-FFF2-40B4-BE49-F238E27FC236}">
                <a16:creationId xmlns:a16="http://schemas.microsoft.com/office/drawing/2014/main" id="{D62BB637-DBB1-4055-8957-1C72274E1539}"/>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88975" y="4621213"/>
            <a:ext cx="1722438" cy="182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 name="Foto">
            <a:extLst>
              <a:ext uri="{FF2B5EF4-FFF2-40B4-BE49-F238E27FC236}">
                <a16:creationId xmlns:a16="http://schemas.microsoft.com/office/drawing/2014/main" id="{F83B9922-DC7C-4DBC-AABB-FD6E7277022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456240" y="754150"/>
            <a:ext cx="8074254" cy="4972395"/>
          </a:xfrm>
          <a:prstGeom prst="rect">
            <a:avLst/>
          </a:prstGeom>
          <a:ln w="25400" cmpd="sng">
            <a:solidFill>
              <a:schemeClr val="bg1"/>
            </a:solidFill>
          </a:ln>
          <a:effectLst>
            <a:outerShdw blurRad="457200" dist="152400" dir="3000000" sx="104000" sy="104000" algn="ctr" rotWithShape="0">
              <a:schemeClr val="accent2">
                <a:lumMod val="50000"/>
                <a:alpha val="93000"/>
              </a:schemeClr>
            </a:outerShdw>
          </a:effectLst>
        </p:spPr>
      </p:pic>
      <p:sp>
        <p:nvSpPr>
          <p:cNvPr id="2" name="Text">
            <a:extLst>
              <a:ext uri="{FF2B5EF4-FFF2-40B4-BE49-F238E27FC236}">
                <a16:creationId xmlns:a16="http://schemas.microsoft.com/office/drawing/2014/main" id="{D533CC01-05A7-4A0E-B249-4673FE3C1B55}"/>
              </a:ext>
            </a:extLst>
          </p:cNvPr>
          <p:cNvSpPr txBox="1"/>
          <p:nvPr/>
        </p:nvSpPr>
        <p:spPr>
          <a:xfrm>
            <a:off x="8795656" y="6075603"/>
            <a:ext cx="1788207" cy="307777"/>
          </a:xfrm>
          <a:prstGeom prst="rect">
            <a:avLst/>
          </a:prstGeom>
          <a:gradFill flip="none" rotWithShape="1">
            <a:gsLst>
              <a:gs pos="0">
                <a:schemeClr val="accent3">
                  <a:lumMod val="67000"/>
                </a:schemeClr>
              </a:gs>
              <a:gs pos="48000">
                <a:schemeClr val="accent3">
                  <a:lumMod val="97000"/>
                  <a:lumOff val="3000"/>
                </a:schemeClr>
              </a:gs>
              <a:gs pos="100000">
                <a:schemeClr val="accent3">
                  <a:lumMod val="60000"/>
                  <a:lumOff val="40000"/>
                </a:schemeClr>
              </a:gs>
            </a:gsLst>
            <a:lin ang="16200000" scaled="1"/>
            <a:tileRect/>
          </a:gradFill>
          <a:ln w="19050">
            <a:solidFill>
              <a:schemeClr val="bg1"/>
            </a:solidFill>
          </a:ln>
        </p:spPr>
        <p:txBody>
          <a:bodyPr wrap="square" rtlCol="0">
            <a:spAutoFit/>
          </a:bodyPr>
          <a:lstStyle>
            <a:defPPr>
              <a:defRPr lang="en-US"/>
            </a:defPPr>
            <a:lvl1pPr>
              <a:defRPr sz="1400">
                <a:latin typeface="Belwe Cn BT" panose="02060806050305020504" pitchFamily="18" charset="0"/>
                <a:cs typeface="Andalus" panose="02020603050405020304" pitchFamily="18" charset="-78"/>
              </a:defRPr>
            </a:lvl1pPr>
          </a:lstStyle>
          <a:p>
            <a:r>
              <a:rPr lang="en-US"/>
              <a:t>Van Vieng </a:t>
            </a:r>
            <a:r>
              <a:rPr lang="sk-SK"/>
              <a:t>V</a:t>
            </a:r>
            <a:r>
              <a:rPr lang="en-US"/>
              <a:t>illage</a:t>
            </a:r>
            <a:r>
              <a:rPr lang="sk-SK"/>
              <a:t>, </a:t>
            </a:r>
            <a:r>
              <a:rPr lang="en-US"/>
              <a:t>Laos</a:t>
            </a:r>
          </a:p>
        </p:txBody>
      </p:sp>
    </p:spTree>
    <p:extLst>
      <p:ext uri="{BB962C8B-B14F-4D97-AF65-F5344CB8AC3E}">
        <p14:creationId xmlns:p14="http://schemas.microsoft.com/office/powerpoint/2010/main" val="1824696414"/>
      </p:ext>
    </p:extLst>
  </p:cSld>
  <p:clrMapOvr>
    <a:masterClrMapping/>
  </p:clrMapOvr>
  <mc:AlternateContent xmlns:mc="http://schemas.openxmlformats.org/markup-compatibility/2006" xmlns:p14="http://schemas.microsoft.com/office/powerpoint/2010/main">
    <mc:Choice Requires="p14">
      <p:transition spd="slow" p14:dur="2000" advClick="0" advTm="5000">
        <p:wipe dir="d"/>
      </p:transition>
    </mc:Choice>
    <mc:Fallback xmlns="">
      <p:transition spd="slow" advClick="0" advTm="5000">
        <p:wipe dir="d"/>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Rám">
            <a:extLst>
              <a:ext uri="{FF2B5EF4-FFF2-40B4-BE49-F238E27FC236}">
                <a16:creationId xmlns:a16="http://schemas.microsoft.com/office/drawing/2014/main" id="{32502E8D-2FBB-4BC2-8AAB-924C37151800}"/>
              </a:ext>
            </a:extLst>
          </p:cNvPr>
          <p:cNvPicPr>
            <a:picLocks noChangeArrowheads="1"/>
          </p:cNvPicPr>
          <p:nvPr/>
        </p:nvPicPr>
        <p:blipFill>
          <a:blip r:embed="rId2">
            <a:extLst>
              <a:ext uri="{BEBA8EAE-BF5A-486C-A8C5-ECC9F3942E4B}">
                <a14:imgProps xmlns:a14="http://schemas.microsoft.com/office/drawing/2010/main">
                  <a14:imgLayer r:embed="rId3">
                    <a14:imgEffect>
                      <a14:saturation sat="300000"/>
                    </a14:imgEffect>
                  </a14:imgLayer>
                </a14:imgProps>
              </a:ext>
              <a:ext uri="{28A0092B-C50C-407E-A947-70E740481C1C}">
                <a14:useLocalDpi xmlns:a14="http://schemas.microsoft.com/office/drawing/2010/main" val="0"/>
              </a:ext>
            </a:extLst>
          </a:blip>
          <a:srcRect/>
          <a:stretch>
            <a:fillRect/>
          </a:stretch>
        </p:blipFill>
        <p:spPr bwMode="auto">
          <a:xfrm>
            <a:off x="0" y="0"/>
            <a:ext cx="11520488" cy="7091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4" name="Ornament">
            <a:extLst>
              <a:ext uri="{FF2B5EF4-FFF2-40B4-BE49-F238E27FC236}">
                <a16:creationId xmlns:a16="http://schemas.microsoft.com/office/drawing/2014/main" id="{D62BB637-DBB1-4055-8957-1C72274E1539}"/>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88975" y="4621213"/>
            <a:ext cx="1722438" cy="182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 name="Foto">
            <a:extLst>
              <a:ext uri="{FF2B5EF4-FFF2-40B4-BE49-F238E27FC236}">
                <a16:creationId xmlns:a16="http://schemas.microsoft.com/office/drawing/2014/main" id="{F83B9922-DC7C-4DBC-AABB-FD6E7277022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454873" y="756673"/>
            <a:ext cx="8076989" cy="4967348"/>
          </a:xfrm>
          <a:prstGeom prst="rect">
            <a:avLst/>
          </a:prstGeom>
          <a:ln w="25400" cmpd="sng">
            <a:solidFill>
              <a:schemeClr val="bg1"/>
            </a:solidFill>
          </a:ln>
          <a:effectLst>
            <a:outerShdw blurRad="457200" dist="152400" dir="3000000" sx="104000" sy="104000" algn="ctr" rotWithShape="0">
              <a:schemeClr val="accent2">
                <a:lumMod val="50000"/>
                <a:alpha val="93000"/>
              </a:schemeClr>
            </a:outerShdw>
          </a:effectLst>
        </p:spPr>
      </p:pic>
      <p:sp>
        <p:nvSpPr>
          <p:cNvPr id="2" name="Text">
            <a:extLst>
              <a:ext uri="{FF2B5EF4-FFF2-40B4-BE49-F238E27FC236}">
                <a16:creationId xmlns:a16="http://schemas.microsoft.com/office/drawing/2014/main" id="{D533CC01-05A7-4A0E-B249-4673FE3C1B55}"/>
              </a:ext>
            </a:extLst>
          </p:cNvPr>
          <p:cNvSpPr txBox="1"/>
          <p:nvPr/>
        </p:nvSpPr>
        <p:spPr>
          <a:xfrm>
            <a:off x="8786949" y="6075603"/>
            <a:ext cx="1796912" cy="307777"/>
          </a:xfrm>
          <a:prstGeom prst="rect">
            <a:avLst/>
          </a:prstGeom>
          <a:gradFill flip="none" rotWithShape="1">
            <a:gsLst>
              <a:gs pos="0">
                <a:schemeClr val="accent3">
                  <a:lumMod val="67000"/>
                </a:schemeClr>
              </a:gs>
              <a:gs pos="48000">
                <a:schemeClr val="accent3">
                  <a:lumMod val="97000"/>
                  <a:lumOff val="3000"/>
                </a:schemeClr>
              </a:gs>
              <a:gs pos="100000">
                <a:schemeClr val="accent3">
                  <a:lumMod val="60000"/>
                  <a:lumOff val="40000"/>
                </a:schemeClr>
              </a:gs>
            </a:gsLst>
            <a:lin ang="16200000" scaled="1"/>
            <a:tileRect/>
          </a:gradFill>
          <a:ln w="19050">
            <a:solidFill>
              <a:schemeClr val="bg1"/>
            </a:solidFill>
          </a:ln>
        </p:spPr>
        <p:txBody>
          <a:bodyPr wrap="square" rtlCol="0">
            <a:spAutoFit/>
          </a:bodyPr>
          <a:lstStyle>
            <a:defPPr>
              <a:defRPr lang="en-US"/>
            </a:defPPr>
            <a:lvl1pPr>
              <a:defRPr sz="1400">
                <a:latin typeface="Belwe Cn BT" panose="02060806050305020504" pitchFamily="18" charset="0"/>
                <a:cs typeface="Andalus" panose="02020603050405020304" pitchFamily="18" charset="-78"/>
              </a:defRPr>
            </a:lvl1pPr>
          </a:lstStyle>
          <a:p>
            <a:r>
              <a:rPr lang="en-US"/>
              <a:t>Reine,</a:t>
            </a:r>
            <a:r>
              <a:rPr lang="sk-SK"/>
              <a:t> Lofoten,</a:t>
            </a:r>
            <a:r>
              <a:rPr lang="en-US"/>
              <a:t> Norway</a:t>
            </a:r>
          </a:p>
        </p:txBody>
      </p:sp>
    </p:spTree>
    <p:extLst>
      <p:ext uri="{BB962C8B-B14F-4D97-AF65-F5344CB8AC3E}">
        <p14:creationId xmlns:p14="http://schemas.microsoft.com/office/powerpoint/2010/main" val="3223796661"/>
      </p:ext>
    </p:extLst>
  </p:cSld>
  <p:clrMapOvr>
    <a:masterClrMapping/>
  </p:clrMapOvr>
  <mc:AlternateContent xmlns:mc="http://schemas.openxmlformats.org/markup-compatibility/2006" xmlns:p14="http://schemas.microsoft.com/office/powerpoint/2010/main">
    <mc:Choice Requires="p14">
      <p:transition spd="slow" p14:dur="2000" advClick="0" advTm="5000">
        <p:wipe dir="d"/>
      </p:transition>
    </mc:Choice>
    <mc:Fallback xmlns="">
      <p:transition spd="slow" advClick="0" advTm="5000">
        <p:wipe dir="d"/>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Rám">
            <a:extLst>
              <a:ext uri="{FF2B5EF4-FFF2-40B4-BE49-F238E27FC236}">
                <a16:creationId xmlns:a16="http://schemas.microsoft.com/office/drawing/2014/main" id="{32502E8D-2FBB-4BC2-8AAB-924C37151800}"/>
              </a:ext>
            </a:extLst>
          </p:cNvPr>
          <p:cNvPicPr>
            <a:picLocks noChangeArrowheads="1"/>
          </p:cNvPicPr>
          <p:nvPr/>
        </p:nvPicPr>
        <p:blipFill>
          <a:blip r:embed="rId2">
            <a:extLst>
              <a:ext uri="{BEBA8EAE-BF5A-486C-A8C5-ECC9F3942E4B}">
                <a14:imgProps xmlns:a14="http://schemas.microsoft.com/office/drawing/2010/main">
                  <a14:imgLayer r:embed="rId3">
                    <a14:imgEffect>
                      <a14:saturation sat="300000"/>
                    </a14:imgEffect>
                  </a14:imgLayer>
                </a14:imgProps>
              </a:ext>
              <a:ext uri="{28A0092B-C50C-407E-A947-70E740481C1C}">
                <a14:useLocalDpi xmlns:a14="http://schemas.microsoft.com/office/drawing/2010/main" val="0"/>
              </a:ext>
            </a:extLst>
          </a:blip>
          <a:srcRect/>
          <a:stretch>
            <a:fillRect/>
          </a:stretch>
        </p:blipFill>
        <p:spPr bwMode="auto">
          <a:xfrm>
            <a:off x="0" y="0"/>
            <a:ext cx="11520488" cy="7091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4" name="Ornament">
            <a:extLst>
              <a:ext uri="{FF2B5EF4-FFF2-40B4-BE49-F238E27FC236}">
                <a16:creationId xmlns:a16="http://schemas.microsoft.com/office/drawing/2014/main" id="{D62BB637-DBB1-4055-8957-1C72274E1539}"/>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88975" y="4621213"/>
            <a:ext cx="1722438" cy="182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 name="Foto">
            <a:extLst>
              <a:ext uri="{FF2B5EF4-FFF2-40B4-BE49-F238E27FC236}">
                <a16:creationId xmlns:a16="http://schemas.microsoft.com/office/drawing/2014/main" id="{F83B9922-DC7C-4DBC-AABB-FD6E7277022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454874" y="755120"/>
            <a:ext cx="8076987" cy="4970454"/>
          </a:xfrm>
          <a:prstGeom prst="rect">
            <a:avLst/>
          </a:prstGeom>
          <a:ln w="25400" cmpd="sng">
            <a:solidFill>
              <a:schemeClr val="bg1"/>
            </a:solidFill>
          </a:ln>
          <a:effectLst>
            <a:outerShdw blurRad="457200" dist="152400" dir="3000000" sx="104000" sy="104000" algn="ctr" rotWithShape="0">
              <a:schemeClr val="accent2">
                <a:lumMod val="50000"/>
                <a:alpha val="93000"/>
              </a:schemeClr>
            </a:outerShdw>
          </a:effectLst>
        </p:spPr>
      </p:pic>
      <p:sp>
        <p:nvSpPr>
          <p:cNvPr id="2" name="Text">
            <a:extLst>
              <a:ext uri="{FF2B5EF4-FFF2-40B4-BE49-F238E27FC236}">
                <a16:creationId xmlns:a16="http://schemas.microsoft.com/office/drawing/2014/main" id="{D533CC01-05A7-4A0E-B249-4673FE3C1B55}"/>
              </a:ext>
            </a:extLst>
          </p:cNvPr>
          <p:cNvSpPr txBox="1"/>
          <p:nvPr/>
        </p:nvSpPr>
        <p:spPr>
          <a:xfrm>
            <a:off x="8133805" y="6075603"/>
            <a:ext cx="2450057" cy="307777"/>
          </a:xfrm>
          <a:prstGeom prst="rect">
            <a:avLst/>
          </a:prstGeom>
          <a:gradFill flip="none" rotWithShape="1">
            <a:gsLst>
              <a:gs pos="0">
                <a:schemeClr val="accent3">
                  <a:lumMod val="67000"/>
                </a:schemeClr>
              </a:gs>
              <a:gs pos="48000">
                <a:schemeClr val="accent3">
                  <a:lumMod val="97000"/>
                  <a:lumOff val="3000"/>
                </a:schemeClr>
              </a:gs>
              <a:gs pos="100000">
                <a:schemeClr val="accent3">
                  <a:lumMod val="60000"/>
                  <a:lumOff val="40000"/>
                </a:schemeClr>
              </a:gs>
            </a:gsLst>
            <a:lin ang="16200000" scaled="1"/>
            <a:tileRect/>
          </a:gradFill>
          <a:ln w="19050">
            <a:solidFill>
              <a:schemeClr val="bg1"/>
            </a:solidFill>
          </a:ln>
        </p:spPr>
        <p:txBody>
          <a:bodyPr wrap="square" rtlCol="0">
            <a:spAutoFit/>
          </a:bodyPr>
          <a:lstStyle>
            <a:defPPr>
              <a:defRPr lang="en-US"/>
            </a:defPPr>
            <a:lvl1pPr>
              <a:defRPr sz="1400">
                <a:latin typeface="Belwe Cn BT" panose="02060806050305020504" pitchFamily="18" charset="0"/>
                <a:cs typeface="Andalus" panose="02020603050405020304" pitchFamily="18" charset="-78"/>
              </a:defRPr>
            </a:lvl1pPr>
          </a:lstStyle>
          <a:p>
            <a:r>
              <a:rPr lang="en-US"/>
              <a:t>Gásadalur Village, </a:t>
            </a:r>
            <a:r>
              <a:rPr lang="sk-SK"/>
              <a:t>Faroe Islands</a:t>
            </a:r>
            <a:endParaRPr lang="en-US"/>
          </a:p>
        </p:txBody>
      </p:sp>
    </p:spTree>
    <p:extLst>
      <p:ext uri="{BB962C8B-B14F-4D97-AF65-F5344CB8AC3E}">
        <p14:creationId xmlns:p14="http://schemas.microsoft.com/office/powerpoint/2010/main" val="1087328295"/>
      </p:ext>
    </p:extLst>
  </p:cSld>
  <p:clrMapOvr>
    <a:masterClrMapping/>
  </p:clrMapOvr>
  <mc:AlternateContent xmlns:mc="http://schemas.openxmlformats.org/markup-compatibility/2006" xmlns:p14="http://schemas.microsoft.com/office/powerpoint/2010/main">
    <mc:Choice Requires="p14">
      <p:transition spd="slow" p14:dur="2000" advClick="0" advTm="5000">
        <p:wipe dir="d"/>
      </p:transition>
    </mc:Choice>
    <mc:Fallback xmlns="">
      <p:transition spd="slow" advClick="0" advTm="5000">
        <p:wipe dir="d"/>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Rám">
            <a:extLst>
              <a:ext uri="{FF2B5EF4-FFF2-40B4-BE49-F238E27FC236}">
                <a16:creationId xmlns:a16="http://schemas.microsoft.com/office/drawing/2014/main" id="{32502E8D-2FBB-4BC2-8AAB-924C37151800}"/>
              </a:ext>
            </a:extLst>
          </p:cNvPr>
          <p:cNvPicPr>
            <a:picLocks noChangeArrowheads="1"/>
          </p:cNvPicPr>
          <p:nvPr/>
        </p:nvPicPr>
        <p:blipFill>
          <a:blip r:embed="rId2">
            <a:extLst>
              <a:ext uri="{BEBA8EAE-BF5A-486C-A8C5-ECC9F3942E4B}">
                <a14:imgProps xmlns:a14="http://schemas.microsoft.com/office/drawing/2010/main">
                  <a14:imgLayer r:embed="rId3">
                    <a14:imgEffect>
                      <a14:saturation sat="300000"/>
                    </a14:imgEffect>
                  </a14:imgLayer>
                </a14:imgProps>
              </a:ext>
              <a:ext uri="{28A0092B-C50C-407E-A947-70E740481C1C}">
                <a14:useLocalDpi xmlns:a14="http://schemas.microsoft.com/office/drawing/2010/main" val="0"/>
              </a:ext>
            </a:extLst>
          </a:blip>
          <a:srcRect/>
          <a:stretch>
            <a:fillRect/>
          </a:stretch>
        </p:blipFill>
        <p:spPr bwMode="auto">
          <a:xfrm>
            <a:off x="0" y="0"/>
            <a:ext cx="11520488" cy="7091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4" name="Ornament">
            <a:extLst>
              <a:ext uri="{FF2B5EF4-FFF2-40B4-BE49-F238E27FC236}">
                <a16:creationId xmlns:a16="http://schemas.microsoft.com/office/drawing/2014/main" id="{D62BB637-DBB1-4055-8957-1C72274E1539}"/>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88975" y="4621213"/>
            <a:ext cx="1722438" cy="182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 name="Foto">
            <a:extLst>
              <a:ext uri="{FF2B5EF4-FFF2-40B4-BE49-F238E27FC236}">
                <a16:creationId xmlns:a16="http://schemas.microsoft.com/office/drawing/2014/main" id="{F83B9922-DC7C-4DBC-AABB-FD6E7277022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454873" y="755727"/>
            <a:ext cx="8076989" cy="4969241"/>
          </a:xfrm>
          <a:prstGeom prst="rect">
            <a:avLst/>
          </a:prstGeom>
          <a:ln w="25400" cmpd="sng">
            <a:solidFill>
              <a:schemeClr val="bg1"/>
            </a:solidFill>
          </a:ln>
          <a:effectLst>
            <a:outerShdw blurRad="457200" dist="152400" dir="3000000" sx="104000" sy="104000" algn="ctr" rotWithShape="0">
              <a:schemeClr val="accent2">
                <a:lumMod val="50000"/>
                <a:alpha val="93000"/>
              </a:schemeClr>
            </a:outerShdw>
          </a:effectLst>
        </p:spPr>
      </p:pic>
      <p:sp>
        <p:nvSpPr>
          <p:cNvPr id="2" name="Text">
            <a:extLst>
              <a:ext uri="{FF2B5EF4-FFF2-40B4-BE49-F238E27FC236}">
                <a16:creationId xmlns:a16="http://schemas.microsoft.com/office/drawing/2014/main" id="{D533CC01-05A7-4A0E-B249-4673FE3C1B55}"/>
              </a:ext>
            </a:extLst>
          </p:cNvPr>
          <p:cNvSpPr txBox="1"/>
          <p:nvPr/>
        </p:nvSpPr>
        <p:spPr>
          <a:xfrm>
            <a:off x="7410994" y="6075603"/>
            <a:ext cx="3172869" cy="307777"/>
          </a:xfrm>
          <a:prstGeom prst="rect">
            <a:avLst/>
          </a:prstGeom>
          <a:gradFill flip="none" rotWithShape="1">
            <a:gsLst>
              <a:gs pos="0">
                <a:schemeClr val="accent3">
                  <a:lumMod val="67000"/>
                </a:schemeClr>
              </a:gs>
              <a:gs pos="48000">
                <a:schemeClr val="accent3">
                  <a:lumMod val="97000"/>
                  <a:lumOff val="3000"/>
                </a:schemeClr>
              </a:gs>
              <a:gs pos="100000">
                <a:schemeClr val="accent3">
                  <a:lumMod val="60000"/>
                  <a:lumOff val="40000"/>
                </a:schemeClr>
              </a:gs>
            </a:gsLst>
            <a:lin ang="16200000" scaled="1"/>
            <a:tileRect/>
          </a:gradFill>
          <a:ln w="19050">
            <a:solidFill>
              <a:schemeClr val="bg1"/>
            </a:solidFill>
          </a:ln>
        </p:spPr>
        <p:txBody>
          <a:bodyPr wrap="square" rtlCol="0">
            <a:spAutoFit/>
          </a:bodyPr>
          <a:lstStyle>
            <a:defPPr>
              <a:defRPr lang="en-US"/>
            </a:defPPr>
            <a:lvl1pPr>
              <a:defRPr sz="1400">
                <a:latin typeface="Belwe Cn BT" panose="02060806050305020504" pitchFamily="18" charset="0"/>
                <a:cs typeface="Andalus" panose="02020603050405020304" pitchFamily="18" charset="-78"/>
              </a:defRPr>
            </a:lvl1pPr>
          </a:lstStyle>
          <a:p>
            <a:r>
              <a:rPr lang="sk-SK"/>
              <a:t>F</a:t>
            </a:r>
            <a:r>
              <a:rPr lang="en-US"/>
              <a:t>loating boat villages</a:t>
            </a:r>
            <a:r>
              <a:rPr lang="sk-SK"/>
              <a:t>,</a:t>
            </a:r>
            <a:r>
              <a:rPr lang="en-US"/>
              <a:t> Halong Bay, Vietnam</a:t>
            </a:r>
          </a:p>
        </p:txBody>
      </p:sp>
    </p:spTree>
    <p:extLst>
      <p:ext uri="{BB962C8B-B14F-4D97-AF65-F5344CB8AC3E}">
        <p14:creationId xmlns:p14="http://schemas.microsoft.com/office/powerpoint/2010/main" val="3451081922"/>
      </p:ext>
    </p:extLst>
  </p:cSld>
  <p:clrMapOvr>
    <a:masterClrMapping/>
  </p:clrMapOvr>
  <mc:AlternateContent xmlns:mc="http://schemas.openxmlformats.org/markup-compatibility/2006" xmlns:p14="http://schemas.microsoft.com/office/powerpoint/2010/main">
    <mc:Choice Requires="p14">
      <p:transition spd="slow" p14:dur="2000" advClick="0" advTm="5000">
        <p:wipe dir="d"/>
      </p:transition>
    </mc:Choice>
    <mc:Fallback xmlns="">
      <p:transition spd="slow" advClick="0" advTm="5000">
        <p:wipe dir="d"/>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Rám">
            <a:extLst>
              <a:ext uri="{FF2B5EF4-FFF2-40B4-BE49-F238E27FC236}">
                <a16:creationId xmlns:a16="http://schemas.microsoft.com/office/drawing/2014/main" id="{32502E8D-2FBB-4BC2-8AAB-924C37151800}"/>
              </a:ext>
            </a:extLst>
          </p:cNvPr>
          <p:cNvPicPr>
            <a:picLocks noChangeArrowheads="1"/>
          </p:cNvPicPr>
          <p:nvPr/>
        </p:nvPicPr>
        <p:blipFill>
          <a:blip r:embed="rId2">
            <a:extLst>
              <a:ext uri="{BEBA8EAE-BF5A-486C-A8C5-ECC9F3942E4B}">
                <a14:imgProps xmlns:a14="http://schemas.microsoft.com/office/drawing/2010/main">
                  <a14:imgLayer r:embed="rId3">
                    <a14:imgEffect>
                      <a14:saturation sat="300000"/>
                    </a14:imgEffect>
                  </a14:imgLayer>
                </a14:imgProps>
              </a:ext>
              <a:ext uri="{28A0092B-C50C-407E-A947-70E740481C1C}">
                <a14:useLocalDpi xmlns:a14="http://schemas.microsoft.com/office/drawing/2010/main" val="0"/>
              </a:ext>
            </a:extLst>
          </a:blip>
          <a:srcRect/>
          <a:stretch>
            <a:fillRect/>
          </a:stretch>
        </p:blipFill>
        <p:spPr bwMode="auto">
          <a:xfrm>
            <a:off x="0" y="0"/>
            <a:ext cx="11520488" cy="7091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4" name="Ornament">
            <a:extLst>
              <a:ext uri="{FF2B5EF4-FFF2-40B4-BE49-F238E27FC236}">
                <a16:creationId xmlns:a16="http://schemas.microsoft.com/office/drawing/2014/main" id="{D62BB637-DBB1-4055-8957-1C72274E1539}"/>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88975" y="4621213"/>
            <a:ext cx="1722438" cy="182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 name="Foto">
            <a:extLst>
              <a:ext uri="{FF2B5EF4-FFF2-40B4-BE49-F238E27FC236}">
                <a16:creationId xmlns:a16="http://schemas.microsoft.com/office/drawing/2014/main" id="{F83B9922-DC7C-4DBC-AABB-FD6E7277022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456980" y="756417"/>
            <a:ext cx="8072774" cy="4967860"/>
          </a:xfrm>
          <a:prstGeom prst="rect">
            <a:avLst/>
          </a:prstGeom>
          <a:ln w="25400" cmpd="sng">
            <a:solidFill>
              <a:schemeClr val="bg1"/>
            </a:solidFill>
          </a:ln>
          <a:effectLst>
            <a:outerShdw blurRad="457200" dist="152400" dir="3000000" sx="104000" sy="104000" algn="ctr" rotWithShape="0">
              <a:schemeClr val="accent2">
                <a:lumMod val="50000"/>
                <a:alpha val="93000"/>
              </a:schemeClr>
            </a:outerShdw>
          </a:effectLst>
        </p:spPr>
      </p:pic>
      <p:sp>
        <p:nvSpPr>
          <p:cNvPr id="2" name="Text">
            <a:extLst>
              <a:ext uri="{FF2B5EF4-FFF2-40B4-BE49-F238E27FC236}">
                <a16:creationId xmlns:a16="http://schemas.microsoft.com/office/drawing/2014/main" id="{D533CC01-05A7-4A0E-B249-4673FE3C1B55}"/>
              </a:ext>
            </a:extLst>
          </p:cNvPr>
          <p:cNvSpPr txBox="1"/>
          <p:nvPr/>
        </p:nvSpPr>
        <p:spPr>
          <a:xfrm>
            <a:off x="9030789" y="6075603"/>
            <a:ext cx="1553074" cy="307777"/>
          </a:xfrm>
          <a:prstGeom prst="rect">
            <a:avLst/>
          </a:prstGeom>
          <a:gradFill flip="none" rotWithShape="1">
            <a:gsLst>
              <a:gs pos="0">
                <a:schemeClr val="accent3">
                  <a:lumMod val="67000"/>
                </a:schemeClr>
              </a:gs>
              <a:gs pos="48000">
                <a:schemeClr val="accent3">
                  <a:lumMod val="97000"/>
                  <a:lumOff val="3000"/>
                </a:schemeClr>
              </a:gs>
              <a:gs pos="100000">
                <a:schemeClr val="accent3">
                  <a:lumMod val="60000"/>
                  <a:lumOff val="40000"/>
                </a:schemeClr>
              </a:gs>
            </a:gsLst>
            <a:lin ang="16200000" scaled="1"/>
            <a:tileRect/>
          </a:gradFill>
          <a:ln w="19050">
            <a:solidFill>
              <a:schemeClr val="bg1"/>
            </a:solidFill>
          </a:ln>
        </p:spPr>
        <p:txBody>
          <a:bodyPr wrap="square" rtlCol="0">
            <a:spAutoFit/>
          </a:bodyPr>
          <a:lstStyle>
            <a:defPPr>
              <a:defRPr lang="en-US"/>
            </a:defPPr>
            <a:lvl1pPr>
              <a:defRPr sz="1400">
                <a:latin typeface="Belwe Cn BT" panose="02060806050305020504" pitchFamily="18" charset="0"/>
                <a:cs typeface="Andalus" panose="02020603050405020304" pitchFamily="18" charset="-78"/>
              </a:defRPr>
            </a:lvl1pPr>
          </a:lstStyle>
          <a:p>
            <a:r>
              <a:rPr lang="sk-SK"/>
              <a:t>Vlkolínec, Slovakia</a:t>
            </a:r>
            <a:endParaRPr lang="en-US"/>
          </a:p>
        </p:txBody>
      </p:sp>
    </p:spTree>
    <p:extLst>
      <p:ext uri="{BB962C8B-B14F-4D97-AF65-F5344CB8AC3E}">
        <p14:creationId xmlns:p14="http://schemas.microsoft.com/office/powerpoint/2010/main" val="1188707718"/>
      </p:ext>
    </p:extLst>
  </p:cSld>
  <p:clrMapOvr>
    <a:masterClrMapping/>
  </p:clrMapOvr>
  <mc:AlternateContent xmlns:mc="http://schemas.openxmlformats.org/markup-compatibility/2006" xmlns:p14="http://schemas.microsoft.com/office/powerpoint/2010/main">
    <mc:Choice Requires="p14">
      <p:transition spd="slow" p14:dur="2000" advClick="0" advTm="5000">
        <p:wipe dir="d"/>
      </p:transition>
    </mc:Choice>
    <mc:Fallback xmlns="">
      <p:transition spd="slow" advClick="0" advTm="5000">
        <p:wipe dir="d"/>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Rám">
            <a:extLst>
              <a:ext uri="{FF2B5EF4-FFF2-40B4-BE49-F238E27FC236}">
                <a16:creationId xmlns:a16="http://schemas.microsoft.com/office/drawing/2014/main" id="{32502E8D-2FBB-4BC2-8AAB-924C37151800}"/>
              </a:ext>
            </a:extLst>
          </p:cNvPr>
          <p:cNvPicPr>
            <a:picLocks noChangeArrowheads="1"/>
          </p:cNvPicPr>
          <p:nvPr/>
        </p:nvPicPr>
        <p:blipFill>
          <a:blip r:embed="rId2">
            <a:extLst>
              <a:ext uri="{BEBA8EAE-BF5A-486C-A8C5-ECC9F3942E4B}">
                <a14:imgProps xmlns:a14="http://schemas.microsoft.com/office/drawing/2010/main">
                  <a14:imgLayer r:embed="rId3">
                    <a14:imgEffect>
                      <a14:saturation sat="300000"/>
                    </a14:imgEffect>
                  </a14:imgLayer>
                </a14:imgProps>
              </a:ext>
              <a:ext uri="{28A0092B-C50C-407E-A947-70E740481C1C}">
                <a14:useLocalDpi xmlns:a14="http://schemas.microsoft.com/office/drawing/2010/main" val="0"/>
              </a:ext>
            </a:extLst>
          </a:blip>
          <a:srcRect/>
          <a:stretch>
            <a:fillRect/>
          </a:stretch>
        </p:blipFill>
        <p:spPr bwMode="auto">
          <a:xfrm>
            <a:off x="0" y="0"/>
            <a:ext cx="11520488" cy="7091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4" name="Ornament">
            <a:extLst>
              <a:ext uri="{FF2B5EF4-FFF2-40B4-BE49-F238E27FC236}">
                <a16:creationId xmlns:a16="http://schemas.microsoft.com/office/drawing/2014/main" id="{D62BB637-DBB1-4055-8957-1C72274E1539}"/>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88975" y="4621213"/>
            <a:ext cx="1722438" cy="182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 name="Foto">
            <a:extLst>
              <a:ext uri="{FF2B5EF4-FFF2-40B4-BE49-F238E27FC236}">
                <a16:creationId xmlns:a16="http://schemas.microsoft.com/office/drawing/2014/main" id="{F83B9922-DC7C-4DBC-AABB-FD6E7277022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456240" y="754150"/>
            <a:ext cx="8074254" cy="4972395"/>
          </a:xfrm>
          <a:prstGeom prst="rect">
            <a:avLst/>
          </a:prstGeom>
          <a:ln w="25400" cmpd="sng">
            <a:solidFill>
              <a:schemeClr val="bg1"/>
            </a:solidFill>
          </a:ln>
          <a:effectLst>
            <a:outerShdw blurRad="457200" dist="152400" dir="3000000" sx="104000" sy="104000" algn="ctr" rotWithShape="0">
              <a:schemeClr val="accent2">
                <a:lumMod val="50000"/>
                <a:alpha val="93000"/>
              </a:schemeClr>
            </a:outerShdw>
          </a:effectLst>
        </p:spPr>
      </p:pic>
      <p:sp>
        <p:nvSpPr>
          <p:cNvPr id="2" name="Text">
            <a:extLst>
              <a:ext uri="{FF2B5EF4-FFF2-40B4-BE49-F238E27FC236}">
                <a16:creationId xmlns:a16="http://schemas.microsoft.com/office/drawing/2014/main" id="{D533CC01-05A7-4A0E-B249-4673FE3C1B55}"/>
              </a:ext>
            </a:extLst>
          </p:cNvPr>
          <p:cNvSpPr txBox="1"/>
          <p:nvPr/>
        </p:nvSpPr>
        <p:spPr>
          <a:xfrm>
            <a:off x="8861424" y="6075603"/>
            <a:ext cx="1722438" cy="307777"/>
          </a:xfrm>
          <a:prstGeom prst="rect">
            <a:avLst/>
          </a:prstGeom>
          <a:gradFill flip="none" rotWithShape="1">
            <a:gsLst>
              <a:gs pos="0">
                <a:schemeClr val="accent3">
                  <a:lumMod val="67000"/>
                </a:schemeClr>
              </a:gs>
              <a:gs pos="48000">
                <a:schemeClr val="accent3">
                  <a:lumMod val="97000"/>
                  <a:lumOff val="3000"/>
                </a:schemeClr>
              </a:gs>
              <a:gs pos="100000">
                <a:schemeClr val="accent3">
                  <a:lumMod val="60000"/>
                  <a:lumOff val="40000"/>
                </a:schemeClr>
              </a:gs>
            </a:gsLst>
            <a:lin ang="16200000" scaled="1"/>
            <a:tileRect/>
          </a:gradFill>
          <a:ln w="19050">
            <a:solidFill>
              <a:schemeClr val="bg1"/>
            </a:solidFill>
          </a:ln>
        </p:spPr>
        <p:txBody>
          <a:bodyPr wrap="square" rtlCol="0">
            <a:spAutoFit/>
          </a:bodyPr>
          <a:lstStyle>
            <a:defPPr>
              <a:defRPr lang="en-US"/>
            </a:defPPr>
            <a:lvl1pPr>
              <a:defRPr sz="1400">
                <a:latin typeface="Belwe Cn BT" panose="02060806050305020504" pitchFamily="18" charset="0"/>
                <a:cs typeface="Andalus" panose="02020603050405020304" pitchFamily="18" charset="-78"/>
              </a:defRPr>
            </a:lvl1pPr>
          </a:lstStyle>
          <a:p>
            <a:r>
              <a:rPr lang="en-US"/>
              <a:t>Laufáskirkja</a:t>
            </a:r>
            <a:r>
              <a:rPr lang="sk-SK"/>
              <a:t>, </a:t>
            </a:r>
            <a:r>
              <a:rPr lang="en-US"/>
              <a:t>Iceland </a:t>
            </a:r>
          </a:p>
        </p:txBody>
      </p:sp>
    </p:spTree>
    <p:extLst>
      <p:ext uri="{BB962C8B-B14F-4D97-AF65-F5344CB8AC3E}">
        <p14:creationId xmlns:p14="http://schemas.microsoft.com/office/powerpoint/2010/main" val="2889998531"/>
      </p:ext>
    </p:extLst>
  </p:cSld>
  <p:clrMapOvr>
    <a:masterClrMapping/>
  </p:clrMapOvr>
  <mc:AlternateContent xmlns:mc="http://schemas.openxmlformats.org/markup-compatibility/2006" xmlns:p14="http://schemas.microsoft.com/office/powerpoint/2010/main">
    <mc:Choice Requires="p14">
      <p:transition spd="slow" p14:dur="2000" advClick="0" advTm="5000">
        <p:wipe dir="d"/>
      </p:transition>
    </mc:Choice>
    <mc:Fallback xmlns="">
      <p:transition spd="slow" advClick="0" advTm="5000">
        <p:wipe dir="d"/>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Rám">
            <a:extLst>
              <a:ext uri="{FF2B5EF4-FFF2-40B4-BE49-F238E27FC236}">
                <a16:creationId xmlns:a16="http://schemas.microsoft.com/office/drawing/2014/main" id="{32502E8D-2FBB-4BC2-8AAB-924C37151800}"/>
              </a:ext>
            </a:extLst>
          </p:cNvPr>
          <p:cNvPicPr>
            <a:picLocks noChangeArrowheads="1"/>
          </p:cNvPicPr>
          <p:nvPr/>
        </p:nvPicPr>
        <p:blipFill>
          <a:blip r:embed="rId2">
            <a:extLst>
              <a:ext uri="{BEBA8EAE-BF5A-486C-A8C5-ECC9F3942E4B}">
                <a14:imgProps xmlns:a14="http://schemas.microsoft.com/office/drawing/2010/main">
                  <a14:imgLayer r:embed="rId3">
                    <a14:imgEffect>
                      <a14:saturation sat="300000"/>
                    </a14:imgEffect>
                  </a14:imgLayer>
                </a14:imgProps>
              </a:ext>
              <a:ext uri="{28A0092B-C50C-407E-A947-70E740481C1C}">
                <a14:useLocalDpi xmlns:a14="http://schemas.microsoft.com/office/drawing/2010/main" val="0"/>
              </a:ext>
            </a:extLst>
          </a:blip>
          <a:srcRect/>
          <a:stretch>
            <a:fillRect/>
          </a:stretch>
        </p:blipFill>
        <p:spPr bwMode="auto">
          <a:xfrm>
            <a:off x="0" y="0"/>
            <a:ext cx="11520488" cy="7091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4" name="Ornament">
            <a:extLst>
              <a:ext uri="{FF2B5EF4-FFF2-40B4-BE49-F238E27FC236}">
                <a16:creationId xmlns:a16="http://schemas.microsoft.com/office/drawing/2014/main" id="{D62BB637-DBB1-4055-8957-1C72274E1539}"/>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88975" y="4621213"/>
            <a:ext cx="1722438" cy="182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 name="Foto">
            <a:extLst>
              <a:ext uri="{FF2B5EF4-FFF2-40B4-BE49-F238E27FC236}">
                <a16:creationId xmlns:a16="http://schemas.microsoft.com/office/drawing/2014/main" id="{F83B9922-DC7C-4DBC-AABB-FD6E7277022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454873" y="755727"/>
            <a:ext cx="8076988" cy="4969241"/>
          </a:xfrm>
          <a:prstGeom prst="rect">
            <a:avLst/>
          </a:prstGeom>
          <a:ln w="25400" cmpd="sng">
            <a:solidFill>
              <a:schemeClr val="bg1"/>
            </a:solidFill>
          </a:ln>
          <a:effectLst>
            <a:outerShdw blurRad="457200" dist="152400" dir="3000000" sx="104000" sy="104000" algn="ctr" rotWithShape="0">
              <a:schemeClr val="accent2">
                <a:lumMod val="50000"/>
                <a:alpha val="93000"/>
              </a:schemeClr>
            </a:outerShdw>
          </a:effectLst>
        </p:spPr>
      </p:pic>
      <p:sp>
        <p:nvSpPr>
          <p:cNvPr id="2" name="Text">
            <a:extLst>
              <a:ext uri="{FF2B5EF4-FFF2-40B4-BE49-F238E27FC236}">
                <a16:creationId xmlns:a16="http://schemas.microsoft.com/office/drawing/2014/main" id="{D533CC01-05A7-4A0E-B249-4673FE3C1B55}"/>
              </a:ext>
            </a:extLst>
          </p:cNvPr>
          <p:cNvSpPr txBox="1"/>
          <p:nvPr/>
        </p:nvSpPr>
        <p:spPr>
          <a:xfrm>
            <a:off x="7289074" y="6075603"/>
            <a:ext cx="3294790" cy="307777"/>
          </a:xfrm>
          <a:prstGeom prst="rect">
            <a:avLst/>
          </a:prstGeom>
          <a:gradFill flip="none" rotWithShape="1">
            <a:gsLst>
              <a:gs pos="0">
                <a:schemeClr val="accent3">
                  <a:lumMod val="67000"/>
                </a:schemeClr>
              </a:gs>
              <a:gs pos="48000">
                <a:schemeClr val="accent3">
                  <a:lumMod val="97000"/>
                  <a:lumOff val="3000"/>
                </a:schemeClr>
              </a:gs>
              <a:gs pos="100000">
                <a:schemeClr val="accent3">
                  <a:lumMod val="60000"/>
                  <a:lumOff val="40000"/>
                </a:schemeClr>
              </a:gs>
            </a:gsLst>
            <a:lin ang="16200000" scaled="1"/>
            <a:tileRect/>
          </a:gradFill>
          <a:ln w="19050">
            <a:solidFill>
              <a:schemeClr val="bg1"/>
            </a:solidFill>
          </a:ln>
        </p:spPr>
        <p:txBody>
          <a:bodyPr wrap="square" rtlCol="0">
            <a:spAutoFit/>
          </a:bodyPr>
          <a:lstStyle>
            <a:defPPr>
              <a:defRPr lang="en-US"/>
            </a:defPPr>
            <a:lvl1pPr>
              <a:defRPr sz="1400">
                <a:latin typeface="Belwe Cn BT" panose="02060806050305020504" pitchFamily="18" charset="0"/>
                <a:cs typeface="Andalus" panose="02020603050405020304" pitchFamily="18" charset="-78"/>
              </a:defRPr>
            </a:lvl1pPr>
          </a:lstStyle>
          <a:p>
            <a:r>
              <a:rPr lang="en-US"/>
              <a:t>Bodgaya Island, Semporna, Sabah, Malaysia</a:t>
            </a:r>
          </a:p>
        </p:txBody>
      </p:sp>
    </p:spTree>
    <p:extLst>
      <p:ext uri="{BB962C8B-B14F-4D97-AF65-F5344CB8AC3E}">
        <p14:creationId xmlns:p14="http://schemas.microsoft.com/office/powerpoint/2010/main" val="1601706871"/>
      </p:ext>
    </p:extLst>
  </p:cSld>
  <p:clrMapOvr>
    <a:masterClrMapping/>
  </p:clrMapOvr>
  <mc:AlternateContent xmlns:mc="http://schemas.openxmlformats.org/markup-compatibility/2006" xmlns:p14="http://schemas.microsoft.com/office/powerpoint/2010/main">
    <mc:Choice Requires="p14">
      <p:transition spd="slow" p14:dur="2000" advClick="0" advTm="5000">
        <p:wipe dir="d"/>
      </p:transition>
    </mc:Choice>
    <mc:Fallback xmlns="">
      <p:transition spd="slow" advClick="0" advTm="5000">
        <p:wipe dir="d"/>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Rám">
            <a:extLst>
              <a:ext uri="{FF2B5EF4-FFF2-40B4-BE49-F238E27FC236}">
                <a16:creationId xmlns:a16="http://schemas.microsoft.com/office/drawing/2014/main" id="{32502E8D-2FBB-4BC2-8AAB-924C37151800}"/>
              </a:ext>
            </a:extLst>
          </p:cNvPr>
          <p:cNvPicPr>
            <a:picLocks noChangeArrowheads="1"/>
          </p:cNvPicPr>
          <p:nvPr/>
        </p:nvPicPr>
        <p:blipFill>
          <a:blip r:embed="rId2">
            <a:extLst>
              <a:ext uri="{BEBA8EAE-BF5A-486C-A8C5-ECC9F3942E4B}">
                <a14:imgProps xmlns:a14="http://schemas.microsoft.com/office/drawing/2010/main">
                  <a14:imgLayer r:embed="rId3">
                    <a14:imgEffect>
                      <a14:saturation sat="300000"/>
                    </a14:imgEffect>
                  </a14:imgLayer>
                </a14:imgProps>
              </a:ext>
              <a:ext uri="{28A0092B-C50C-407E-A947-70E740481C1C}">
                <a14:useLocalDpi xmlns:a14="http://schemas.microsoft.com/office/drawing/2010/main" val="0"/>
              </a:ext>
            </a:extLst>
          </a:blip>
          <a:srcRect/>
          <a:stretch>
            <a:fillRect/>
          </a:stretch>
        </p:blipFill>
        <p:spPr bwMode="auto">
          <a:xfrm>
            <a:off x="0" y="0"/>
            <a:ext cx="11520488" cy="7091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4" name="Ornament">
            <a:extLst>
              <a:ext uri="{FF2B5EF4-FFF2-40B4-BE49-F238E27FC236}">
                <a16:creationId xmlns:a16="http://schemas.microsoft.com/office/drawing/2014/main" id="{D62BB637-DBB1-4055-8957-1C72274E1539}"/>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88975" y="4621213"/>
            <a:ext cx="1722438" cy="182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 name="Foto">
            <a:extLst>
              <a:ext uri="{FF2B5EF4-FFF2-40B4-BE49-F238E27FC236}">
                <a16:creationId xmlns:a16="http://schemas.microsoft.com/office/drawing/2014/main" id="{F83B9922-DC7C-4DBC-AABB-FD6E7277022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461093" y="754150"/>
            <a:ext cx="8064547" cy="4972395"/>
          </a:xfrm>
          <a:prstGeom prst="rect">
            <a:avLst/>
          </a:prstGeom>
          <a:ln w="25400" cmpd="sng">
            <a:solidFill>
              <a:schemeClr val="bg1"/>
            </a:solidFill>
          </a:ln>
          <a:effectLst>
            <a:outerShdw blurRad="457200" dist="152400" dir="3000000" sx="104000" sy="104000" algn="ctr" rotWithShape="0">
              <a:schemeClr val="accent2">
                <a:lumMod val="50000"/>
                <a:alpha val="93000"/>
              </a:schemeClr>
            </a:outerShdw>
          </a:effectLst>
        </p:spPr>
      </p:pic>
      <p:sp>
        <p:nvSpPr>
          <p:cNvPr id="2" name="Text">
            <a:extLst>
              <a:ext uri="{FF2B5EF4-FFF2-40B4-BE49-F238E27FC236}">
                <a16:creationId xmlns:a16="http://schemas.microsoft.com/office/drawing/2014/main" id="{D533CC01-05A7-4A0E-B249-4673FE3C1B55}"/>
              </a:ext>
            </a:extLst>
          </p:cNvPr>
          <p:cNvSpPr txBox="1"/>
          <p:nvPr/>
        </p:nvSpPr>
        <p:spPr>
          <a:xfrm>
            <a:off x="8386354" y="6075603"/>
            <a:ext cx="2197509" cy="307777"/>
          </a:xfrm>
          <a:prstGeom prst="rect">
            <a:avLst/>
          </a:prstGeom>
          <a:gradFill flip="none" rotWithShape="1">
            <a:gsLst>
              <a:gs pos="0">
                <a:schemeClr val="accent3">
                  <a:lumMod val="67000"/>
                </a:schemeClr>
              </a:gs>
              <a:gs pos="48000">
                <a:schemeClr val="accent3">
                  <a:lumMod val="97000"/>
                  <a:lumOff val="3000"/>
                </a:schemeClr>
              </a:gs>
              <a:gs pos="100000">
                <a:schemeClr val="accent3">
                  <a:lumMod val="60000"/>
                  <a:lumOff val="40000"/>
                </a:schemeClr>
              </a:gs>
            </a:gsLst>
            <a:lin ang="16200000" scaled="1"/>
            <a:tileRect/>
          </a:gradFill>
          <a:ln w="19050">
            <a:solidFill>
              <a:schemeClr val="bg1"/>
            </a:solidFill>
          </a:ln>
        </p:spPr>
        <p:txBody>
          <a:bodyPr wrap="square" rtlCol="0">
            <a:spAutoFit/>
          </a:bodyPr>
          <a:lstStyle>
            <a:defPPr>
              <a:defRPr lang="en-US"/>
            </a:defPPr>
            <a:lvl1pPr>
              <a:defRPr sz="1400">
                <a:latin typeface="Belwe Cn BT" panose="02060806050305020504" pitchFamily="18" charset="0"/>
                <a:cs typeface="Andalus" panose="02020603050405020304" pitchFamily="18" charset="-78"/>
              </a:defRPr>
            </a:lvl1pPr>
          </a:lstStyle>
          <a:p>
            <a:r>
              <a:rPr lang="en-US"/>
              <a:t>Tiebele, Burkina Faso</a:t>
            </a:r>
            <a:r>
              <a:rPr lang="sk-SK"/>
              <a:t>, Africa</a:t>
            </a:r>
            <a:endParaRPr lang="en-US"/>
          </a:p>
        </p:txBody>
      </p:sp>
    </p:spTree>
    <p:extLst>
      <p:ext uri="{BB962C8B-B14F-4D97-AF65-F5344CB8AC3E}">
        <p14:creationId xmlns:p14="http://schemas.microsoft.com/office/powerpoint/2010/main" val="480730577"/>
      </p:ext>
    </p:extLst>
  </p:cSld>
  <p:clrMapOvr>
    <a:masterClrMapping/>
  </p:clrMapOvr>
  <mc:AlternateContent xmlns:mc="http://schemas.openxmlformats.org/markup-compatibility/2006" xmlns:p14="http://schemas.microsoft.com/office/powerpoint/2010/main">
    <mc:Choice Requires="p14">
      <p:transition spd="slow" p14:dur="2000" advClick="0" advTm="5000">
        <p:wipe dir="d"/>
      </p:transition>
    </mc:Choice>
    <mc:Fallback xmlns="">
      <p:transition spd="slow" advClick="0" advTm="5000">
        <p:wipe dir="d"/>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Rám">
            <a:extLst>
              <a:ext uri="{FF2B5EF4-FFF2-40B4-BE49-F238E27FC236}">
                <a16:creationId xmlns:a16="http://schemas.microsoft.com/office/drawing/2014/main" id="{32502E8D-2FBB-4BC2-8AAB-924C37151800}"/>
              </a:ext>
            </a:extLst>
          </p:cNvPr>
          <p:cNvPicPr>
            <a:picLocks noChangeArrowheads="1"/>
          </p:cNvPicPr>
          <p:nvPr/>
        </p:nvPicPr>
        <p:blipFill>
          <a:blip r:embed="rId2">
            <a:extLst>
              <a:ext uri="{BEBA8EAE-BF5A-486C-A8C5-ECC9F3942E4B}">
                <a14:imgProps xmlns:a14="http://schemas.microsoft.com/office/drawing/2010/main">
                  <a14:imgLayer r:embed="rId3">
                    <a14:imgEffect>
                      <a14:saturation sat="300000"/>
                    </a14:imgEffect>
                  </a14:imgLayer>
                </a14:imgProps>
              </a:ext>
              <a:ext uri="{28A0092B-C50C-407E-A947-70E740481C1C}">
                <a14:useLocalDpi xmlns:a14="http://schemas.microsoft.com/office/drawing/2010/main" val="0"/>
              </a:ext>
            </a:extLst>
          </a:blip>
          <a:srcRect/>
          <a:stretch>
            <a:fillRect/>
          </a:stretch>
        </p:blipFill>
        <p:spPr bwMode="auto">
          <a:xfrm>
            <a:off x="0" y="0"/>
            <a:ext cx="11520488" cy="7091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4" name="Ornament">
            <a:extLst>
              <a:ext uri="{FF2B5EF4-FFF2-40B4-BE49-F238E27FC236}">
                <a16:creationId xmlns:a16="http://schemas.microsoft.com/office/drawing/2014/main" id="{D62BB637-DBB1-4055-8957-1C72274E1539}"/>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88975" y="4621213"/>
            <a:ext cx="1722438" cy="182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 name="Foto">
            <a:extLst>
              <a:ext uri="{FF2B5EF4-FFF2-40B4-BE49-F238E27FC236}">
                <a16:creationId xmlns:a16="http://schemas.microsoft.com/office/drawing/2014/main" id="{F83B9922-DC7C-4DBC-AABB-FD6E7277022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456240" y="755962"/>
            <a:ext cx="8074254" cy="4968771"/>
          </a:xfrm>
          <a:prstGeom prst="rect">
            <a:avLst/>
          </a:prstGeom>
          <a:ln w="25400" cmpd="sng">
            <a:solidFill>
              <a:schemeClr val="bg1"/>
            </a:solidFill>
          </a:ln>
          <a:effectLst>
            <a:outerShdw blurRad="457200" dist="152400" dir="3000000" sx="104000" sy="104000" algn="ctr" rotWithShape="0">
              <a:schemeClr val="accent2">
                <a:lumMod val="50000"/>
                <a:alpha val="93000"/>
              </a:schemeClr>
            </a:outerShdw>
          </a:effectLst>
        </p:spPr>
      </p:pic>
      <p:sp>
        <p:nvSpPr>
          <p:cNvPr id="2" name="Text">
            <a:extLst>
              <a:ext uri="{FF2B5EF4-FFF2-40B4-BE49-F238E27FC236}">
                <a16:creationId xmlns:a16="http://schemas.microsoft.com/office/drawing/2014/main" id="{D533CC01-05A7-4A0E-B249-4673FE3C1B55}"/>
              </a:ext>
            </a:extLst>
          </p:cNvPr>
          <p:cNvSpPr txBox="1"/>
          <p:nvPr/>
        </p:nvSpPr>
        <p:spPr>
          <a:xfrm>
            <a:off x="8743406" y="6075603"/>
            <a:ext cx="1840458" cy="307777"/>
          </a:xfrm>
          <a:prstGeom prst="rect">
            <a:avLst/>
          </a:prstGeom>
          <a:gradFill flip="none" rotWithShape="1">
            <a:gsLst>
              <a:gs pos="0">
                <a:schemeClr val="accent3">
                  <a:lumMod val="67000"/>
                </a:schemeClr>
              </a:gs>
              <a:gs pos="48000">
                <a:schemeClr val="accent3">
                  <a:lumMod val="97000"/>
                  <a:lumOff val="3000"/>
                </a:schemeClr>
              </a:gs>
              <a:gs pos="100000">
                <a:schemeClr val="accent3">
                  <a:lumMod val="60000"/>
                  <a:lumOff val="40000"/>
                </a:schemeClr>
              </a:gs>
            </a:gsLst>
            <a:lin ang="16200000" scaled="1"/>
            <a:tileRect/>
          </a:gradFill>
          <a:ln w="19050">
            <a:solidFill>
              <a:schemeClr val="bg1"/>
            </a:solidFill>
          </a:ln>
        </p:spPr>
        <p:txBody>
          <a:bodyPr wrap="square" rtlCol="0">
            <a:spAutoFit/>
          </a:bodyPr>
          <a:lstStyle>
            <a:defPPr>
              <a:defRPr lang="en-US"/>
            </a:defPPr>
            <a:lvl1pPr>
              <a:defRPr sz="1400">
                <a:latin typeface="Belwe Cn BT" panose="02060806050305020504" pitchFamily="18" charset="0"/>
                <a:cs typeface="Andalus" panose="02020603050405020304" pitchFamily="18" charset="-78"/>
              </a:defRPr>
            </a:lvl1pPr>
          </a:lstStyle>
          <a:p>
            <a:r>
              <a:rPr lang="en-US"/>
              <a:t>Giethoorn</a:t>
            </a:r>
            <a:r>
              <a:rPr lang="sk-SK"/>
              <a:t>, N</a:t>
            </a:r>
            <a:r>
              <a:rPr lang="en-US"/>
              <a:t>etherlands</a:t>
            </a:r>
          </a:p>
        </p:txBody>
      </p:sp>
    </p:spTree>
    <p:extLst>
      <p:ext uri="{BB962C8B-B14F-4D97-AF65-F5344CB8AC3E}">
        <p14:creationId xmlns:p14="http://schemas.microsoft.com/office/powerpoint/2010/main" val="341737305"/>
      </p:ext>
    </p:extLst>
  </p:cSld>
  <p:clrMapOvr>
    <a:masterClrMapping/>
  </p:clrMapOvr>
  <mc:AlternateContent xmlns:mc="http://schemas.openxmlformats.org/markup-compatibility/2006" xmlns:p14="http://schemas.microsoft.com/office/powerpoint/2010/main">
    <mc:Choice Requires="p14">
      <p:transition spd="slow" p14:dur="2000" advClick="0" advTm="5000">
        <p:wipe dir="d"/>
      </p:transition>
    </mc:Choice>
    <mc:Fallback xmlns="">
      <p:transition spd="slow" advClick="0" advTm="5000">
        <p:wipe dir="d"/>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Rám">
            <a:extLst>
              <a:ext uri="{FF2B5EF4-FFF2-40B4-BE49-F238E27FC236}">
                <a16:creationId xmlns:a16="http://schemas.microsoft.com/office/drawing/2014/main" id="{32502E8D-2FBB-4BC2-8AAB-924C37151800}"/>
              </a:ext>
            </a:extLst>
          </p:cNvPr>
          <p:cNvPicPr>
            <a:picLocks noChangeArrowheads="1"/>
          </p:cNvPicPr>
          <p:nvPr/>
        </p:nvPicPr>
        <p:blipFill>
          <a:blip r:embed="rId2">
            <a:extLst>
              <a:ext uri="{BEBA8EAE-BF5A-486C-A8C5-ECC9F3942E4B}">
                <a14:imgProps xmlns:a14="http://schemas.microsoft.com/office/drawing/2010/main">
                  <a14:imgLayer r:embed="rId3">
                    <a14:imgEffect>
                      <a14:saturation sat="300000"/>
                    </a14:imgEffect>
                  </a14:imgLayer>
                </a14:imgProps>
              </a:ext>
              <a:ext uri="{28A0092B-C50C-407E-A947-70E740481C1C}">
                <a14:useLocalDpi xmlns:a14="http://schemas.microsoft.com/office/drawing/2010/main" val="0"/>
              </a:ext>
            </a:extLst>
          </a:blip>
          <a:srcRect/>
          <a:stretch>
            <a:fillRect/>
          </a:stretch>
        </p:blipFill>
        <p:spPr bwMode="auto">
          <a:xfrm>
            <a:off x="0" y="0"/>
            <a:ext cx="11520488" cy="7091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4" name="Ornament">
            <a:extLst>
              <a:ext uri="{FF2B5EF4-FFF2-40B4-BE49-F238E27FC236}">
                <a16:creationId xmlns:a16="http://schemas.microsoft.com/office/drawing/2014/main" id="{D62BB637-DBB1-4055-8957-1C72274E1539}"/>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88975" y="4621213"/>
            <a:ext cx="1722438" cy="182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 name="Foto">
            <a:extLst>
              <a:ext uri="{FF2B5EF4-FFF2-40B4-BE49-F238E27FC236}">
                <a16:creationId xmlns:a16="http://schemas.microsoft.com/office/drawing/2014/main" id="{F83B9922-DC7C-4DBC-AABB-FD6E7277022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458686" y="754150"/>
            <a:ext cx="8069363" cy="4972395"/>
          </a:xfrm>
          <a:prstGeom prst="rect">
            <a:avLst/>
          </a:prstGeom>
          <a:ln w="25400" cmpd="sng">
            <a:solidFill>
              <a:schemeClr val="bg1"/>
            </a:solidFill>
          </a:ln>
          <a:effectLst>
            <a:outerShdw blurRad="457200" dist="152400" dir="3000000" sx="104000" sy="104000" algn="ctr" rotWithShape="0">
              <a:schemeClr val="accent2">
                <a:lumMod val="50000"/>
                <a:alpha val="93000"/>
              </a:schemeClr>
            </a:outerShdw>
          </a:effectLst>
        </p:spPr>
      </p:pic>
      <p:sp>
        <p:nvSpPr>
          <p:cNvPr id="2" name="Text">
            <a:extLst>
              <a:ext uri="{FF2B5EF4-FFF2-40B4-BE49-F238E27FC236}">
                <a16:creationId xmlns:a16="http://schemas.microsoft.com/office/drawing/2014/main" id="{D533CC01-05A7-4A0E-B249-4673FE3C1B55}"/>
              </a:ext>
            </a:extLst>
          </p:cNvPr>
          <p:cNvSpPr txBox="1"/>
          <p:nvPr/>
        </p:nvSpPr>
        <p:spPr>
          <a:xfrm>
            <a:off x="8861424" y="6075603"/>
            <a:ext cx="1722438" cy="307777"/>
          </a:xfrm>
          <a:prstGeom prst="rect">
            <a:avLst/>
          </a:prstGeom>
          <a:gradFill flip="none" rotWithShape="1">
            <a:gsLst>
              <a:gs pos="0">
                <a:schemeClr val="accent3">
                  <a:lumMod val="67000"/>
                </a:schemeClr>
              </a:gs>
              <a:gs pos="48000">
                <a:schemeClr val="accent3">
                  <a:lumMod val="97000"/>
                  <a:lumOff val="3000"/>
                </a:schemeClr>
              </a:gs>
              <a:gs pos="100000">
                <a:schemeClr val="accent3">
                  <a:lumMod val="60000"/>
                  <a:lumOff val="40000"/>
                </a:schemeClr>
              </a:gs>
            </a:gsLst>
            <a:lin ang="16200000" scaled="1"/>
            <a:tileRect/>
          </a:gradFill>
          <a:ln w="19050">
            <a:solidFill>
              <a:schemeClr val="bg1"/>
            </a:solidFill>
          </a:ln>
        </p:spPr>
        <p:txBody>
          <a:bodyPr wrap="square" rtlCol="0">
            <a:spAutoFit/>
          </a:bodyPr>
          <a:lstStyle>
            <a:defPPr>
              <a:defRPr lang="en-US"/>
            </a:defPPr>
            <a:lvl1pPr>
              <a:defRPr sz="1400">
                <a:latin typeface="Belwe Cn BT" panose="02060806050305020504" pitchFamily="18" charset="0"/>
                <a:cs typeface="Andalus" panose="02020603050405020304" pitchFamily="18" charset="-78"/>
              </a:defRPr>
            </a:lvl1pPr>
          </a:lstStyle>
          <a:p>
            <a:r>
              <a:rPr lang="en-US"/>
              <a:t>Al Qabab Village, Iraq</a:t>
            </a:r>
          </a:p>
        </p:txBody>
      </p:sp>
    </p:spTree>
    <p:extLst>
      <p:ext uri="{BB962C8B-B14F-4D97-AF65-F5344CB8AC3E}">
        <p14:creationId xmlns:p14="http://schemas.microsoft.com/office/powerpoint/2010/main" val="2903141214"/>
      </p:ext>
    </p:extLst>
  </p:cSld>
  <p:clrMapOvr>
    <a:masterClrMapping/>
  </p:clrMapOvr>
  <mc:AlternateContent xmlns:mc="http://schemas.openxmlformats.org/markup-compatibility/2006" xmlns:p14="http://schemas.microsoft.com/office/powerpoint/2010/main">
    <mc:Choice Requires="p14">
      <p:transition spd="slow" p14:dur="2000" advClick="0" advTm="5000">
        <p:wipe dir="d"/>
      </p:transition>
    </mc:Choice>
    <mc:Fallback xmlns="">
      <p:transition spd="slow" advClick="0" advTm="5000">
        <p:wipe dir="d"/>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Rám">
            <a:extLst>
              <a:ext uri="{FF2B5EF4-FFF2-40B4-BE49-F238E27FC236}">
                <a16:creationId xmlns:a16="http://schemas.microsoft.com/office/drawing/2014/main" id="{32502E8D-2FBB-4BC2-8AAB-924C37151800}"/>
              </a:ext>
            </a:extLst>
          </p:cNvPr>
          <p:cNvPicPr>
            <a:picLocks noChangeArrowheads="1"/>
          </p:cNvPicPr>
          <p:nvPr/>
        </p:nvPicPr>
        <p:blipFill>
          <a:blip r:embed="rId2">
            <a:extLst>
              <a:ext uri="{BEBA8EAE-BF5A-486C-A8C5-ECC9F3942E4B}">
                <a14:imgProps xmlns:a14="http://schemas.microsoft.com/office/drawing/2010/main">
                  <a14:imgLayer r:embed="rId3">
                    <a14:imgEffect>
                      <a14:saturation sat="300000"/>
                    </a14:imgEffect>
                  </a14:imgLayer>
                </a14:imgProps>
              </a:ext>
              <a:ext uri="{28A0092B-C50C-407E-A947-70E740481C1C}">
                <a14:useLocalDpi xmlns:a14="http://schemas.microsoft.com/office/drawing/2010/main" val="0"/>
              </a:ext>
            </a:extLst>
          </a:blip>
          <a:srcRect/>
          <a:stretch>
            <a:fillRect/>
          </a:stretch>
        </p:blipFill>
        <p:spPr bwMode="auto">
          <a:xfrm>
            <a:off x="0" y="0"/>
            <a:ext cx="11520488" cy="7091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4" name="Ornament">
            <a:extLst>
              <a:ext uri="{FF2B5EF4-FFF2-40B4-BE49-F238E27FC236}">
                <a16:creationId xmlns:a16="http://schemas.microsoft.com/office/drawing/2014/main" id="{D62BB637-DBB1-4055-8957-1C72274E1539}"/>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88975" y="4621213"/>
            <a:ext cx="1722438" cy="182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 name="Foto">
            <a:extLst>
              <a:ext uri="{FF2B5EF4-FFF2-40B4-BE49-F238E27FC236}">
                <a16:creationId xmlns:a16="http://schemas.microsoft.com/office/drawing/2014/main" id="{F83B9922-DC7C-4DBC-AABB-FD6E7277022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454874" y="755465"/>
            <a:ext cx="8076987" cy="4969765"/>
          </a:xfrm>
          <a:prstGeom prst="rect">
            <a:avLst/>
          </a:prstGeom>
          <a:ln w="25400" cmpd="sng">
            <a:solidFill>
              <a:schemeClr val="bg1"/>
            </a:solidFill>
          </a:ln>
          <a:effectLst>
            <a:outerShdw blurRad="457200" dist="152400" dir="3000000" sx="104000" sy="104000" algn="ctr" rotWithShape="0">
              <a:schemeClr val="accent2">
                <a:lumMod val="50000"/>
                <a:alpha val="93000"/>
              </a:schemeClr>
            </a:outerShdw>
          </a:effectLst>
        </p:spPr>
      </p:pic>
      <p:sp>
        <p:nvSpPr>
          <p:cNvPr id="2" name="Text">
            <a:extLst>
              <a:ext uri="{FF2B5EF4-FFF2-40B4-BE49-F238E27FC236}">
                <a16:creationId xmlns:a16="http://schemas.microsoft.com/office/drawing/2014/main" id="{D533CC01-05A7-4A0E-B249-4673FE3C1B55}"/>
              </a:ext>
            </a:extLst>
          </p:cNvPr>
          <p:cNvSpPr txBox="1"/>
          <p:nvPr/>
        </p:nvSpPr>
        <p:spPr>
          <a:xfrm>
            <a:off x="9109166" y="6075603"/>
            <a:ext cx="1474698" cy="307777"/>
          </a:xfrm>
          <a:prstGeom prst="rect">
            <a:avLst/>
          </a:prstGeom>
          <a:gradFill flip="none" rotWithShape="1">
            <a:gsLst>
              <a:gs pos="0">
                <a:schemeClr val="accent3">
                  <a:lumMod val="67000"/>
                </a:schemeClr>
              </a:gs>
              <a:gs pos="48000">
                <a:schemeClr val="accent3">
                  <a:lumMod val="97000"/>
                  <a:lumOff val="3000"/>
                </a:schemeClr>
              </a:gs>
              <a:gs pos="100000">
                <a:schemeClr val="accent3">
                  <a:lumMod val="60000"/>
                  <a:lumOff val="40000"/>
                </a:schemeClr>
              </a:gs>
            </a:gsLst>
            <a:lin ang="16200000" scaled="1"/>
            <a:tileRect/>
          </a:gradFill>
          <a:ln w="19050">
            <a:solidFill>
              <a:schemeClr val="bg1"/>
            </a:solidFill>
          </a:ln>
        </p:spPr>
        <p:txBody>
          <a:bodyPr wrap="square" rtlCol="0">
            <a:spAutoFit/>
          </a:bodyPr>
          <a:lstStyle>
            <a:defPPr>
              <a:defRPr lang="en-US"/>
            </a:defPPr>
            <a:lvl1pPr>
              <a:defRPr sz="1400">
                <a:latin typeface="Belwe Cn BT" panose="02060806050305020504" pitchFamily="18" charset="0"/>
                <a:cs typeface="Andalus" panose="02020603050405020304" pitchFamily="18" charset="-78"/>
              </a:defRPr>
            </a:lvl1pPr>
          </a:lstStyle>
          <a:p>
            <a:r>
              <a:rPr lang="en-US"/>
              <a:t>Huacachina</a:t>
            </a:r>
            <a:r>
              <a:rPr lang="sk-SK"/>
              <a:t>, </a:t>
            </a:r>
            <a:r>
              <a:rPr lang="en-US"/>
              <a:t>Peru.</a:t>
            </a:r>
          </a:p>
        </p:txBody>
      </p:sp>
    </p:spTree>
    <p:extLst>
      <p:ext uri="{BB962C8B-B14F-4D97-AF65-F5344CB8AC3E}">
        <p14:creationId xmlns:p14="http://schemas.microsoft.com/office/powerpoint/2010/main" val="3238032768"/>
      </p:ext>
    </p:extLst>
  </p:cSld>
  <p:clrMapOvr>
    <a:masterClrMapping/>
  </p:clrMapOvr>
  <mc:AlternateContent xmlns:mc="http://schemas.openxmlformats.org/markup-compatibility/2006" xmlns:p14="http://schemas.microsoft.com/office/powerpoint/2010/main">
    <mc:Choice Requires="p14">
      <p:transition spd="slow" p14:dur="2000" advClick="0" advTm="5000">
        <p:wipe dir="d"/>
      </p:transition>
    </mc:Choice>
    <mc:Fallback xmlns="">
      <p:transition spd="slow" advClick="0" advTm="5000">
        <p:wipe dir="d"/>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Rám">
            <a:extLst>
              <a:ext uri="{FF2B5EF4-FFF2-40B4-BE49-F238E27FC236}">
                <a16:creationId xmlns:a16="http://schemas.microsoft.com/office/drawing/2014/main" id="{32502E8D-2FBB-4BC2-8AAB-924C37151800}"/>
              </a:ext>
            </a:extLst>
          </p:cNvPr>
          <p:cNvPicPr>
            <a:picLocks noChangeArrowheads="1"/>
          </p:cNvPicPr>
          <p:nvPr/>
        </p:nvPicPr>
        <p:blipFill>
          <a:blip r:embed="rId2">
            <a:extLst>
              <a:ext uri="{BEBA8EAE-BF5A-486C-A8C5-ECC9F3942E4B}">
                <a14:imgProps xmlns:a14="http://schemas.microsoft.com/office/drawing/2010/main">
                  <a14:imgLayer r:embed="rId3">
                    <a14:imgEffect>
                      <a14:saturation sat="300000"/>
                    </a14:imgEffect>
                  </a14:imgLayer>
                </a14:imgProps>
              </a:ext>
              <a:ext uri="{28A0092B-C50C-407E-A947-70E740481C1C}">
                <a14:useLocalDpi xmlns:a14="http://schemas.microsoft.com/office/drawing/2010/main" val="0"/>
              </a:ext>
            </a:extLst>
          </a:blip>
          <a:srcRect/>
          <a:stretch>
            <a:fillRect/>
          </a:stretch>
        </p:blipFill>
        <p:spPr bwMode="auto">
          <a:xfrm>
            <a:off x="0" y="0"/>
            <a:ext cx="11520488" cy="7091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4" name="Ornament">
            <a:extLst>
              <a:ext uri="{FF2B5EF4-FFF2-40B4-BE49-F238E27FC236}">
                <a16:creationId xmlns:a16="http://schemas.microsoft.com/office/drawing/2014/main" id="{D62BB637-DBB1-4055-8957-1C72274E1539}"/>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88975" y="4621213"/>
            <a:ext cx="1722438" cy="182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 name="Foto">
            <a:extLst>
              <a:ext uri="{FF2B5EF4-FFF2-40B4-BE49-F238E27FC236}">
                <a16:creationId xmlns:a16="http://schemas.microsoft.com/office/drawing/2014/main" id="{F83B9922-DC7C-4DBC-AABB-FD6E7277022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454874" y="755120"/>
            <a:ext cx="8076987" cy="4970454"/>
          </a:xfrm>
          <a:prstGeom prst="rect">
            <a:avLst/>
          </a:prstGeom>
          <a:ln w="25400" cmpd="sng">
            <a:solidFill>
              <a:schemeClr val="bg1"/>
            </a:solidFill>
          </a:ln>
          <a:effectLst>
            <a:outerShdw blurRad="457200" dist="152400" dir="3000000" sx="104000" sy="104000" algn="ctr" rotWithShape="0">
              <a:schemeClr val="accent2">
                <a:lumMod val="50000"/>
                <a:alpha val="93000"/>
              </a:schemeClr>
            </a:outerShdw>
          </a:effectLst>
        </p:spPr>
      </p:pic>
      <p:sp>
        <p:nvSpPr>
          <p:cNvPr id="2" name="Text">
            <a:extLst>
              <a:ext uri="{FF2B5EF4-FFF2-40B4-BE49-F238E27FC236}">
                <a16:creationId xmlns:a16="http://schemas.microsoft.com/office/drawing/2014/main" id="{D533CC01-05A7-4A0E-B249-4673FE3C1B55}"/>
              </a:ext>
            </a:extLst>
          </p:cNvPr>
          <p:cNvSpPr txBox="1"/>
          <p:nvPr/>
        </p:nvSpPr>
        <p:spPr>
          <a:xfrm>
            <a:off x="8995954" y="6075603"/>
            <a:ext cx="1587908" cy="307777"/>
          </a:xfrm>
          <a:prstGeom prst="rect">
            <a:avLst/>
          </a:prstGeom>
          <a:gradFill flip="none" rotWithShape="1">
            <a:gsLst>
              <a:gs pos="0">
                <a:schemeClr val="accent3">
                  <a:lumMod val="67000"/>
                </a:schemeClr>
              </a:gs>
              <a:gs pos="48000">
                <a:schemeClr val="accent3">
                  <a:lumMod val="97000"/>
                  <a:lumOff val="3000"/>
                </a:schemeClr>
              </a:gs>
              <a:gs pos="100000">
                <a:schemeClr val="accent3">
                  <a:lumMod val="60000"/>
                  <a:lumOff val="40000"/>
                </a:schemeClr>
              </a:gs>
            </a:gsLst>
            <a:lin ang="16200000" scaled="1"/>
            <a:tileRect/>
          </a:gradFill>
          <a:ln w="19050">
            <a:solidFill>
              <a:schemeClr val="bg1"/>
            </a:solidFill>
          </a:ln>
        </p:spPr>
        <p:txBody>
          <a:bodyPr wrap="square" rtlCol="0">
            <a:spAutoFit/>
          </a:bodyPr>
          <a:lstStyle>
            <a:defPPr>
              <a:defRPr lang="en-US"/>
            </a:defPPr>
            <a:lvl1pPr>
              <a:defRPr sz="1400">
                <a:latin typeface="Belwe Cn BT" panose="02060806050305020504" pitchFamily="18" charset="0"/>
                <a:cs typeface="Andalus" panose="02020603050405020304" pitchFamily="18" charset="-78"/>
              </a:defRPr>
            </a:lvl1pPr>
          </a:lstStyle>
          <a:p>
            <a:r>
              <a:rPr lang="en-US"/>
              <a:t>Monsanto</a:t>
            </a:r>
            <a:r>
              <a:rPr lang="sk-SK"/>
              <a:t>, </a:t>
            </a:r>
            <a:r>
              <a:rPr lang="en-US"/>
              <a:t>Portugal</a:t>
            </a:r>
          </a:p>
        </p:txBody>
      </p:sp>
    </p:spTree>
    <p:extLst>
      <p:ext uri="{BB962C8B-B14F-4D97-AF65-F5344CB8AC3E}">
        <p14:creationId xmlns:p14="http://schemas.microsoft.com/office/powerpoint/2010/main" val="3395607484"/>
      </p:ext>
    </p:extLst>
  </p:cSld>
  <p:clrMapOvr>
    <a:masterClrMapping/>
  </p:clrMapOvr>
  <mc:AlternateContent xmlns:mc="http://schemas.openxmlformats.org/markup-compatibility/2006" xmlns:p14="http://schemas.microsoft.com/office/powerpoint/2010/main">
    <mc:Choice Requires="p14">
      <p:transition spd="slow" p14:dur="2000" advClick="0" advTm="5000">
        <p:wipe dir="d"/>
      </p:transition>
    </mc:Choice>
    <mc:Fallback xmlns="">
      <p:transition spd="slow" advClick="0" advTm="5000">
        <p:wipe dir="d"/>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Rám">
            <a:extLst>
              <a:ext uri="{FF2B5EF4-FFF2-40B4-BE49-F238E27FC236}">
                <a16:creationId xmlns:a16="http://schemas.microsoft.com/office/drawing/2014/main" id="{32502E8D-2FBB-4BC2-8AAB-924C37151800}"/>
              </a:ext>
            </a:extLst>
          </p:cNvPr>
          <p:cNvPicPr>
            <a:picLocks noChangeArrowheads="1"/>
          </p:cNvPicPr>
          <p:nvPr/>
        </p:nvPicPr>
        <p:blipFill>
          <a:blip r:embed="rId2">
            <a:extLst>
              <a:ext uri="{BEBA8EAE-BF5A-486C-A8C5-ECC9F3942E4B}">
                <a14:imgProps xmlns:a14="http://schemas.microsoft.com/office/drawing/2010/main">
                  <a14:imgLayer r:embed="rId3">
                    <a14:imgEffect>
                      <a14:saturation sat="300000"/>
                    </a14:imgEffect>
                  </a14:imgLayer>
                </a14:imgProps>
              </a:ext>
              <a:ext uri="{28A0092B-C50C-407E-A947-70E740481C1C}">
                <a14:useLocalDpi xmlns:a14="http://schemas.microsoft.com/office/drawing/2010/main" val="0"/>
              </a:ext>
            </a:extLst>
          </a:blip>
          <a:srcRect/>
          <a:stretch>
            <a:fillRect/>
          </a:stretch>
        </p:blipFill>
        <p:spPr bwMode="auto">
          <a:xfrm>
            <a:off x="0" y="0"/>
            <a:ext cx="11520488" cy="7091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4" name="Ornament">
            <a:extLst>
              <a:ext uri="{FF2B5EF4-FFF2-40B4-BE49-F238E27FC236}">
                <a16:creationId xmlns:a16="http://schemas.microsoft.com/office/drawing/2014/main" id="{D62BB637-DBB1-4055-8957-1C72274E1539}"/>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88975" y="4621213"/>
            <a:ext cx="1722438" cy="182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 name="Foto">
            <a:extLst>
              <a:ext uri="{FF2B5EF4-FFF2-40B4-BE49-F238E27FC236}">
                <a16:creationId xmlns:a16="http://schemas.microsoft.com/office/drawing/2014/main" id="{F83B9922-DC7C-4DBC-AABB-FD6E7277022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456240" y="754150"/>
            <a:ext cx="8074254" cy="4972395"/>
          </a:xfrm>
          <a:prstGeom prst="rect">
            <a:avLst/>
          </a:prstGeom>
          <a:ln w="25400" cmpd="sng">
            <a:solidFill>
              <a:schemeClr val="bg1"/>
            </a:solidFill>
          </a:ln>
          <a:effectLst>
            <a:outerShdw blurRad="457200" dist="152400" dir="3000000" sx="104000" sy="104000" algn="ctr" rotWithShape="0">
              <a:schemeClr val="accent2">
                <a:lumMod val="50000"/>
                <a:alpha val="93000"/>
              </a:schemeClr>
            </a:outerShdw>
          </a:effectLst>
        </p:spPr>
      </p:pic>
      <p:sp>
        <p:nvSpPr>
          <p:cNvPr id="2" name="Text">
            <a:extLst>
              <a:ext uri="{FF2B5EF4-FFF2-40B4-BE49-F238E27FC236}">
                <a16:creationId xmlns:a16="http://schemas.microsoft.com/office/drawing/2014/main" id="{D533CC01-05A7-4A0E-B249-4673FE3C1B55}"/>
              </a:ext>
            </a:extLst>
          </p:cNvPr>
          <p:cNvSpPr txBox="1"/>
          <p:nvPr/>
        </p:nvSpPr>
        <p:spPr>
          <a:xfrm>
            <a:off x="8638903" y="6075603"/>
            <a:ext cx="1944960" cy="307777"/>
          </a:xfrm>
          <a:prstGeom prst="rect">
            <a:avLst/>
          </a:prstGeom>
          <a:gradFill flip="none" rotWithShape="1">
            <a:gsLst>
              <a:gs pos="0">
                <a:schemeClr val="accent3">
                  <a:lumMod val="67000"/>
                </a:schemeClr>
              </a:gs>
              <a:gs pos="48000">
                <a:schemeClr val="accent3">
                  <a:lumMod val="97000"/>
                  <a:lumOff val="3000"/>
                </a:schemeClr>
              </a:gs>
              <a:gs pos="100000">
                <a:schemeClr val="accent3">
                  <a:lumMod val="60000"/>
                  <a:lumOff val="40000"/>
                </a:schemeClr>
              </a:gs>
            </a:gsLst>
            <a:lin ang="16200000" scaled="1"/>
            <a:tileRect/>
          </a:gradFill>
          <a:ln w="19050">
            <a:solidFill>
              <a:schemeClr val="bg1"/>
            </a:solidFill>
          </a:ln>
        </p:spPr>
        <p:txBody>
          <a:bodyPr wrap="square" rtlCol="0">
            <a:spAutoFit/>
          </a:bodyPr>
          <a:lstStyle>
            <a:defPPr>
              <a:defRPr lang="en-US"/>
            </a:defPPr>
            <a:lvl1pPr>
              <a:defRPr sz="1400">
                <a:latin typeface="Belwe Cn BT" panose="02060806050305020504" pitchFamily="18" charset="0"/>
                <a:cs typeface="Andalus" panose="02020603050405020304" pitchFamily="18" charset="-78"/>
              </a:defRPr>
            </a:lvl1pPr>
          </a:lstStyle>
          <a:p>
            <a:r>
              <a:rPr lang="en-US"/>
              <a:t>Ait Ben</a:t>
            </a:r>
            <a:r>
              <a:rPr lang="sk-SK"/>
              <a:t>-H</a:t>
            </a:r>
            <a:r>
              <a:rPr lang="en-US"/>
              <a:t>addou</a:t>
            </a:r>
            <a:r>
              <a:rPr lang="sk-SK"/>
              <a:t>,</a:t>
            </a:r>
            <a:r>
              <a:rPr lang="en-US"/>
              <a:t> Morocco</a:t>
            </a:r>
          </a:p>
        </p:txBody>
      </p:sp>
    </p:spTree>
    <p:extLst>
      <p:ext uri="{BB962C8B-B14F-4D97-AF65-F5344CB8AC3E}">
        <p14:creationId xmlns:p14="http://schemas.microsoft.com/office/powerpoint/2010/main" val="245130536"/>
      </p:ext>
    </p:extLst>
  </p:cSld>
  <p:clrMapOvr>
    <a:masterClrMapping/>
  </p:clrMapOvr>
  <mc:AlternateContent xmlns:mc="http://schemas.openxmlformats.org/markup-compatibility/2006" xmlns:p14="http://schemas.microsoft.com/office/powerpoint/2010/main">
    <mc:Choice Requires="p14">
      <p:transition spd="slow" p14:dur="2000" advClick="0" advTm="5000">
        <p:wipe dir="d"/>
      </p:transition>
    </mc:Choice>
    <mc:Fallback xmlns="">
      <p:transition spd="slow" advClick="0" advTm="5000">
        <p:wipe dir="d"/>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Rám">
            <a:extLst>
              <a:ext uri="{FF2B5EF4-FFF2-40B4-BE49-F238E27FC236}">
                <a16:creationId xmlns:a16="http://schemas.microsoft.com/office/drawing/2014/main" id="{32502E8D-2FBB-4BC2-8AAB-924C37151800}"/>
              </a:ext>
            </a:extLst>
          </p:cNvPr>
          <p:cNvPicPr>
            <a:picLocks noChangeArrowheads="1"/>
          </p:cNvPicPr>
          <p:nvPr/>
        </p:nvPicPr>
        <p:blipFill>
          <a:blip r:embed="rId2">
            <a:extLst>
              <a:ext uri="{BEBA8EAE-BF5A-486C-A8C5-ECC9F3942E4B}">
                <a14:imgProps xmlns:a14="http://schemas.microsoft.com/office/drawing/2010/main">
                  <a14:imgLayer r:embed="rId3">
                    <a14:imgEffect>
                      <a14:saturation sat="300000"/>
                    </a14:imgEffect>
                  </a14:imgLayer>
                </a14:imgProps>
              </a:ext>
              <a:ext uri="{28A0092B-C50C-407E-A947-70E740481C1C}">
                <a14:useLocalDpi xmlns:a14="http://schemas.microsoft.com/office/drawing/2010/main" val="0"/>
              </a:ext>
            </a:extLst>
          </a:blip>
          <a:srcRect/>
          <a:stretch>
            <a:fillRect/>
          </a:stretch>
        </p:blipFill>
        <p:spPr bwMode="auto">
          <a:xfrm>
            <a:off x="0" y="0"/>
            <a:ext cx="11520488" cy="7091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4" name="Ornament">
            <a:extLst>
              <a:ext uri="{FF2B5EF4-FFF2-40B4-BE49-F238E27FC236}">
                <a16:creationId xmlns:a16="http://schemas.microsoft.com/office/drawing/2014/main" id="{D62BB637-DBB1-4055-8957-1C72274E1539}"/>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88975" y="4621213"/>
            <a:ext cx="1722438" cy="182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 name="Foto">
            <a:extLst>
              <a:ext uri="{FF2B5EF4-FFF2-40B4-BE49-F238E27FC236}">
                <a16:creationId xmlns:a16="http://schemas.microsoft.com/office/drawing/2014/main" id="{F83B9922-DC7C-4DBC-AABB-FD6E7277022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456240" y="757514"/>
            <a:ext cx="8074254" cy="4965666"/>
          </a:xfrm>
          <a:prstGeom prst="rect">
            <a:avLst/>
          </a:prstGeom>
          <a:ln w="25400" cmpd="sng">
            <a:solidFill>
              <a:schemeClr val="bg1"/>
            </a:solidFill>
          </a:ln>
          <a:effectLst>
            <a:outerShdw blurRad="457200" dist="152400" dir="3000000" sx="104000" sy="104000" algn="ctr" rotWithShape="0">
              <a:schemeClr val="accent2">
                <a:lumMod val="50000"/>
                <a:alpha val="93000"/>
              </a:schemeClr>
            </a:outerShdw>
          </a:effectLst>
        </p:spPr>
      </p:pic>
      <p:sp>
        <p:nvSpPr>
          <p:cNvPr id="2" name="Text">
            <a:extLst>
              <a:ext uri="{FF2B5EF4-FFF2-40B4-BE49-F238E27FC236}">
                <a16:creationId xmlns:a16="http://schemas.microsoft.com/office/drawing/2014/main" id="{D533CC01-05A7-4A0E-B249-4673FE3C1B55}"/>
              </a:ext>
            </a:extLst>
          </p:cNvPr>
          <p:cNvSpPr txBox="1"/>
          <p:nvPr/>
        </p:nvSpPr>
        <p:spPr>
          <a:xfrm>
            <a:off x="9618454" y="6075603"/>
            <a:ext cx="965408" cy="307777"/>
          </a:xfrm>
          <a:prstGeom prst="rect">
            <a:avLst/>
          </a:prstGeom>
          <a:gradFill flip="none" rotWithShape="1">
            <a:gsLst>
              <a:gs pos="0">
                <a:schemeClr val="accent3">
                  <a:lumMod val="67000"/>
                </a:schemeClr>
              </a:gs>
              <a:gs pos="48000">
                <a:schemeClr val="accent3">
                  <a:lumMod val="97000"/>
                  <a:lumOff val="3000"/>
                </a:schemeClr>
              </a:gs>
              <a:gs pos="100000">
                <a:schemeClr val="accent3">
                  <a:lumMod val="60000"/>
                  <a:lumOff val="40000"/>
                </a:schemeClr>
              </a:gs>
            </a:gsLst>
            <a:lin ang="16200000" scaled="1"/>
            <a:tileRect/>
          </a:gradFill>
          <a:ln w="19050">
            <a:solidFill>
              <a:schemeClr val="bg1"/>
            </a:solidFill>
          </a:ln>
        </p:spPr>
        <p:txBody>
          <a:bodyPr wrap="square" rtlCol="0">
            <a:spAutoFit/>
          </a:bodyPr>
          <a:lstStyle>
            <a:defPPr>
              <a:defRPr lang="en-US"/>
            </a:defPPr>
            <a:lvl1pPr>
              <a:defRPr sz="1400">
                <a:latin typeface="Belwe Cn BT" panose="02060806050305020504" pitchFamily="18" charset="0"/>
                <a:cs typeface="Andalus" panose="02020603050405020304" pitchFamily="18" charset="-78"/>
              </a:defRPr>
            </a:lvl1pPr>
          </a:lstStyle>
          <a:p>
            <a:r>
              <a:rPr lang="en-US"/>
              <a:t>Eze, Fr</a:t>
            </a:r>
            <a:r>
              <a:rPr lang="sk-SK"/>
              <a:t>a</a:t>
            </a:r>
            <a:r>
              <a:rPr lang="en-US"/>
              <a:t>n</a:t>
            </a:r>
            <a:r>
              <a:rPr lang="sk-SK"/>
              <a:t>ce</a:t>
            </a:r>
            <a:endParaRPr lang="en-US"/>
          </a:p>
        </p:txBody>
      </p:sp>
    </p:spTree>
    <p:extLst>
      <p:ext uri="{BB962C8B-B14F-4D97-AF65-F5344CB8AC3E}">
        <p14:creationId xmlns:p14="http://schemas.microsoft.com/office/powerpoint/2010/main" val="1947833020"/>
      </p:ext>
    </p:extLst>
  </p:cSld>
  <p:clrMapOvr>
    <a:masterClrMapping/>
  </p:clrMapOvr>
  <mc:AlternateContent xmlns:mc="http://schemas.openxmlformats.org/markup-compatibility/2006" xmlns:p14="http://schemas.microsoft.com/office/powerpoint/2010/main">
    <mc:Choice Requires="p14">
      <p:transition spd="slow" p14:dur="2000" advClick="0" advTm="5000">
        <p:wipe dir="d"/>
      </p:transition>
    </mc:Choice>
    <mc:Fallback xmlns="">
      <p:transition spd="slow" advClick="0" advTm="5000">
        <p:wipe dir="d"/>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Rám">
            <a:extLst>
              <a:ext uri="{FF2B5EF4-FFF2-40B4-BE49-F238E27FC236}">
                <a16:creationId xmlns:a16="http://schemas.microsoft.com/office/drawing/2014/main" id="{32502E8D-2FBB-4BC2-8AAB-924C37151800}"/>
              </a:ext>
            </a:extLst>
          </p:cNvPr>
          <p:cNvPicPr>
            <a:picLocks noChangeArrowheads="1"/>
          </p:cNvPicPr>
          <p:nvPr/>
        </p:nvPicPr>
        <p:blipFill>
          <a:blip r:embed="rId2">
            <a:extLst>
              <a:ext uri="{BEBA8EAE-BF5A-486C-A8C5-ECC9F3942E4B}">
                <a14:imgProps xmlns:a14="http://schemas.microsoft.com/office/drawing/2010/main">
                  <a14:imgLayer r:embed="rId3">
                    <a14:imgEffect>
                      <a14:saturation sat="300000"/>
                    </a14:imgEffect>
                  </a14:imgLayer>
                </a14:imgProps>
              </a:ext>
              <a:ext uri="{28A0092B-C50C-407E-A947-70E740481C1C}">
                <a14:useLocalDpi xmlns:a14="http://schemas.microsoft.com/office/drawing/2010/main" val="0"/>
              </a:ext>
            </a:extLst>
          </a:blip>
          <a:srcRect/>
          <a:stretch>
            <a:fillRect/>
          </a:stretch>
        </p:blipFill>
        <p:spPr bwMode="auto">
          <a:xfrm>
            <a:off x="0" y="0"/>
            <a:ext cx="11520488" cy="7091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4" name="Ornament">
            <a:extLst>
              <a:ext uri="{FF2B5EF4-FFF2-40B4-BE49-F238E27FC236}">
                <a16:creationId xmlns:a16="http://schemas.microsoft.com/office/drawing/2014/main" id="{D62BB637-DBB1-4055-8957-1C72274E1539}"/>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88975" y="4621213"/>
            <a:ext cx="1722438" cy="182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 name="Foto">
            <a:extLst>
              <a:ext uri="{FF2B5EF4-FFF2-40B4-BE49-F238E27FC236}">
                <a16:creationId xmlns:a16="http://schemas.microsoft.com/office/drawing/2014/main" id="{F83B9922-DC7C-4DBC-AABB-FD6E7277022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458970" y="754150"/>
            <a:ext cx="8068795" cy="4972394"/>
          </a:xfrm>
          <a:prstGeom prst="rect">
            <a:avLst/>
          </a:prstGeom>
          <a:ln w="25400" cmpd="sng">
            <a:solidFill>
              <a:schemeClr val="bg1"/>
            </a:solidFill>
          </a:ln>
          <a:effectLst>
            <a:outerShdw blurRad="457200" dist="152400" dir="3000000" sx="104000" sy="104000" algn="ctr" rotWithShape="0">
              <a:schemeClr val="accent2">
                <a:lumMod val="50000"/>
                <a:alpha val="93000"/>
              </a:schemeClr>
            </a:outerShdw>
          </a:effectLst>
        </p:spPr>
      </p:pic>
      <p:sp>
        <p:nvSpPr>
          <p:cNvPr id="2" name="Text">
            <a:extLst>
              <a:ext uri="{FF2B5EF4-FFF2-40B4-BE49-F238E27FC236}">
                <a16:creationId xmlns:a16="http://schemas.microsoft.com/office/drawing/2014/main" id="{D533CC01-05A7-4A0E-B249-4673FE3C1B55}"/>
              </a:ext>
            </a:extLst>
          </p:cNvPr>
          <p:cNvSpPr txBox="1"/>
          <p:nvPr/>
        </p:nvSpPr>
        <p:spPr>
          <a:xfrm>
            <a:off x="8464730" y="6075603"/>
            <a:ext cx="2119133" cy="307777"/>
          </a:xfrm>
          <a:prstGeom prst="rect">
            <a:avLst/>
          </a:prstGeom>
          <a:gradFill flip="none" rotWithShape="1">
            <a:gsLst>
              <a:gs pos="0">
                <a:schemeClr val="accent3">
                  <a:lumMod val="67000"/>
                </a:schemeClr>
              </a:gs>
              <a:gs pos="48000">
                <a:schemeClr val="accent3">
                  <a:lumMod val="97000"/>
                  <a:lumOff val="3000"/>
                </a:schemeClr>
              </a:gs>
              <a:gs pos="100000">
                <a:schemeClr val="accent3">
                  <a:lumMod val="60000"/>
                  <a:lumOff val="40000"/>
                </a:schemeClr>
              </a:gs>
            </a:gsLst>
            <a:lin ang="16200000" scaled="1"/>
            <a:tileRect/>
          </a:gradFill>
          <a:ln w="19050">
            <a:solidFill>
              <a:schemeClr val="bg1"/>
            </a:solidFill>
          </a:ln>
        </p:spPr>
        <p:txBody>
          <a:bodyPr wrap="square" rtlCol="0">
            <a:spAutoFit/>
          </a:bodyPr>
          <a:lstStyle>
            <a:defPPr>
              <a:defRPr lang="en-US"/>
            </a:defPPr>
            <a:lvl1pPr>
              <a:defRPr sz="1400">
                <a:latin typeface="Belwe Cn BT" panose="02060806050305020504" pitchFamily="18" charset="0"/>
                <a:cs typeface="Andalus" panose="02020603050405020304" pitchFamily="18" charset="-78"/>
              </a:defRPr>
            </a:lvl1pPr>
          </a:lstStyle>
          <a:p>
            <a:r>
              <a:rPr lang="en-US"/>
              <a:t>Zuluk </a:t>
            </a:r>
            <a:r>
              <a:rPr lang="sk-SK"/>
              <a:t>V</a:t>
            </a:r>
            <a:r>
              <a:rPr lang="en-US"/>
              <a:t>illage</a:t>
            </a:r>
            <a:r>
              <a:rPr lang="sk-SK"/>
              <a:t>,</a:t>
            </a:r>
            <a:r>
              <a:rPr lang="en-US"/>
              <a:t> Sikkim</a:t>
            </a:r>
            <a:r>
              <a:rPr lang="sk-SK"/>
              <a:t>, India</a:t>
            </a:r>
            <a:endParaRPr lang="en-US"/>
          </a:p>
        </p:txBody>
      </p:sp>
    </p:spTree>
    <p:extLst>
      <p:ext uri="{BB962C8B-B14F-4D97-AF65-F5344CB8AC3E}">
        <p14:creationId xmlns:p14="http://schemas.microsoft.com/office/powerpoint/2010/main" val="581525116"/>
      </p:ext>
    </p:extLst>
  </p:cSld>
  <p:clrMapOvr>
    <a:masterClrMapping/>
  </p:clrMapOvr>
  <mc:AlternateContent xmlns:mc="http://schemas.openxmlformats.org/markup-compatibility/2006" xmlns:p14="http://schemas.microsoft.com/office/powerpoint/2010/main">
    <mc:Choice Requires="p14">
      <p:transition spd="slow" p14:dur="2000" advClick="0" advTm="5000">
        <p:wipe dir="d"/>
      </p:transition>
    </mc:Choice>
    <mc:Fallback xmlns="">
      <p:transition spd="slow" advClick="0" advTm="5000">
        <p:wipe dir="d"/>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Rám">
            <a:extLst>
              <a:ext uri="{FF2B5EF4-FFF2-40B4-BE49-F238E27FC236}">
                <a16:creationId xmlns:a16="http://schemas.microsoft.com/office/drawing/2014/main" id="{32502E8D-2FBB-4BC2-8AAB-924C37151800}"/>
              </a:ext>
            </a:extLst>
          </p:cNvPr>
          <p:cNvPicPr>
            <a:picLocks noChangeArrowheads="1"/>
          </p:cNvPicPr>
          <p:nvPr/>
        </p:nvPicPr>
        <p:blipFill>
          <a:blip r:embed="rId2">
            <a:extLst>
              <a:ext uri="{BEBA8EAE-BF5A-486C-A8C5-ECC9F3942E4B}">
                <a14:imgProps xmlns:a14="http://schemas.microsoft.com/office/drawing/2010/main">
                  <a14:imgLayer r:embed="rId3">
                    <a14:imgEffect>
                      <a14:saturation sat="300000"/>
                    </a14:imgEffect>
                  </a14:imgLayer>
                </a14:imgProps>
              </a:ext>
              <a:ext uri="{28A0092B-C50C-407E-A947-70E740481C1C}">
                <a14:useLocalDpi xmlns:a14="http://schemas.microsoft.com/office/drawing/2010/main" val="0"/>
              </a:ext>
            </a:extLst>
          </a:blip>
          <a:srcRect/>
          <a:stretch>
            <a:fillRect/>
          </a:stretch>
        </p:blipFill>
        <p:spPr bwMode="auto">
          <a:xfrm>
            <a:off x="0" y="0"/>
            <a:ext cx="11520488" cy="7091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4" name="Ornament">
            <a:extLst>
              <a:ext uri="{FF2B5EF4-FFF2-40B4-BE49-F238E27FC236}">
                <a16:creationId xmlns:a16="http://schemas.microsoft.com/office/drawing/2014/main" id="{D62BB637-DBB1-4055-8957-1C72274E1539}"/>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88975" y="4621213"/>
            <a:ext cx="1722438" cy="182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 name="Foto">
            <a:extLst>
              <a:ext uri="{FF2B5EF4-FFF2-40B4-BE49-F238E27FC236}">
                <a16:creationId xmlns:a16="http://schemas.microsoft.com/office/drawing/2014/main" id="{F83B9922-DC7C-4DBC-AABB-FD6E7277022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454874" y="755120"/>
            <a:ext cx="8076987" cy="4970454"/>
          </a:xfrm>
          <a:prstGeom prst="rect">
            <a:avLst/>
          </a:prstGeom>
          <a:ln w="25400" cmpd="sng">
            <a:solidFill>
              <a:schemeClr val="bg1"/>
            </a:solidFill>
          </a:ln>
          <a:effectLst>
            <a:outerShdw blurRad="457200" dist="152400" dir="3000000" sx="104000" sy="104000" algn="ctr" rotWithShape="0">
              <a:schemeClr val="accent2">
                <a:lumMod val="50000"/>
                <a:alpha val="93000"/>
              </a:schemeClr>
            </a:outerShdw>
          </a:effectLst>
        </p:spPr>
      </p:pic>
      <p:sp>
        <p:nvSpPr>
          <p:cNvPr id="2" name="Text">
            <a:extLst>
              <a:ext uri="{FF2B5EF4-FFF2-40B4-BE49-F238E27FC236}">
                <a16:creationId xmlns:a16="http://schemas.microsoft.com/office/drawing/2014/main" id="{D533CC01-05A7-4A0E-B249-4673FE3C1B55}"/>
              </a:ext>
            </a:extLst>
          </p:cNvPr>
          <p:cNvSpPr txBox="1"/>
          <p:nvPr/>
        </p:nvSpPr>
        <p:spPr>
          <a:xfrm>
            <a:off x="7881257" y="6075603"/>
            <a:ext cx="2702606" cy="307777"/>
          </a:xfrm>
          <a:prstGeom prst="rect">
            <a:avLst/>
          </a:prstGeom>
          <a:gradFill flip="none" rotWithShape="1">
            <a:gsLst>
              <a:gs pos="0">
                <a:schemeClr val="accent3">
                  <a:lumMod val="67000"/>
                </a:schemeClr>
              </a:gs>
              <a:gs pos="48000">
                <a:schemeClr val="accent3">
                  <a:lumMod val="97000"/>
                  <a:lumOff val="3000"/>
                </a:schemeClr>
              </a:gs>
              <a:gs pos="100000">
                <a:schemeClr val="accent3">
                  <a:lumMod val="60000"/>
                  <a:lumOff val="40000"/>
                </a:schemeClr>
              </a:gs>
            </a:gsLst>
            <a:lin ang="16200000" scaled="1"/>
            <a:tileRect/>
          </a:gradFill>
          <a:ln w="19050">
            <a:solidFill>
              <a:schemeClr val="bg1"/>
            </a:solidFill>
          </a:ln>
        </p:spPr>
        <p:txBody>
          <a:bodyPr wrap="square" rtlCol="0">
            <a:spAutoFit/>
          </a:bodyPr>
          <a:lstStyle>
            <a:defPPr>
              <a:defRPr lang="en-US"/>
            </a:defPPr>
            <a:lvl1pPr>
              <a:defRPr sz="1400">
                <a:latin typeface="Belwe Cn BT" panose="02060806050305020504" pitchFamily="18" charset="0"/>
                <a:cs typeface="Andalus" panose="02020603050405020304" pitchFamily="18" charset="-78"/>
              </a:defRPr>
            </a:lvl1pPr>
          </a:lstStyle>
          <a:p>
            <a:r>
              <a:rPr lang="sk-SK"/>
              <a:t>S</a:t>
            </a:r>
            <a:r>
              <a:rPr lang="en-US"/>
              <a:t>easide village</a:t>
            </a:r>
            <a:r>
              <a:rPr lang="sk-SK"/>
              <a:t>, </a:t>
            </a:r>
            <a:r>
              <a:rPr lang="en-US"/>
              <a:t>Kanyakumari, </a:t>
            </a:r>
            <a:r>
              <a:rPr lang="sk-SK"/>
              <a:t>I</a:t>
            </a:r>
            <a:r>
              <a:rPr lang="en-US"/>
              <a:t>ndia </a:t>
            </a:r>
          </a:p>
        </p:txBody>
      </p:sp>
    </p:spTree>
    <p:extLst>
      <p:ext uri="{BB962C8B-B14F-4D97-AF65-F5344CB8AC3E}">
        <p14:creationId xmlns:p14="http://schemas.microsoft.com/office/powerpoint/2010/main" val="227947523"/>
      </p:ext>
    </p:extLst>
  </p:cSld>
  <p:clrMapOvr>
    <a:masterClrMapping/>
  </p:clrMapOvr>
  <mc:AlternateContent xmlns:mc="http://schemas.openxmlformats.org/markup-compatibility/2006" xmlns:p14="http://schemas.microsoft.com/office/powerpoint/2010/main">
    <mc:Choice Requires="p14">
      <p:transition spd="slow" p14:dur="2000" advClick="0" advTm="5000">
        <p:wipe dir="d"/>
      </p:transition>
    </mc:Choice>
    <mc:Fallback xmlns="">
      <p:transition spd="slow" advClick="0" advTm="5000">
        <p:wipe dir="d"/>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Rám">
            <a:extLst>
              <a:ext uri="{FF2B5EF4-FFF2-40B4-BE49-F238E27FC236}">
                <a16:creationId xmlns:a16="http://schemas.microsoft.com/office/drawing/2014/main" id="{32502E8D-2FBB-4BC2-8AAB-924C37151800}"/>
              </a:ext>
            </a:extLst>
          </p:cNvPr>
          <p:cNvPicPr>
            <a:picLocks noChangeArrowheads="1"/>
          </p:cNvPicPr>
          <p:nvPr/>
        </p:nvPicPr>
        <p:blipFill>
          <a:blip r:embed="rId2">
            <a:extLst>
              <a:ext uri="{BEBA8EAE-BF5A-486C-A8C5-ECC9F3942E4B}">
                <a14:imgProps xmlns:a14="http://schemas.microsoft.com/office/drawing/2010/main">
                  <a14:imgLayer r:embed="rId3">
                    <a14:imgEffect>
                      <a14:saturation sat="300000"/>
                    </a14:imgEffect>
                  </a14:imgLayer>
                </a14:imgProps>
              </a:ext>
              <a:ext uri="{28A0092B-C50C-407E-A947-70E740481C1C}">
                <a14:useLocalDpi xmlns:a14="http://schemas.microsoft.com/office/drawing/2010/main" val="0"/>
              </a:ext>
            </a:extLst>
          </a:blip>
          <a:srcRect/>
          <a:stretch>
            <a:fillRect/>
          </a:stretch>
        </p:blipFill>
        <p:spPr bwMode="auto">
          <a:xfrm>
            <a:off x="0" y="0"/>
            <a:ext cx="11520488" cy="7091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4" name="Ornament">
            <a:extLst>
              <a:ext uri="{FF2B5EF4-FFF2-40B4-BE49-F238E27FC236}">
                <a16:creationId xmlns:a16="http://schemas.microsoft.com/office/drawing/2014/main" id="{D62BB637-DBB1-4055-8957-1C72274E1539}"/>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88975" y="4621213"/>
            <a:ext cx="1722438" cy="182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 name="Foto">
            <a:extLst>
              <a:ext uri="{FF2B5EF4-FFF2-40B4-BE49-F238E27FC236}">
                <a16:creationId xmlns:a16="http://schemas.microsoft.com/office/drawing/2014/main" id="{F83B9922-DC7C-4DBC-AABB-FD6E7277022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458801" y="755727"/>
            <a:ext cx="8069132" cy="4969241"/>
          </a:xfrm>
          <a:prstGeom prst="rect">
            <a:avLst/>
          </a:prstGeom>
          <a:ln w="25400" cmpd="sng">
            <a:solidFill>
              <a:schemeClr val="bg1"/>
            </a:solidFill>
          </a:ln>
          <a:effectLst>
            <a:outerShdw blurRad="457200" dist="152400" dir="3000000" sx="104000" sy="104000" algn="ctr" rotWithShape="0">
              <a:schemeClr val="accent2">
                <a:lumMod val="50000"/>
                <a:alpha val="93000"/>
              </a:schemeClr>
            </a:outerShdw>
          </a:effectLst>
        </p:spPr>
      </p:pic>
      <p:sp>
        <p:nvSpPr>
          <p:cNvPr id="2" name="Text">
            <a:extLst>
              <a:ext uri="{FF2B5EF4-FFF2-40B4-BE49-F238E27FC236}">
                <a16:creationId xmlns:a16="http://schemas.microsoft.com/office/drawing/2014/main" id="{D533CC01-05A7-4A0E-B249-4673FE3C1B55}"/>
              </a:ext>
            </a:extLst>
          </p:cNvPr>
          <p:cNvSpPr txBox="1"/>
          <p:nvPr/>
        </p:nvSpPr>
        <p:spPr>
          <a:xfrm>
            <a:off x="7541623" y="6075603"/>
            <a:ext cx="3042240" cy="307777"/>
          </a:xfrm>
          <a:prstGeom prst="rect">
            <a:avLst/>
          </a:prstGeom>
          <a:gradFill flip="none" rotWithShape="1">
            <a:gsLst>
              <a:gs pos="0">
                <a:schemeClr val="accent3">
                  <a:lumMod val="67000"/>
                </a:schemeClr>
              </a:gs>
              <a:gs pos="48000">
                <a:schemeClr val="accent3">
                  <a:lumMod val="97000"/>
                  <a:lumOff val="3000"/>
                </a:schemeClr>
              </a:gs>
              <a:gs pos="100000">
                <a:schemeClr val="accent3">
                  <a:lumMod val="60000"/>
                  <a:lumOff val="40000"/>
                </a:schemeClr>
              </a:gs>
            </a:gsLst>
            <a:lin ang="16200000" scaled="1"/>
            <a:tileRect/>
          </a:gradFill>
          <a:ln w="19050">
            <a:solidFill>
              <a:schemeClr val="bg1"/>
            </a:solidFill>
          </a:ln>
        </p:spPr>
        <p:txBody>
          <a:bodyPr wrap="square" rtlCol="0">
            <a:spAutoFit/>
          </a:bodyPr>
          <a:lstStyle>
            <a:defPPr>
              <a:defRPr lang="en-US"/>
            </a:defPPr>
            <a:lvl1pPr>
              <a:defRPr sz="1400">
                <a:latin typeface="Belwe Cn BT" panose="02060806050305020504" pitchFamily="18" charset="0"/>
                <a:cs typeface="Andalus" panose="02020603050405020304" pitchFamily="18" charset="-78"/>
              </a:defRPr>
            </a:lvl1pPr>
          </a:lstStyle>
          <a:p>
            <a:r>
              <a:rPr lang="en-US"/>
              <a:t>Marndadee Village</a:t>
            </a:r>
            <a:r>
              <a:rPr lang="sk-SK"/>
              <a:t>, </a:t>
            </a:r>
            <a:r>
              <a:rPr lang="en-US"/>
              <a:t>Chiangmai</a:t>
            </a:r>
            <a:r>
              <a:rPr lang="sk-SK"/>
              <a:t>, </a:t>
            </a:r>
            <a:r>
              <a:rPr lang="en-US"/>
              <a:t>Thailand</a:t>
            </a:r>
          </a:p>
        </p:txBody>
      </p:sp>
    </p:spTree>
    <p:extLst>
      <p:ext uri="{BB962C8B-B14F-4D97-AF65-F5344CB8AC3E}">
        <p14:creationId xmlns:p14="http://schemas.microsoft.com/office/powerpoint/2010/main" val="1614556447"/>
      </p:ext>
    </p:extLst>
  </p:cSld>
  <p:clrMapOvr>
    <a:masterClrMapping/>
  </p:clrMapOvr>
  <mc:AlternateContent xmlns:mc="http://schemas.openxmlformats.org/markup-compatibility/2006" xmlns:p14="http://schemas.microsoft.com/office/powerpoint/2010/main">
    <mc:Choice Requires="p14">
      <p:transition spd="slow" p14:dur="2000" advClick="0" advTm="5000">
        <p:wipe dir="d"/>
      </p:transition>
    </mc:Choice>
    <mc:Fallback xmlns="">
      <p:transition spd="slow" advClick="0" advTm="5000">
        <p:wipe dir="d"/>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Rám">
            <a:extLst>
              <a:ext uri="{FF2B5EF4-FFF2-40B4-BE49-F238E27FC236}">
                <a16:creationId xmlns:a16="http://schemas.microsoft.com/office/drawing/2014/main" id="{32502E8D-2FBB-4BC2-8AAB-924C37151800}"/>
              </a:ext>
            </a:extLst>
          </p:cNvPr>
          <p:cNvPicPr>
            <a:picLocks noChangeArrowheads="1"/>
          </p:cNvPicPr>
          <p:nvPr/>
        </p:nvPicPr>
        <p:blipFill>
          <a:blip r:embed="rId2">
            <a:extLst>
              <a:ext uri="{BEBA8EAE-BF5A-486C-A8C5-ECC9F3942E4B}">
                <a14:imgProps xmlns:a14="http://schemas.microsoft.com/office/drawing/2010/main">
                  <a14:imgLayer r:embed="rId3">
                    <a14:imgEffect>
                      <a14:saturation sat="300000"/>
                    </a14:imgEffect>
                  </a14:imgLayer>
                </a14:imgProps>
              </a:ext>
              <a:ext uri="{28A0092B-C50C-407E-A947-70E740481C1C}">
                <a14:useLocalDpi xmlns:a14="http://schemas.microsoft.com/office/drawing/2010/main" val="0"/>
              </a:ext>
            </a:extLst>
          </a:blip>
          <a:srcRect/>
          <a:stretch>
            <a:fillRect/>
          </a:stretch>
        </p:blipFill>
        <p:spPr bwMode="auto">
          <a:xfrm>
            <a:off x="0" y="0"/>
            <a:ext cx="11520488" cy="7091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4" name="Ornament">
            <a:extLst>
              <a:ext uri="{FF2B5EF4-FFF2-40B4-BE49-F238E27FC236}">
                <a16:creationId xmlns:a16="http://schemas.microsoft.com/office/drawing/2014/main" id="{D62BB637-DBB1-4055-8957-1C72274E1539}"/>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88975" y="4621213"/>
            <a:ext cx="1722438" cy="182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 name="Foto">
            <a:extLst>
              <a:ext uri="{FF2B5EF4-FFF2-40B4-BE49-F238E27FC236}">
                <a16:creationId xmlns:a16="http://schemas.microsoft.com/office/drawing/2014/main" id="{F83B9922-DC7C-4DBC-AABB-FD6E7277022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456089" y="757421"/>
            <a:ext cx="8074556" cy="4965852"/>
          </a:xfrm>
          <a:prstGeom prst="rect">
            <a:avLst/>
          </a:prstGeom>
          <a:ln w="25400" cmpd="sng">
            <a:solidFill>
              <a:schemeClr val="bg1"/>
            </a:solidFill>
          </a:ln>
          <a:effectLst>
            <a:outerShdw blurRad="457200" dist="152400" dir="3000000" sx="104000" sy="104000" algn="ctr" rotWithShape="0">
              <a:schemeClr val="accent2">
                <a:lumMod val="50000"/>
                <a:alpha val="93000"/>
              </a:schemeClr>
            </a:outerShdw>
          </a:effectLst>
        </p:spPr>
      </p:pic>
      <p:sp>
        <p:nvSpPr>
          <p:cNvPr id="2" name="Text">
            <a:extLst>
              <a:ext uri="{FF2B5EF4-FFF2-40B4-BE49-F238E27FC236}">
                <a16:creationId xmlns:a16="http://schemas.microsoft.com/office/drawing/2014/main" id="{D533CC01-05A7-4A0E-B249-4673FE3C1B55}"/>
              </a:ext>
            </a:extLst>
          </p:cNvPr>
          <p:cNvSpPr txBox="1"/>
          <p:nvPr/>
        </p:nvSpPr>
        <p:spPr>
          <a:xfrm>
            <a:off x="8641582" y="6075603"/>
            <a:ext cx="1942282" cy="307777"/>
          </a:xfrm>
          <a:prstGeom prst="rect">
            <a:avLst/>
          </a:prstGeom>
          <a:gradFill flip="none" rotWithShape="1">
            <a:gsLst>
              <a:gs pos="0">
                <a:schemeClr val="accent3">
                  <a:lumMod val="67000"/>
                </a:schemeClr>
              </a:gs>
              <a:gs pos="48000">
                <a:schemeClr val="accent3">
                  <a:lumMod val="97000"/>
                  <a:lumOff val="3000"/>
                </a:schemeClr>
              </a:gs>
              <a:gs pos="100000">
                <a:schemeClr val="accent3">
                  <a:lumMod val="60000"/>
                  <a:lumOff val="40000"/>
                </a:schemeClr>
              </a:gs>
            </a:gsLst>
            <a:lin ang="16200000" scaled="1"/>
            <a:tileRect/>
          </a:gradFill>
          <a:ln w="19050">
            <a:solidFill>
              <a:schemeClr val="bg1"/>
            </a:solidFill>
          </a:ln>
        </p:spPr>
        <p:txBody>
          <a:bodyPr wrap="square" rtlCol="0">
            <a:spAutoFit/>
          </a:bodyPr>
          <a:lstStyle>
            <a:defPPr>
              <a:defRPr lang="en-US"/>
            </a:defPPr>
            <a:lvl1pPr>
              <a:defRPr sz="1400">
                <a:latin typeface="Belwe Cn BT" panose="02060806050305020504" pitchFamily="18" charset="0"/>
                <a:cs typeface="Andalus" panose="02020603050405020304" pitchFamily="18" charset="-78"/>
              </a:defRPr>
            </a:lvl1pPr>
          </a:lstStyle>
          <a:p>
            <a:r>
              <a:rPr lang="en-US"/>
              <a:t>Grindelwald, Switzerland</a:t>
            </a:r>
          </a:p>
        </p:txBody>
      </p:sp>
    </p:spTree>
    <p:extLst>
      <p:ext uri="{BB962C8B-B14F-4D97-AF65-F5344CB8AC3E}">
        <p14:creationId xmlns:p14="http://schemas.microsoft.com/office/powerpoint/2010/main" val="1431322122"/>
      </p:ext>
    </p:extLst>
  </p:cSld>
  <p:clrMapOvr>
    <a:masterClrMapping/>
  </p:clrMapOvr>
  <mc:AlternateContent xmlns:mc="http://schemas.openxmlformats.org/markup-compatibility/2006" xmlns:p14="http://schemas.microsoft.com/office/powerpoint/2010/main">
    <mc:Choice Requires="p14">
      <p:transition spd="slow" p14:dur="2000" advClick="0" advTm="5000">
        <p:wipe dir="d"/>
      </p:transition>
    </mc:Choice>
    <mc:Fallback xmlns="">
      <p:transition spd="slow" advClick="0" advTm="5000">
        <p:wipe dir="d"/>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Rám">
            <a:extLst>
              <a:ext uri="{FF2B5EF4-FFF2-40B4-BE49-F238E27FC236}">
                <a16:creationId xmlns:a16="http://schemas.microsoft.com/office/drawing/2014/main" id="{32502E8D-2FBB-4BC2-8AAB-924C37151800}"/>
              </a:ext>
            </a:extLst>
          </p:cNvPr>
          <p:cNvPicPr>
            <a:picLocks noChangeArrowheads="1"/>
          </p:cNvPicPr>
          <p:nvPr/>
        </p:nvPicPr>
        <p:blipFill>
          <a:blip r:embed="rId2">
            <a:extLst>
              <a:ext uri="{BEBA8EAE-BF5A-486C-A8C5-ECC9F3942E4B}">
                <a14:imgProps xmlns:a14="http://schemas.microsoft.com/office/drawing/2010/main">
                  <a14:imgLayer r:embed="rId3">
                    <a14:imgEffect>
                      <a14:saturation sat="300000"/>
                    </a14:imgEffect>
                  </a14:imgLayer>
                </a14:imgProps>
              </a:ext>
              <a:ext uri="{28A0092B-C50C-407E-A947-70E740481C1C}">
                <a14:useLocalDpi xmlns:a14="http://schemas.microsoft.com/office/drawing/2010/main" val="0"/>
              </a:ext>
            </a:extLst>
          </a:blip>
          <a:srcRect/>
          <a:stretch>
            <a:fillRect/>
          </a:stretch>
        </p:blipFill>
        <p:spPr bwMode="auto">
          <a:xfrm>
            <a:off x="0" y="0"/>
            <a:ext cx="11520488" cy="7091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4" name="Ornament">
            <a:extLst>
              <a:ext uri="{FF2B5EF4-FFF2-40B4-BE49-F238E27FC236}">
                <a16:creationId xmlns:a16="http://schemas.microsoft.com/office/drawing/2014/main" id="{D62BB637-DBB1-4055-8957-1C72274E1539}"/>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88975" y="4621213"/>
            <a:ext cx="1722438" cy="182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 name="Foto">
            <a:extLst>
              <a:ext uri="{FF2B5EF4-FFF2-40B4-BE49-F238E27FC236}">
                <a16:creationId xmlns:a16="http://schemas.microsoft.com/office/drawing/2014/main" id="{F83B9922-DC7C-4DBC-AABB-FD6E7277022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454873" y="755906"/>
            <a:ext cx="8076989" cy="4968881"/>
          </a:xfrm>
          <a:prstGeom prst="rect">
            <a:avLst/>
          </a:prstGeom>
          <a:ln w="25400" cmpd="sng">
            <a:solidFill>
              <a:schemeClr val="bg1"/>
            </a:solidFill>
          </a:ln>
          <a:effectLst>
            <a:outerShdw blurRad="457200" dist="152400" dir="3000000" sx="104000" sy="104000" algn="ctr" rotWithShape="0">
              <a:schemeClr val="accent2">
                <a:lumMod val="50000"/>
                <a:alpha val="93000"/>
              </a:schemeClr>
            </a:outerShdw>
          </a:effectLst>
        </p:spPr>
      </p:pic>
      <p:sp>
        <p:nvSpPr>
          <p:cNvPr id="2" name="Text">
            <a:extLst>
              <a:ext uri="{FF2B5EF4-FFF2-40B4-BE49-F238E27FC236}">
                <a16:creationId xmlns:a16="http://schemas.microsoft.com/office/drawing/2014/main" id="{D533CC01-05A7-4A0E-B249-4673FE3C1B55}"/>
              </a:ext>
            </a:extLst>
          </p:cNvPr>
          <p:cNvSpPr txBox="1"/>
          <p:nvPr/>
        </p:nvSpPr>
        <p:spPr>
          <a:xfrm>
            <a:off x="7043895" y="6075603"/>
            <a:ext cx="3539967" cy="307777"/>
          </a:xfrm>
          <a:prstGeom prst="rect">
            <a:avLst/>
          </a:prstGeom>
          <a:gradFill flip="none" rotWithShape="1">
            <a:gsLst>
              <a:gs pos="0">
                <a:schemeClr val="accent3">
                  <a:lumMod val="67000"/>
                </a:schemeClr>
              </a:gs>
              <a:gs pos="48000">
                <a:schemeClr val="accent3">
                  <a:lumMod val="97000"/>
                  <a:lumOff val="3000"/>
                </a:schemeClr>
              </a:gs>
              <a:gs pos="100000">
                <a:schemeClr val="accent3">
                  <a:lumMod val="60000"/>
                  <a:lumOff val="40000"/>
                </a:schemeClr>
              </a:gs>
            </a:gsLst>
            <a:lin ang="16200000" scaled="1"/>
            <a:tileRect/>
          </a:gradFill>
          <a:ln w="19050">
            <a:solidFill>
              <a:schemeClr val="bg1"/>
            </a:solidFill>
          </a:ln>
        </p:spPr>
        <p:txBody>
          <a:bodyPr wrap="square" rtlCol="0">
            <a:spAutoFit/>
          </a:bodyPr>
          <a:lstStyle>
            <a:defPPr>
              <a:defRPr lang="en-US"/>
            </a:defPPr>
            <a:lvl1pPr>
              <a:defRPr sz="1400">
                <a:latin typeface="Belwe Cn BT" panose="02060806050305020504" pitchFamily="18" charset="0"/>
                <a:cs typeface="Andalus" panose="02020603050405020304" pitchFamily="18" charset="-78"/>
              </a:defRPr>
            </a:lvl1pPr>
          </a:lstStyle>
          <a:p>
            <a:r>
              <a:rPr lang="en-US"/>
              <a:t>Fort Bourtanger Village, Groningen, Netherlands</a:t>
            </a:r>
          </a:p>
        </p:txBody>
      </p:sp>
    </p:spTree>
    <p:extLst>
      <p:ext uri="{BB962C8B-B14F-4D97-AF65-F5344CB8AC3E}">
        <p14:creationId xmlns:p14="http://schemas.microsoft.com/office/powerpoint/2010/main" val="346045998"/>
      </p:ext>
    </p:extLst>
  </p:cSld>
  <p:clrMapOvr>
    <a:masterClrMapping/>
  </p:clrMapOvr>
  <mc:AlternateContent xmlns:mc="http://schemas.openxmlformats.org/markup-compatibility/2006" xmlns:p14="http://schemas.microsoft.com/office/powerpoint/2010/main">
    <mc:Choice Requires="p14">
      <p:transition spd="slow" p14:dur="2000" advClick="0" advTm="5000">
        <p:wipe dir="d"/>
      </p:transition>
    </mc:Choice>
    <mc:Fallback xmlns="">
      <p:transition spd="slow" advClick="0" advTm="5000">
        <p:wipe dir="d"/>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Rám">
            <a:extLst>
              <a:ext uri="{FF2B5EF4-FFF2-40B4-BE49-F238E27FC236}">
                <a16:creationId xmlns:a16="http://schemas.microsoft.com/office/drawing/2014/main" id="{32502E8D-2FBB-4BC2-8AAB-924C37151800}"/>
              </a:ext>
            </a:extLst>
          </p:cNvPr>
          <p:cNvPicPr>
            <a:picLocks noChangeArrowheads="1"/>
          </p:cNvPicPr>
          <p:nvPr/>
        </p:nvPicPr>
        <p:blipFill>
          <a:blip r:embed="rId2">
            <a:extLst>
              <a:ext uri="{BEBA8EAE-BF5A-486C-A8C5-ECC9F3942E4B}">
                <a14:imgProps xmlns:a14="http://schemas.microsoft.com/office/drawing/2010/main">
                  <a14:imgLayer r:embed="rId3">
                    <a14:imgEffect>
                      <a14:saturation sat="300000"/>
                    </a14:imgEffect>
                  </a14:imgLayer>
                </a14:imgProps>
              </a:ext>
              <a:ext uri="{28A0092B-C50C-407E-A947-70E740481C1C}">
                <a14:useLocalDpi xmlns:a14="http://schemas.microsoft.com/office/drawing/2010/main" val="0"/>
              </a:ext>
            </a:extLst>
          </a:blip>
          <a:srcRect/>
          <a:stretch>
            <a:fillRect/>
          </a:stretch>
        </p:blipFill>
        <p:spPr bwMode="auto">
          <a:xfrm>
            <a:off x="0" y="0"/>
            <a:ext cx="11520488" cy="7091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4" name="Ornament">
            <a:extLst>
              <a:ext uri="{FF2B5EF4-FFF2-40B4-BE49-F238E27FC236}">
                <a16:creationId xmlns:a16="http://schemas.microsoft.com/office/drawing/2014/main" id="{D62BB637-DBB1-4055-8957-1C72274E1539}"/>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88975" y="4621213"/>
            <a:ext cx="1722438" cy="182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 name="Foto">
            <a:extLst>
              <a:ext uri="{FF2B5EF4-FFF2-40B4-BE49-F238E27FC236}">
                <a16:creationId xmlns:a16="http://schemas.microsoft.com/office/drawing/2014/main" id="{F83B9922-DC7C-4DBC-AABB-FD6E7277022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456240" y="754150"/>
            <a:ext cx="8074254" cy="4972395"/>
          </a:xfrm>
          <a:prstGeom prst="rect">
            <a:avLst/>
          </a:prstGeom>
          <a:ln w="25400" cmpd="sng">
            <a:solidFill>
              <a:schemeClr val="bg1"/>
            </a:solidFill>
          </a:ln>
          <a:effectLst>
            <a:outerShdw blurRad="457200" dist="152400" dir="3000000" sx="104000" sy="104000" algn="ctr" rotWithShape="0">
              <a:schemeClr val="accent2">
                <a:lumMod val="50000"/>
                <a:alpha val="93000"/>
              </a:schemeClr>
            </a:outerShdw>
          </a:effectLst>
        </p:spPr>
      </p:pic>
      <p:sp>
        <p:nvSpPr>
          <p:cNvPr id="2" name="Text">
            <a:extLst>
              <a:ext uri="{FF2B5EF4-FFF2-40B4-BE49-F238E27FC236}">
                <a16:creationId xmlns:a16="http://schemas.microsoft.com/office/drawing/2014/main" id="{D533CC01-05A7-4A0E-B249-4673FE3C1B55}"/>
              </a:ext>
            </a:extLst>
          </p:cNvPr>
          <p:cNvSpPr txBox="1"/>
          <p:nvPr/>
        </p:nvSpPr>
        <p:spPr>
          <a:xfrm>
            <a:off x="7402286" y="6075603"/>
            <a:ext cx="3181576" cy="307777"/>
          </a:xfrm>
          <a:prstGeom prst="rect">
            <a:avLst/>
          </a:prstGeom>
          <a:gradFill flip="none" rotWithShape="1">
            <a:gsLst>
              <a:gs pos="0">
                <a:schemeClr val="accent3">
                  <a:lumMod val="67000"/>
                </a:schemeClr>
              </a:gs>
              <a:gs pos="48000">
                <a:schemeClr val="accent3">
                  <a:lumMod val="97000"/>
                  <a:lumOff val="3000"/>
                </a:schemeClr>
              </a:gs>
              <a:gs pos="100000">
                <a:schemeClr val="accent3">
                  <a:lumMod val="60000"/>
                  <a:lumOff val="40000"/>
                </a:schemeClr>
              </a:gs>
            </a:gsLst>
            <a:lin ang="16200000" scaled="1"/>
            <a:tileRect/>
          </a:gradFill>
          <a:ln w="19050">
            <a:solidFill>
              <a:schemeClr val="bg1"/>
            </a:solidFill>
          </a:ln>
        </p:spPr>
        <p:txBody>
          <a:bodyPr wrap="square" rtlCol="0">
            <a:spAutoFit/>
          </a:bodyPr>
          <a:lstStyle>
            <a:defPPr>
              <a:defRPr lang="en-US"/>
            </a:defPPr>
            <a:lvl1pPr>
              <a:defRPr sz="1400">
                <a:latin typeface="Belwe Cn BT" panose="02060806050305020504" pitchFamily="18" charset="0"/>
                <a:cs typeface="Andalus" panose="02020603050405020304" pitchFamily="18" charset="-78"/>
              </a:defRPr>
            </a:lvl1pPr>
          </a:lstStyle>
          <a:p>
            <a:r>
              <a:rPr lang="en-US"/>
              <a:t>Alchi village of Leh</a:t>
            </a:r>
            <a:r>
              <a:rPr lang="sk-SK"/>
              <a:t>,</a:t>
            </a:r>
            <a:r>
              <a:rPr lang="en-US"/>
              <a:t> Jammu Kashmir, </a:t>
            </a:r>
            <a:r>
              <a:rPr lang="sk-SK"/>
              <a:t>India</a:t>
            </a:r>
            <a:endParaRPr lang="en-US"/>
          </a:p>
        </p:txBody>
      </p:sp>
    </p:spTree>
    <p:extLst>
      <p:ext uri="{BB962C8B-B14F-4D97-AF65-F5344CB8AC3E}">
        <p14:creationId xmlns:p14="http://schemas.microsoft.com/office/powerpoint/2010/main" val="3557350716"/>
      </p:ext>
    </p:extLst>
  </p:cSld>
  <p:clrMapOvr>
    <a:masterClrMapping/>
  </p:clrMapOvr>
  <mc:AlternateContent xmlns:mc="http://schemas.openxmlformats.org/markup-compatibility/2006" xmlns:p14="http://schemas.microsoft.com/office/powerpoint/2010/main">
    <mc:Choice Requires="p14">
      <p:transition spd="slow" p14:dur="2000" advClick="0" advTm="5000">
        <p:wipe dir="d"/>
      </p:transition>
    </mc:Choice>
    <mc:Fallback xmlns="">
      <p:transition spd="slow" advClick="0" advTm="5000">
        <p:wipe dir="d"/>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Rám">
            <a:extLst>
              <a:ext uri="{FF2B5EF4-FFF2-40B4-BE49-F238E27FC236}">
                <a16:creationId xmlns:a16="http://schemas.microsoft.com/office/drawing/2014/main" id="{32502E8D-2FBB-4BC2-8AAB-924C37151800}"/>
              </a:ext>
            </a:extLst>
          </p:cNvPr>
          <p:cNvPicPr>
            <a:picLocks noChangeArrowheads="1"/>
          </p:cNvPicPr>
          <p:nvPr/>
        </p:nvPicPr>
        <p:blipFill>
          <a:blip r:embed="rId2">
            <a:extLst>
              <a:ext uri="{BEBA8EAE-BF5A-486C-A8C5-ECC9F3942E4B}">
                <a14:imgProps xmlns:a14="http://schemas.microsoft.com/office/drawing/2010/main">
                  <a14:imgLayer r:embed="rId3">
                    <a14:imgEffect>
                      <a14:saturation sat="300000"/>
                    </a14:imgEffect>
                  </a14:imgLayer>
                </a14:imgProps>
              </a:ext>
              <a:ext uri="{28A0092B-C50C-407E-A947-70E740481C1C}">
                <a14:useLocalDpi xmlns:a14="http://schemas.microsoft.com/office/drawing/2010/main" val="0"/>
              </a:ext>
            </a:extLst>
          </a:blip>
          <a:srcRect/>
          <a:stretch>
            <a:fillRect/>
          </a:stretch>
        </p:blipFill>
        <p:spPr bwMode="auto">
          <a:xfrm>
            <a:off x="0" y="0"/>
            <a:ext cx="11520488" cy="7091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4" name="Ornament">
            <a:extLst>
              <a:ext uri="{FF2B5EF4-FFF2-40B4-BE49-F238E27FC236}">
                <a16:creationId xmlns:a16="http://schemas.microsoft.com/office/drawing/2014/main" id="{D62BB637-DBB1-4055-8957-1C72274E1539}"/>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88975" y="4621213"/>
            <a:ext cx="1722438" cy="182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 name="Foto">
            <a:extLst>
              <a:ext uri="{FF2B5EF4-FFF2-40B4-BE49-F238E27FC236}">
                <a16:creationId xmlns:a16="http://schemas.microsoft.com/office/drawing/2014/main" id="{F83B9922-DC7C-4DBC-AABB-FD6E7277022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460203" y="757711"/>
            <a:ext cx="8066329" cy="4965273"/>
          </a:xfrm>
          <a:prstGeom prst="rect">
            <a:avLst/>
          </a:prstGeom>
          <a:ln w="25400" cmpd="sng">
            <a:solidFill>
              <a:schemeClr val="bg1"/>
            </a:solidFill>
          </a:ln>
          <a:effectLst>
            <a:outerShdw blurRad="457200" dist="152400" dir="3000000" sx="104000" sy="104000" algn="ctr" rotWithShape="0">
              <a:schemeClr val="accent2">
                <a:lumMod val="50000"/>
                <a:alpha val="93000"/>
              </a:schemeClr>
            </a:outerShdw>
          </a:effectLst>
        </p:spPr>
      </p:pic>
      <p:sp>
        <p:nvSpPr>
          <p:cNvPr id="2" name="Text">
            <a:extLst>
              <a:ext uri="{FF2B5EF4-FFF2-40B4-BE49-F238E27FC236}">
                <a16:creationId xmlns:a16="http://schemas.microsoft.com/office/drawing/2014/main" id="{D533CC01-05A7-4A0E-B249-4673FE3C1B55}"/>
              </a:ext>
            </a:extLst>
          </p:cNvPr>
          <p:cNvSpPr txBox="1"/>
          <p:nvPr/>
        </p:nvSpPr>
        <p:spPr>
          <a:xfrm>
            <a:off x="8464731" y="6075603"/>
            <a:ext cx="2119132" cy="307777"/>
          </a:xfrm>
          <a:prstGeom prst="rect">
            <a:avLst/>
          </a:prstGeom>
          <a:gradFill flip="none" rotWithShape="1">
            <a:gsLst>
              <a:gs pos="0">
                <a:schemeClr val="accent3">
                  <a:lumMod val="67000"/>
                </a:schemeClr>
              </a:gs>
              <a:gs pos="48000">
                <a:schemeClr val="accent3">
                  <a:lumMod val="97000"/>
                  <a:lumOff val="3000"/>
                </a:schemeClr>
              </a:gs>
              <a:gs pos="100000">
                <a:schemeClr val="accent3">
                  <a:lumMod val="60000"/>
                  <a:lumOff val="40000"/>
                </a:schemeClr>
              </a:gs>
            </a:gsLst>
            <a:lin ang="16200000" scaled="1"/>
            <a:tileRect/>
          </a:gradFill>
          <a:ln w="19050">
            <a:solidFill>
              <a:schemeClr val="bg1"/>
            </a:solidFill>
          </a:ln>
        </p:spPr>
        <p:txBody>
          <a:bodyPr wrap="square" rtlCol="0">
            <a:spAutoFit/>
          </a:bodyPr>
          <a:lstStyle>
            <a:defPPr>
              <a:defRPr lang="en-US"/>
            </a:defPPr>
            <a:lvl1pPr>
              <a:defRPr sz="1400">
                <a:latin typeface="Belwe Cn BT" panose="02060806050305020504" pitchFamily="18" charset="0"/>
                <a:cs typeface="Andalus" panose="02020603050405020304" pitchFamily="18" charset="-78"/>
              </a:defRPr>
            </a:lvl1pPr>
          </a:lstStyle>
          <a:p>
            <a:r>
              <a:rPr lang="sk-SK"/>
              <a:t>Tipical Village,</a:t>
            </a:r>
            <a:r>
              <a:rPr lang="en-US"/>
              <a:t> Niger</a:t>
            </a:r>
            <a:r>
              <a:rPr lang="sk-SK"/>
              <a:t>, Africa</a:t>
            </a:r>
            <a:endParaRPr lang="en-US"/>
          </a:p>
        </p:txBody>
      </p:sp>
    </p:spTree>
    <p:extLst>
      <p:ext uri="{BB962C8B-B14F-4D97-AF65-F5344CB8AC3E}">
        <p14:creationId xmlns:p14="http://schemas.microsoft.com/office/powerpoint/2010/main" val="244514594"/>
      </p:ext>
    </p:extLst>
  </p:cSld>
  <p:clrMapOvr>
    <a:masterClrMapping/>
  </p:clrMapOvr>
  <mc:AlternateContent xmlns:mc="http://schemas.openxmlformats.org/markup-compatibility/2006" xmlns:p14="http://schemas.microsoft.com/office/powerpoint/2010/main">
    <mc:Choice Requires="p14">
      <p:transition spd="slow" p14:dur="2000" advClick="0" advTm="5000">
        <p:wipe dir="d"/>
      </p:transition>
    </mc:Choice>
    <mc:Fallback xmlns="">
      <p:transition spd="slow" advClick="0" advTm="5000">
        <p:wipe dir="d"/>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Rám">
            <a:extLst>
              <a:ext uri="{FF2B5EF4-FFF2-40B4-BE49-F238E27FC236}">
                <a16:creationId xmlns:a16="http://schemas.microsoft.com/office/drawing/2014/main" id="{32502E8D-2FBB-4BC2-8AAB-924C37151800}"/>
              </a:ext>
            </a:extLst>
          </p:cNvPr>
          <p:cNvPicPr>
            <a:picLocks noChangeArrowheads="1"/>
          </p:cNvPicPr>
          <p:nvPr/>
        </p:nvPicPr>
        <p:blipFill>
          <a:blip r:embed="rId2">
            <a:extLst>
              <a:ext uri="{BEBA8EAE-BF5A-486C-A8C5-ECC9F3942E4B}">
                <a14:imgProps xmlns:a14="http://schemas.microsoft.com/office/drawing/2010/main">
                  <a14:imgLayer r:embed="rId3">
                    <a14:imgEffect>
                      <a14:saturation sat="300000"/>
                    </a14:imgEffect>
                  </a14:imgLayer>
                </a14:imgProps>
              </a:ext>
              <a:ext uri="{28A0092B-C50C-407E-A947-70E740481C1C}">
                <a14:useLocalDpi xmlns:a14="http://schemas.microsoft.com/office/drawing/2010/main" val="0"/>
              </a:ext>
            </a:extLst>
          </a:blip>
          <a:srcRect/>
          <a:stretch>
            <a:fillRect/>
          </a:stretch>
        </p:blipFill>
        <p:spPr bwMode="auto">
          <a:xfrm>
            <a:off x="0" y="0"/>
            <a:ext cx="11520488" cy="7091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4" name="Ornament">
            <a:extLst>
              <a:ext uri="{FF2B5EF4-FFF2-40B4-BE49-F238E27FC236}">
                <a16:creationId xmlns:a16="http://schemas.microsoft.com/office/drawing/2014/main" id="{D62BB637-DBB1-4055-8957-1C72274E1539}"/>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88975" y="4621213"/>
            <a:ext cx="1722438" cy="182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 name="Foto">
            <a:extLst>
              <a:ext uri="{FF2B5EF4-FFF2-40B4-BE49-F238E27FC236}">
                <a16:creationId xmlns:a16="http://schemas.microsoft.com/office/drawing/2014/main" id="{F83B9922-DC7C-4DBC-AABB-FD6E7277022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454874" y="754150"/>
            <a:ext cx="8076986" cy="4972394"/>
          </a:xfrm>
          <a:prstGeom prst="rect">
            <a:avLst/>
          </a:prstGeom>
          <a:ln w="25400" cmpd="sng">
            <a:solidFill>
              <a:schemeClr val="bg1"/>
            </a:solidFill>
          </a:ln>
          <a:effectLst>
            <a:outerShdw blurRad="457200" dist="152400" dir="3000000" sx="104000" sy="104000" algn="ctr" rotWithShape="0">
              <a:schemeClr val="accent2">
                <a:lumMod val="50000"/>
                <a:alpha val="93000"/>
              </a:schemeClr>
            </a:outerShdw>
          </a:effectLst>
        </p:spPr>
      </p:pic>
      <p:sp>
        <p:nvSpPr>
          <p:cNvPr id="2" name="Text">
            <a:extLst>
              <a:ext uri="{FF2B5EF4-FFF2-40B4-BE49-F238E27FC236}">
                <a16:creationId xmlns:a16="http://schemas.microsoft.com/office/drawing/2014/main" id="{D533CC01-05A7-4A0E-B249-4673FE3C1B55}"/>
              </a:ext>
            </a:extLst>
          </p:cNvPr>
          <p:cNvSpPr txBox="1"/>
          <p:nvPr/>
        </p:nvSpPr>
        <p:spPr>
          <a:xfrm>
            <a:off x="8273143" y="6075603"/>
            <a:ext cx="2310720" cy="307777"/>
          </a:xfrm>
          <a:prstGeom prst="rect">
            <a:avLst/>
          </a:prstGeom>
          <a:gradFill flip="none" rotWithShape="1">
            <a:gsLst>
              <a:gs pos="0">
                <a:schemeClr val="accent3">
                  <a:lumMod val="67000"/>
                </a:schemeClr>
              </a:gs>
              <a:gs pos="48000">
                <a:schemeClr val="accent3">
                  <a:lumMod val="97000"/>
                  <a:lumOff val="3000"/>
                </a:schemeClr>
              </a:gs>
              <a:gs pos="100000">
                <a:schemeClr val="accent3">
                  <a:lumMod val="60000"/>
                  <a:lumOff val="40000"/>
                </a:schemeClr>
              </a:gs>
            </a:gsLst>
            <a:lin ang="16200000" scaled="1"/>
            <a:tileRect/>
          </a:gradFill>
          <a:ln w="19050">
            <a:solidFill>
              <a:schemeClr val="bg1"/>
            </a:solidFill>
          </a:ln>
        </p:spPr>
        <p:txBody>
          <a:bodyPr wrap="square" rtlCol="0">
            <a:spAutoFit/>
          </a:bodyPr>
          <a:lstStyle>
            <a:defPPr>
              <a:defRPr lang="en-US"/>
            </a:defPPr>
            <a:lvl1pPr>
              <a:defRPr sz="1400">
                <a:latin typeface="Belwe Cn BT" panose="02060806050305020504" pitchFamily="18" charset="0"/>
                <a:cs typeface="Andalus" panose="02020603050405020304" pitchFamily="18" charset="-78"/>
              </a:defRPr>
            </a:lvl1pPr>
          </a:lstStyle>
          <a:p>
            <a:r>
              <a:rPr lang="en-US"/>
              <a:t>Abi Barak Village</a:t>
            </a:r>
            <a:r>
              <a:rPr lang="sk-SK"/>
              <a:t>, </a:t>
            </a:r>
            <a:r>
              <a:rPr lang="en-US"/>
              <a:t>Afghanistan</a:t>
            </a:r>
          </a:p>
        </p:txBody>
      </p:sp>
    </p:spTree>
    <p:extLst>
      <p:ext uri="{BB962C8B-B14F-4D97-AF65-F5344CB8AC3E}">
        <p14:creationId xmlns:p14="http://schemas.microsoft.com/office/powerpoint/2010/main" val="3385424265"/>
      </p:ext>
    </p:extLst>
  </p:cSld>
  <p:clrMapOvr>
    <a:masterClrMapping/>
  </p:clrMapOvr>
  <mc:AlternateContent xmlns:mc="http://schemas.openxmlformats.org/markup-compatibility/2006" xmlns:p14="http://schemas.microsoft.com/office/powerpoint/2010/main">
    <mc:Choice Requires="p14">
      <p:transition spd="slow" p14:dur="2000" advClick="0" advTm="5000">
        <p:wipe dir="d"/>
      </p:transition>
    </mc:Choice>
    <mc:Fallback xmlns="">
      <p:transition spd="slow" advClick="0" advTm="5000">
        <p:wipe dir="d"/>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Rám">
            <a:extLst>
              <a:ext uri="{FF2B5EF4-FFF2-40B4-BE49-F238E27FC236}">
                <a16:creationId xmlns:a16="http://schemas.microsoft.com/office/drawing/2014/main" id="{32502E8D-2FBB-4BC2-8AAB-924C37151800}"/>
              </a:ext>
            </a:extLst>
          </p:cNvPr>
          <p:cNvPicPr>
            <a:picLocks noChangeArrowheads="1"/>
          </p:cNvPicPr>
          <p:nvPr/>
        </p:nvPicPr>
        <p:blipFill>
          <a:blip r:embed="rId2">
            <a:extLst>
              <a:ext uri="{BEBA8EAE-BF5A-486C-A8C5-ECC9F3942E4B}">
                <a14:imgProps xmlns:a14="http://schemas.microsoft.com/office/drawing/2010/main">
                  <a14:imgLayer r:embed="rId3">
                    <a14:imgEffect>
                      <a14:saturation sat="300000"/>
                    </a14:imgEffect>
                  </a14:imgLayer>
                </a14:imgProps>
              </a:ext>
              <a:ext uri="{28A0092B-C50C-407E-A947-70E740481C1C}">
                <a14:useLocalDpi xmlns:a14="http://schemas.microsoft.com/office/drawing/2010/main" val="0"/>
              </a:ext>
            </a:extLst>
          </a:blip>
          <a:srcRect/>
          <a:stretch>
            <a:fillRect/>
          </a:stretch>
        </p:blipFill>
        <p:spPr bwMode="auto">
          <a:xfrm>
            <a:off x="0" y="0"/>
            <a:ext cx="11520488" cy="7091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4" name="Ornament">
            <a:extLst>
              <a:ext uri="{FF2B5EF4-FFF2-40B4-BE49-F238E27FC236}">
                <a16:creationId xmlns:a16="http://schemas.microsoft.com/office/drawing/2014/main" id="{D62BB637-DBB1-4055-8957-1C72274E1539}"/>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88975" y="4621213"/>
            <a:ext cx="1722438" cy="182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 name="Foto">
            <a:extLst>
              <a:ext uri="{FF2B5EF4-FFF2-40B4-BE49-F238E27FC236}">
                <a16:creationId xmlns:a16="http://schemas.microsoft.com/office/drawing/2014/main" id="{F83B9922-DC7C-4DBC-AABB-FD6E7277022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458714" y="754150"/>
            <a:ext cx="8069306" cy="4972394"/>
          </a:xfrm>
          <a:prstGeom prst="rect">
            <a:avLst/>
          </a:prstGeom>
          <a:ln w="25400" cmpd="sng">
            <a:solidFill>
              <a:schemeClr val="bg1"/>
            </a:solidFill>
          </a:ln>
          <a:effectLst>
            <a:outerShdw blurRad="457200" dist="152400" dir="3000000" sx="104000" sy="104000" algn="ctr" rotWithShape="0">
              <a:schemeClr val="accent2">
                <a:lumMod val="50000"/>
                <a:alpha val="93000"/>
              </a:schemeClr>
            </a:outerShdw>
          </a:effectLst>
        </p:spPr>
      </p:pic>
      <p:sp>
        <p:nvSpPr>
          <p:cNvPr id="2" name="Text">
            <a:extLst>
              <a:ext uri="{FF2B5EF4-FFF2-40B4-BE49-F238E27FC236}">
                <a16:creationId xmlns:a16="http://schemas.microsoft.com/office/drawing/2014/main" id="{D533CC01-05A7-4A0E-B249-4673FE3C1B55}"/>
              </a:ext>
            </a:extLst>
          </p:cNvPr>
          <p:cNvSpPr txBox="1"/>
          <p:nvPr/>
        </p:nvSpPr>
        <p:spPr>
          <a:xfrm>
            <a:off x="6383383" y="6075603"/>
            <a:ext cx="4200480" cy="307777"/>
          </a:xfrm>
          <a:prstGeom prst="rect">
            <a:avLst/>
          </a:prstGeom>
          <a:gradFill flip="none" rotWithShape="1">
            <a:gsLst>
              <a:gs pos="0">
                <a:schemeClr val="accent3">
                  <a:lumMod val="67000"/>
                </a:schemeClr>
              </a:gs>
              <a:gs pos="48000">
                <a:schemeClr val="accent3">
                  <a:lumMod val="97000"/>
                  <a:lumOff val="3000"/>
                </a:schemeClr>
              </a:gs>
              <a:gs pos="100000">
                <a:schemeClr val="accent3">
                  <a:lumMod val="60000"/>
                  <a:lumOff val="40000"/>
                </a:schemeClr>
              </a:gs>
            </a:gsLst>
            <a:lin ang="16200000" scaled="1"/>
            <a:tileRect/>
          </a:gradFill>
          <a:ln w="19050">
            <a:solidFill>
              <a:schemeClr val="bg1"/>
            </a:solidFill>
          </a:ln>
        </p:spPr>
        <p:txBody>
          <a:bodyPr wrap="square" rtlCol="0">
            <a:spAutoFit/>
          </a:bodyPr>
          <a:lstStyle>
            <a:defPPr>
              <a:defRPr lang="en-US"/>
            </a:defPPr>
            <a:lvl1pPr>
              <a:defRPr sz="1400">
                <a:latin typeface="Belwe Cn BT" panose="02060806050305020504" pitchFamily="18" charset="0"/>
                <a:cs typeface="Andalus" panose="02020603050405020304" pitchFamily="18" charset="-78"/>
              </a:defRPr>
            </a:lvl1pPr>
          </a:lstStyle>
          <a:p>
            <a:r>
              <a:rPr lang="en-US"/>
              <a:t>Orang Ulu Longhouse village</a:t>
            </a:r>
            <a:r>
              <a:rPr lang="sk-SK"/>
              <a:t>, </a:t>
            </a:r>
            <a:r>
              <a:rPr lang="en-US"/>
              <a:t>Sarawak,</a:t>
            </a:r>
            <a:r>
              <a:rPr lang="sk-SK"/>
              <a:t> Borneo,</a:t>
            </a:r>
            <a:r>
              <a:rPr lang="en-US"/>
              <a:t> Malaysia</a:t>
            </a:r>
          </a:p>
        </p:txBody>
      </p:sp>
    </p:spTree>
    <p:extLst>
      <p:ext uri="{BB962C8B-B14F-4D97-AF65-F5344CB8AC3E}">
        <p14:creationId xmlns:p14="http://schemas.microsoft.com/office/powerpoint/2010/main" val="2574053421"/>
      </p:ext>
    </p:extLst>
  </p:cSld>
  <p:clrMapOvr>
    <a:masterClrMapping/>
  </p:clrMapOvr>
  <mc:AlternateContent xmlns:mc="http://schemas.openxmlformats.org/markup-compatibility/2006" xmlns:p14="http://schemas.microsoft.com/office/powerpoint/2010/main">
    <mc:Choice Requires="p14">
      <p:transition spd="slow" p14:dur="2000" advClick="0" advTm="5000">
        <p:wipe dir="d"/>
      </p:transition>
    </mc:Choice>
    <mc:Fallback xmlns="">
      <p:transition spd="slow" advClick="0" advTm="5000">
        <p:wipe dir="d"/>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Rám">
            <a:extLst>
              <a:ext uri="{FF2B5EF4-FFF2-40B4-BE49-F238E27FC236}">
                <a16:creationId xmlns:a16="http://schemas.microsoft.com/office/drawing/2014/main" id="{32502E8D-2FBB-4BC2-8AAB-924C37151800}"/>
              </a:ext>
            </a:extLst>
          </p:cNvPr>
          <p:cNvPicPr>
            <a:picLocks noChangeArrowheads="1"/>
          </p:cNvPicPr>
          <p:nvPr/>
        </p:nvPicPr>
        <p:blipFill>
          <a:blip r:embed="rId2">
            <a:extLst>
              <a:ext uri="{BEBA8EAE-BF5A-486C-A8C5-ECC9F3942E4B}">
                <a14:imgProps xmlns:a14="http://schemas.microsoft.com/office/drawing/2010/main">
                  <a14:imgLayer r:embed="rId3">
                    <a14:imgEffect>
                      <a14:saturation sat="300000"/>
                    </a14:imgEffect>
                  </a14:imgLayer>
                </a14:imgProps>
              </a:ext>
              <a:ext uri="{28A0092B-C50C-407E-A947-70E740481C1C}">
                <a14:useLocalDpi xmlns:a14="http://schemas.microsoft.com/office/drawing/2010/main" val="0"/>
              </a:ext>
            </a:extLst>
          </a:blip>
          <a:srcRect/>
          <a:stretch>
            <a:fillRect/>
          </a:stretch>
        </p:blipFill>
        <p:spPr bwMode="auto">
          <a:xfrm>
            <a:off x="0" y="0"/>
            <a:ext cx="11520488" cy="7091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4" name="Ornament">
            <a:extLst>
              <a:ext uri="{FF2B5EF4-FFF2-40B4-BE49-F238E27FC236}">
                <a16:creationId xmlns:a16="http://schemas.microsoft.com/office/drawing/2014/main" id="{D62BB637-DBB1-4055-8957-1C72274E1539}"/>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88975" y="4621213"/>
            <a:ext cx="1722438" cy="182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 name="Foto">
            <a:extLst>
              <a:ext uri="{FF2B5EF4-FFF2-40B4-BE49-F238E27FC236}">
                <a16:creationId xmlns:a16="http://schemas.microsoft.com/office/drawing/2014/main" id="{F83B9922-DC7C-4DBC-AABB-FD6E7277022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458826" y="755743"/>
            <a:ext cx="8069082" cy="4969209"/>
          </a:xfrm>
          <a:prstGeom prst="rect">
            <a:avLst/>
          </a:prstGeom>
          <a:ln w="25400" cmpd="sng">
            <a:solidFill>
              <a:schemeClr val="bg1"/>
            </a:solidFill>
          </a:ln>
          <a:effectLst>
            <a:outerShdw blurRad="457200" dist="152400" dir="3000000" sx="104000" sy="104000" algn="ctr" rotWithShape="0">
              <a:schemeClr val="accent2">
                <a:lumMod val="50000"/>
                <a:alpha val="93000"/>
              </a:schemeClr>
            </a:outerShdw>
          </a:effectLst>
        </p:spPr>
      </p:pic>
      <p:sp>
        <p:nvSpPr>
          <p:cNvPr id="2" name="Text">
            <a:extLst>
              <a:ext uri="{FF2B5EF4-FFF2-40B4-BE49-F238E27FC236}">
                <a16:creationId xmlns:a16="http://schemas.microsoft.com/office/drawing/2014/main" id="{D533CC01-05A7-4A0E-B249-4673FE3C1B55}"/>
              </a:ext>
            </a:extLst>
          </p:cNvPr>
          <p:cNvSpPr txBox="1"/>
          <p:nvPr/>
        </p:nvSpPr>
        <p:spPr>
          <a:xfrm>
            <a:off x="6892507" y="6075603"/>
            <a:ext cx="3691356" cy="307777"/>
          </a:xfrm>
          <a:prstGeom prst="rect">
            <a:avLst/>
          </a:prstGeom>
          <a:gradFill flip="none" rotWithShape="1">
            <a:gsLst>
              <a:gs pos="0">
                <a:schemeClr val="accent3">
                  <a:lumMod val="67000"/>
                </a:schemeClr>
              </a:gs>
              <a:gs pos="48000">
                <a:schemeClr val="accent3">
                  <a:lumMod val="97000"/>
                  <a:lumOff val="3000"/>
                </a:schemeClr>
              </a:gs>
              <a:gs pos="100000">
                <a:schemeClr val="accent3">
                  <a:lumMod val="60000"/>
                  <a:lumOff val="40000"/>
                </a:schemeClr>
              </a:gs>
            </a:gsLst>
            <a:lin ang="16200000" scaled="1"/>
            <a:tileRect/>
          </a:gradFill>
          <a:ln w="19050">
            <a:solidFill>
              <a:schemeClr val="bg1"/>
            </a:solidFill>
          </a:ln>
        </p:spPr>
        <p:txBody>
          <a:bodyPr wrap="square" rtlCol="0">
            <a:spAutoFit/>
          </a:bodyPr>
          <a:lstStyle>
            <a:defPPr>
              <a:defRPr lang="en-US"/>
            </a:defPPr>
            <a:lvl1pPr>
              <a:defRPr sz="1400">
                <a:latin typeface="Belwe Cn BT" panose="02060806050305020504" pitchFamily="18" charset="0"/>
                <a:cs typeface="Andalus" panose="02020603050405020304" pitchFamily="18" charset="-78"/>
              </a:defRPr>
            </a:lvl1pPr>
          </a:lstStyle>
          <a:p>
            <a:r>
              <a:rPr lang="sk-SK"/>
              <a:t>We</a:t>
            </a:r>
            <a:r>
              <a:rPr lang="en-US"/>
              <a:t> wish you a pleasant holiday in th</a:t>
            </a:r>
            <a:r>
              <a:rPr lang="sk-SK"/>
              <a:t>is tree</a:t>
            </a:r>
            <a:r>
              <a:rPr lang="en-US"/>
              <a:t> house.</a:t>
            </a:r>
            <a:r>
              <a:rPr lang="sk-SK"/>
              <a:t>..</a:t>
            </a:r>
            <a:endParaRPr lang="en-US"/>
          </a:p>
        </p:txBody>
      </p:sp>
    </p:spTree>
    <p:extLst>
      <p:ext uri="{BB962C8B-B14F-4D97-AF65-F5344CB8AC3E}">
        <p14:creationId xmlns:p14="http://schemas.microsoft.com/office/powerpoint/2010/main" val="367095787"/>
      </p:ext>
    </p:extLst>
  </p:cSld>
  <p:clrMapOvr>
    <a:masterClrMapping/>
  </p:clrMapOvr>
  <mc:AlternateContent xmlns:mc="http://schemas.openxmlformats.org/markup-compatibility/2006" xmlns:p14="http://schemas.microsoft.com/office/powerpoint/2010/main">
    <mc:Choice Requires="p14">
      <p:transition spd="slow" p14:dur="2000" advClick="0" advTm="5000">
        <p:wipe dir="d"/>
      </p:transition>
    </mc:Choice>
    <mc:Fallback xmlns="">
      <p:transition spd="slow" advClick="0" advTm="5000">
        <p:wipe dir="d"/>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Rám">
            <a:extLst>
              <a:ext uri="{FF2B5EF4-FFF2-40B4-BE49-F238E27FC236}">
                <a16:creationId xmlns:a16="http://schemas.microsoft.com/office/drawing/2014/main" id="{BE50215D-0BE5-487F-9CAE-42F6DF84FB2A}"/>
              </a:ext>
            </a:extLst>
          </p:cNvPr>
          <p:cNvPicPr>
            <a:picLocks noChangeArrowheads="1"/>
          </p:cNvPicPr>
          <p:nvPr/>
        </p:nvPicPr>
        <p:blipFill>
          <a:blip r:embed="rId2">
            <a:extLst>
              <a:ext uri="{BEBA8EAE-BF5A-486C-A8C5-ECC9F3942E4B}">
                <a14:imgProps xmlns:a14="http://schemas.microsoft.com/office/drawing/2010/main">
                  <a14:imgLayer r:embed="rId3">
                    <a14:imgEffect>
                      <a14:saturation sat="300000"/>
                    </a14:imgEffect>
                  </a14:imgLayer>
                </a14:imgProps>
              </a:ext>
              <a:ext uri="{28A0092B-C50C-407E-A947-70E740481C1C}">
                <a14:useLocalDpi xmlns:a14="http://schemas.microsoft.com/office/drawing/2010/main" val="0"/>
              </a:ext>
            </a:extLst>
          </a:blip>
          <a:srcRect/>
          <a:stretch>
            <a:fillRect/>
          </a:stretch>
        </p:blipFill>
        <p:spPr bwMode="auto">
          <a:xfrm>
            <a:off x="0" y="0"/>
            <a:ext cx="11520488" cy="7091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3" name="VIZ 2">
            <a:extLst>
              <a:ext uri="{FF2B5EF4-FFF2-40B4-BE49-F238E27FC236}">
                <a16:creationId xmlns:a16="http://schemas.microsoft.com/office/drawing/2014/main" id="{C4070245-EDD9-4678-958A-70D6CE4A9285}"/>
              </a:ext>
            </a:extLst>
          </p:cNvPr>
          <p:cNvGrpSpPr/>
          <p:nvPr/>
        </p:nvGrpSpPr>
        <p:grpSpPr>
          <a:xfrm>
            <a:off x="5292725" y="3365500"/>
            <a:ext cx="5564188" cy="3152775"/>
            <a:chOff x="5292725" y="3365500"/>
            <a:chExt cx="5564188" cy="3152775"/>
          </a:xfrm>
        </p:grpSpPr>
        <p:pic>
          <p:nvPicPr>
            <p:cNvPr id="18" name="Vizitka 2">
              <a:extLst>
                <a:ext uri="{FF2B5EF4-FFF2-40B4-BE49-F238E27FC236}">
                  <a16:creationId xmlns:a16="http://schemas.microsoft.com/office/drawing/2014/main" id="{E0423A7C-564F-4B4F-ABC9-3384067D26AD}"/>
                </a:ext>
              </a:extLst>
            </p:cNvPr>
            <p:cNvPicPr>
              <a:picLocks/>
            </p:cNvPicPr>
            <p:nvPr/>
          </p:nvPicPr>
          <p:blipFill>
            <a:blip r:embed="rId4" cstate="print">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5346000" y="3430588"/>
              <a:ext cx="5472000" cy="3024000"/>
            </a:xfrm>
            <a:prstGeom prst="rect">
              <a:avLst/>
            </a:prstGeom>
            <a:ln w="44450">
              <a:solidFill>
                <a:srgbClr val="A4761A"/>
              </a:solidFill>
            </a:ln>
          </p:spPr>
        </p:pic>
        <p:pic>
          <p:nvPicPr>
            <p:cNvPr id="4104" name="Roh 2b">
              <a:extLst>
                <a:ext uri="{FF2B5EF4-FFF2-40B4-BE49-F238E27FC236}">
                  <a16:creationId xmlns:a16="http://schemas.microsoft.com/office/drawing/2014/main" id="{9B38BC63-161B-4814-B049-403E85FB7BF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260013" y="3365500"/>
              <a:ext cx="596900" cy="59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7" name="Roh 2c">
              <a:extLst>
                <a:ext uri="{FF2B5EF4-FFF2-40B4-BE49-F238E27FC236}">
                  <a16:creationId xmlns:a16="http://schemas.microsoft.com/office/drawing/2014/main" id="{BC1AD7FD-429A-4302-9B5A-1B7A46E8A55B}"/>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292725" y="5921375"/>
              <a:ext cx="596900" cy="59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5" name="Roh 2d">
              <a:extLst>
                <a:ext uri="{FF2B5EF4-FFF2-40B4-BE49-F238E27FC236}">
                  <a16:creationId xmlns:a16="http://schemas.microsoft.com/office/drawing/2014/main" id="{D2D12013-5ACD-4F03-BFD9-4563F88BDF3F}"/>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0260013" y="5921375"/>
              <a:ext cx="596900" cy="59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Logo">
              <a:extLst>
                <a:ext uri="{FF2B5EF4-FFF2-40B4-BE49-F238E27FC236}">
                  <a16:creationId xmlns:a16="http://schemas.microsoft.com/office/drawing/2014/main" id="{58E0074D-BB53-4021-89D0-E2E6851A7F53}"/>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177238" y="3882270"/>
              <a:ext cx="3809524" cy="2120635"/>
            </a:xfrm>
            <a:prstGeom prst="rect">
              <a:avLst/>
            </a:prstGeom>
          </p:spPr>
        </p:pic>
      </p:grpSp>
      <p:grpSp>
        <p:nvGrpSpPr>
          <p:cNvPr id="2" name="VIZ 1">
            <a:extLst>
              <a:ext uri="{FF2B5EF4-FFF2-40B4-BE49-F238E27FC236}">
                <a16:creationId xmlns:a16="http://schemas.microsoft.com/office/drawing/2014/main" id="{EC8B6AE9-BBEA-49AF-8E66-E4D0096D3BE0}"/>
              </a:ext>
            </a:extLst>
          </p:cNvPr>
          <p:cNvGrpSpPr/>
          <p:nvPr/>
        </p:nvGrpSpPr>
        <p:grpSpPr>
          <a:xfrm>
            <a:off x="684213" y="576263"/>
            <a:ext cx="5529262" cy="3152775"/>
            <a:chOff x="684213" y="576263"/>
            <a:chExt cx="5529262" cy="3152775"/>
          </a:xfrm>
        </p:grpSpPr>
        <p:pic>
          <p:nvPicPr>
            <p:cNvPr id="4" name="Vizitka 1">
              <a:extLst>
                <a:ext uri="{FF2B5EF4-FFF2-40B4-BE49-F238E27FC236}">
                  <a16:creationId xmlns:a16="http://schemas.microsoft.com/office/drawing/2014/main" id="{7D4E85E8-6BF2-457D-BEEA-3A6E14737E46}"/>
                </a:ext>
              </a:extLst>
            </p:cNvPr>
            <p:cNvPicPr>
              <a:picLocks/>
            </p:cNvPicPr>
            <p:nvPr/>
          </p:nvPicPr>
          <p:blipFill>
            <a:blip r:embed="rId9" cstate="print">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731520" y="641350"/>
              <a:ext cx="5436000" cy="3024000"/>
            </a:xfrm>
            <a:prstGeom prst="rect">
              <a:avLst/>
            </a:prstGeom>
            <a:ln w="44450">
              <a:solidFill>
                <a:srgbClr val="A4761A"/>
              </a:solidFill>
            </a:ln>
          </p:spPr>
        </p:pic>
        <p:pic>
          <p:nvPicPr>
            <p:cNvPr id="4101" name="Roh 1a">
              <a:extLst>
                <a:ext uri="{FF2B5EF4-FFF2-40B4-BE49-F238E27FC236}">
                  <a16:creationId xmlns:a16="http://schemas.microsoft.com/office/drawing/2014/main" id="{A31E249C-02C3-4757-91EA-6D04B936B025}"/>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684213" y="576263"/>
              <a:ext cx="596900" cy="59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2" name="Roh 1b">
              <a:extLst>
                <a:ext uri="{FF2B5EF4-FFF2-40B4-BE49-F238E27FC236}">
                  <a16:creationId xmlns:a16="http://schemas.microsoft.com/office/drawing/2014/main" id="{2F7DC12D-5F4A-4EB4-82EF-50258D9ECAD2}"/>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16575" y="576263"/>
              <a:ext cx="596900" cy="59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3" name="Roh 1c">
              <a:extLst>
                <a:ext uri="{FF2B5EF4-FFF2-40B4-BE49-F238E27FC236}">
                  <a16:creationId xmlns:a16="http://schemas.microsoft.com/office/drawing/2014/main" id="{5492D76C-EA98-47A4-ADFB-132DE1ACB3EF}"/>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84213" y="3132138"/>
              <a:ext cx="596900" cy="59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6" name="Roh 1d">
              <a:extLst>
                <a:ext uri="{FF2B5EF4-FFF2-40B4-BE49-F238E27FC236}">
                  <a16:creationId xmlns:a16="http://schemas.microsoft.com/office/drawing/2014/main" id="{F07990D8-BB6F-4228-98D2-5F2BA02C7E52}"/>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616575" y="3132138"/>
              <a:ext cx="596900" cy="59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ext 1a">
              <a:extLst>
                <a:ext uri="{FF2B5EF4-FFF2-40B4-BE49-F238E27FC236}">
                  <a16:creationId xmlns:a16="http://schemas.microsoft.com/office/drawing/2014/main" id="{59BADC88-7CAF-4EA1-8AD7-54EF7D82C9AF}"/>
                </a:ext>
              </a:extLst>
            </p:cNvPr>
            <p:cNvSpPr txBox="1"/>
            <p:nvPr/>
          </p:nvSpPr>
          <p:spPr>
            <a:xfrm>
              <a:off x="981075" y="802871"/>
              <a:ext cx="4908550" cy="1077218"/>
            </a:xfrm>
            <a:prstGeom prst="rect">
              <a:avLst/>
            </a:prstGeom>
            <a:noFill/>
          </p:spPr>
          <p:txBody>
            <a:bodyPr wrap="square" rtlCol="0">
              <a:spAutoFit/>
            </a:bodyPr>
            <a:lstStyle/>
            <a:p>
              <a:pPr algn="ctr"/>
              <a:r>
                <a:rPr lang="en-US">
                  <a:ln w="3175">
                    <a:solidFill>
                      <a:schemeClr val="tx1">
                        <a:alpha val="55000"/>
                      </a:schemeClr>
                    </a:solidFill>
                  </a:ln>
                  <a:solidFill>
                    <a:srgbClr val="FBAC19"/>
                  </a:solidFill>
                  <a:latin typeface=".ArnoldBoecklinTTEE" panose="020B0500000000000000" pitchFamily="34" charset="2"/>
                </a:rPr>
                <a:t>Hope you have enjoyed viewing this presentation</a:t>
              </a:r>
            </a:p>
            <a:p>
              <a:pPr algn="ctr"/>
              <a:r>
                <a:rPr lang="en-US" sz="2800">
                  <a:ln w="3175">
                    <a:solidFill>
                      <a:schemeClr val="tx1">
                        <a:alpha val="55000"/>
                      </a:schemeClr>
                    </a:solidFill>
                  </a:ln>
                  <a:solidFill>
                    <a:srgbClr val="FBAC19"/>
                  </a:solidFill>
                  <a:latin typeface=".ArnoldBoecklinTTEE" panose="020B0500000000000000" pitchFamily="34" charset="2"/>
                </a:rPr>
                <a:t>Have a nice day</a:t>
              </a:r>
              <a:endParaRPr lang="sk-SK" sz="2800">
                <a:ln w="3175">
                  <a:solidFill>
                    <a:schemeClr val="tx1">
                      <a:alpha val="55000"/>
                    </a:schemeClr>
                  </a:solidFill>
                </a:ln>
                <a:solidFill>
                  <a:srgbClr val="FBAC19"/>
                </a:solidFill>
                <a:latin typeface=".ArnoldBoecklinTTEE" panose="020B0500000000000000" pitchFamily="34" charset="2"/>
              </a:endParaRPr>
            </a:p>
          </p:txBody>
        </p:sp>
        <p:sp>
          <p:nvSpPr>
            <p:cNvPr id="7" name="Text 1b">
              <a:extLst>
                <a:ext uri="{FF2B5EF4-FFF2-40B4-BE49-F238E27FC236}">
                  <a16:creationId xmlns:a16="http://schemas.microsoft.com/office/drawing/2014/main" id="{A536E3B3-9ABF-43AF-B8C4-2DE834F3D4C1}"/>
                </a:ext>
              </a:extLst>
            </p:cNvPr>
            <p:cNvSpPr txBox="1"/>
            <p:nvPr/>
          </p:nvSpPr>
          <p:spPr>
            <a:xfrm>
              <a:off x="1025525" y="2753346"/>
              <a:ext cx="4889500" cy="692497"/>
            </a:xfrm>
            <a:prstGeom prst="rect">
              <a:avLst/>
            </a:prstGeom>
            <a:noFill/>
          </p:spPr>
          <p:txBody>
            <a:bodyPr wrap="square" rtlCol="0">
              <a:spAutoFit/>
            </a:bodyPr>
            <a:lstStyle/>
            <a:p>
              <a:pPr algn="ctr"/>
              <a:r>
                <a:rPr lang="en-US" sz="1600" i="1">
                  <a:solidFill>
                    <a:schemeClr val="accent2">
                      <a:lumMod val="50000"/>
                    </a:schemeClr>
                  </a:solidFill>
                  <a:latin typeface="Belwe Cn BT" panose="02060806050305020504" pitchFamily="18" charset="0"/>
                </a:rPr>
                <a:t>With regards </a:t>
              </a:r>
              <a:r>
                <a:rPr lang="sk-SK" sz="1600" i="1">
                  <a:solidFill>
                    <a:schemeClr val="accent2">
                      <a:lumMod val="50000"/>
                    </a:schemeClr>
                  </a:solidFill>
                  <a:latin typeface="Belwe Cn BT" panose="02060806050305020504" pitchFamily="18" charset="0"/>
                </a:rPr>
                <a:t>-</a:t>
              </a:r>
              <a:r>
                <a:rPr lang="en-US" sz="1600" i="1">
                  <a:solidFill>
                    <a:schemeClr val="accent2">
                      <a:lumMod val="50000"/>
                    </a:schemeClr>
                  </a:solidFill>
                  <a:latin typeface="Belwe Cn BT" panose="02060806050305020504" pitchFamily="18" charset="0"/>
                </a:rPr>
                <a:t> Tony Chacko and Steve Rumpler</a:t>
              </a:r>
            </a:p>
            <a:p>
              <a:pPr algn="ctr"/>
              <a:endParaRPr lang="en-US" sz="900"/>
            </a:p>
            <a:p>
              <a:pPr algn="ctr"/>
              <a:r>
                <a:rPr lang="en-US" sz="1400" b="1"/>
                <a:t>(tonychacko2000@gmail.com   /   </a:t>
              </a:r>
              <a:r>
                <a:rPr lang="sk-SK" sz="1400" b="1"/>
                <a:t>pista2011</a:t>
              </a:r>
              <a:r>
                <a:rPr lang="en-US" sz="1400" b="1"/>
                <a:t>@gmail.com)</a:t>
              </a:r>
            </a:p>
          </p:txBody>
        </p:sp>
        <p:sp>
          <p:nvSpPr>
            <p:cNvPr id="8" name="Text 2a">
              <a:extLst>
                <a:ext uri="{FF2B5EF4-FFF2-40B4-BE49-F238E27FC236}">
                  <a16:creationId xmlns:a16="http://schemas.microsoft.com/office/drawing/2014/main" id="{27F13D52-E456-4A6B-98C0-537C1CA73257}"/>
                </a:ext>
              </a:extLst>
            </p:cNvPr>
            <p:cNvSpPr txBox="1"/>
            <p:nvPr/>
          </p:nvSpPr>
          <p:spPr>
            <a:xfrm>
              <a:off x="2209958" y="2263394"/>
              <a:ext cx="2450783" cy="338554"/>
            </a:xfrm>
            <a:prstGeom prst="rect">
              <a:avLst/>
            </a:prstGeom>
            <a:noFill/>
          </p:spPr>
          <p:txBody>
            <a:bodyPr wrap="square" rtlCol="0">
              <a:spAutoFit/>
            </a:bodyPr>
            <a:lstStyle/>
            <a:p>
              <a:pPr algn="ctr"/>
              <a:r>
                <a:rPr lang="sk-SK" sz="1600" i="1">
                  <a:solidFill>
                    <a:srgbClr val="843C0C"/>
                  </a:solidFill>
                  <a:latin typeface="Belwe Cn BT" panose="02060806050305020504" pitchFamily="18" charset="0"/>
                </a:rPr>
                <a:t>Music : Moreza - Tell Me Why</a:t>
              </a:r>
            </a:p>
          </p:txBody>
        </p:sp>
      </p:grpSp>
      <p:pic>
        <p:nvPicPr>
          <p:cNvPr id="4114" name="Ornament 2">
            <a:extLst>
              <a:ext uri="{FF2B5EF4-FFF2-40B4-BE49-F238E27FC236}">
                <a16:creationId xmlns:a16="http://schemas.microsoft.com/office/drawing/2014/main" id="{91DB2BED-837A-4DDB-A5BF-0ED954204744}"/>
              </a:ext>
            </a:extLst>
          </p:cNvPr>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688975" y="4621213"/>
            <a:ext cx="1722438" cy="182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15" name="Ornament 1">
            <a:extLst>
              <a:ext uri="{FF2B5EF4-FFF2-40B4-BE49-F238E27FC236}">
                <a16:creationId xmlns:a16="http://schemas.microsoft.com/office/drawing/2014/main" id="{BD45F722-79CA-40BA-892B-8F479F6CC8C8}"/>
              </a:ext>
            </a:extLst>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9105900" y="654050"/>
            <a:ext cx="1722438" cy="182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528" fill="hold" nodeType="withEffect">
                                  <p:stCondLst>
                                    <p:cond delay="50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fltVal val="0"/>
                                          </p:val>
                                        </p:tav>
                                        <p:tav tm="100000">
                                          <p:val>
                                            <p:strVal val="#ppt_w"/>
                                          </p:val>
                                        </p:tav>
                                      </p:tavLst>
                                    </p:anim>
                                    <p:anim calcmode="lin" valueType="num">
                                      <p:cBhvr>
                                        <p:cTn id="8" dur="2000" fill="hold"/>
                                        <p:tgtEl>
                                          <p:spTgt spid="2"/>
                                        </p:tgtEl>
                                        <p:attrNameLst>
                                          <p:attrName>ppt_h</p:attrName>
                                        </p:attrNameLst>
                                      </p:cBhvr>
                                      <p:tavLst>
                                        <p:tav tm="0">
                                          <p:val>
                                            <p:fltVal val="0"/>
                                          </p:val>
                                        </p:tav>
                                        <p:tav tm="100000">
                                          <p:val>
                                            <p:strVal val="#ppt_h"/>
                                          </p:val>
                                        </p:tav>
                                      </p:tavLst>
                                    </p:anim>
                                    <p:animEffect transition="in" filter="fade">
                                      <p:cBhvr>
                                        <p:cTn id="9" dur="2000"/>
                                        <p:tgtEl>
                                          <p:spTgt spid="2"/>
                                        </p:tgtEl>
                                      </p:cBhvr>
                                    </p:animEffect>
                                    <p:anim calcmode="lin" valueType="num">
                                      <p:cBhvr>
                                        <p:cTn id="10" dur="2000" fill="hold"/>
                                        <p:tgtEl>
                                          <p:spTgt spid="2"/>
                                        </p:tgtEl>
                                        <p:attrNameLst>
                                          <p:attrName>ppt_x</p:attrName>
                                        </p:attrNameLst>
                                      </p:cBhvr>
                                      <p:tavLst>
                                        <p:tav tm="0">
                                          <p:val>
                                            <p:fltVal val="0.5"/>
                                          </p:val>
                                        </p:tav>
                                        <p:tav tm="100000">
                                          <p:val>
                                            <p:strVal val="#ppt_x"/>
                                          </p:val>
                                        </p:tav>
                                      </p:tavLst>
                                    </p:anim>
                                    <p:anim calcmode="lin" valueType="num">
                                      <p:cBhvr>
                                        <p:cTn id="11" dur="2000" fill="hold"/>
                                        <p:tgtEl>
                                          <p:spTgt spid="2"/>
                                        </p:tgtEl>
                                        <p:attrNameLst>
                                          <p:attrName>ppt_y</p:attrName>
                                        </p:attrNameLst>
                                      </p:cBhvr>
                                      <p:tavLst>
                                        <p:tav tm="0">
                                          <p:val>
                                            <p:fltVal val="0.5"/>
                                          </p:val>
                                        </p:tav>
                                        <p:tav tm="100000">
                                          <p:val>
                                            <p:strVal val="#ppt_y"/>
                                          </p:val>
                                        </p:tav>
                                      </p:tavLst>
                                    </p:anim>
                                  </p:childTnLst>
                                </p:cTn>
                              </p:par>
                              <p:par>
                                <p:cTn id="12" presetID="53" presetClass="entr" presetSubtype="528" fill="hold" nodeType="withEffect">
                                  <p:stCondLst>
                                    <p:cond delay="1000"/>
                                  </p:stCondLst>
                                  <p:childTnLst>
                                    <p:set>
                                      <p:cBhvr>
                                        <p:cTn id="13" dur="1" fill="hold">
                                          <p:stCondLst>
                                            <p:cond delay="0"/>
                                          </p:stCondLst>
                                        </p:cTn>
                                        <p:tgtEl>
                                          <p:spTgt spid="3"/>
                                        </p:tgtEl>
                                        <p:attrNameLst>
                                          <p:attrName>style.visibility</p:attrName>
                                        </p:attrNameLst>
                                      </p:cBhvr>
                                      <p:to>
                                        <p:strVal val="visible"/>
                                      </p:to>
                                    </p:set>
                                    <p:anim calcmode="lin" valueType="num">
                                      <p:cBhvr>
                                        <p:cTn id="14" dur="2000" fill="hold"/>
                                        <p:tgtEl>
                                          <p:spTgt spid="3"/>
                                        </p:tgtEl>
                                        <p:attrNameLst>
                                          <p:attrName>ppt_w</p:attrName>
                                        </p:attrNameLst>
                                      </p:cBhvr>
                                      <p:tavLst>
                                        <p:tav tm="0">
                                          <p:val>
                                            <p:fltVal val="0"/>
                                          </p:val>
                                        </p:tav>
                                        <p:tav tm="100000">
                                          <p:val>
                                            <p:strVal val="#ppt_w"/>
                                          </p:val>
                                        </p:tav>
                                      </p:tavLst>
                                    </p:anim>
                                    <p:anim calcmode="lin" valueType="num">
                                      <p:cBhvr>
                                        <p:cTn id="15" dur="2000" fill="hold"/>
                                        <p:tgtEl>
                                          <p:spTgt spid="3"/>
                                        </p:tgtEl>
                                        <p:attrNameLst>
                                          <p:attrName>ppt_h</p:attrName>
                                        </p:attrNameLst>
                                      </p:cBhvr>
                                      <p:tavLst>
                                        <p:tav tm="0">
                                          <p:val>
                                            <p:fltVal val="0"/>
                                          </p:val>
                                        </p:tav>
                                        <p:tav tm="100000">
                                          <p:val>
                                            <p:strVal val="#ppt_h"/>
                                          </p:val>
                                        </p:tav>
                                      </p:tavLst>
                                    </p:anim>
                                    <p:animEffect transition="in" filter="fade">
                                      <p:cBhvr>
                                        <p:cTn id="16" dur="2000"/>
                                        <p:tgtEl>
                                          <p:spTgt spid="3"/>
                                        </p:tgtEl>
                                      </p:cBhvr>
                                    </p:animEffect>
                                    <p:anim calcmode="lin" valueType="num">
                                      <p:cBhvr>
                                        <p:cTn id="17" dur="2000" fill="hold"/>
                                        <p:tgtEl>
                                          <p:spTgt spid="3"/>
                                        </p:tgtEl>
                                        <p:attrNameLst>
                                          <p:attrName>ppt_x</p:attrName>
                                        </p:attrNameLst>
                                      </p:cBhvr>
                                      <p:tavLst>
                                        <p:tav tm="0">
                                          <p:val>
                                            <p:fltVal val="0.5"/>
                                          </p:val>
                                        </p:tav>
                                        <p:tav tm="100000">
                                          <p:val>
                                            <p:strVal val="#ppt_x"/>
                                          </p:val>
                                        </p:tav>
                                      </p:tavLst>
                                    </p:anim>
                                    <p:anim calcmode="lin" valueType="num">
                                      <p:cBhvr>
                                        <p:cTn id="18" dur="2000" fill="hold"/>
                                        <p:tgtEl>
                                          <p:spTgt spid="3"/>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4">
            <a:extLst>
              <a:ext uri="{FF2B5EF4-FFF2-40B4-BE49-F238E27FC236}">
                <a16:creationId xmlns:a16="http://schemas.microsoft.com/office/drawing/2014/main" id="{1792DDFB-2152-4809-8EE8-DE7130DDBBDC}"/>
              </a:ext>
            </a:extLst>
          </p:cNvPr>
          <p:cNvSpPr>
            <a:spLocks noChangeArrowheads="1"/>
          </p:cNvSpPr>
          <p:nvPr/>
        </p:nvSpPr>
        <p:spPr bwMode="auto">
          <a:xfrm>
            <a:off x="1" y="1817473"/>
            <a:ext cx="11520487" cy="216366"/>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86391" tIns="43196" rIns="86391" bIns="43196" anchor="ct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defTabSz="864038" eaLnBrk="1" hangingPunct="1">
              <a:defRPr/>
            </a:pPr>
            <a:endParaRPr lang="sk-SK" altLang="sk-SK" sz="1714">
              <a:solidFill>
                <a:srgbClr val="000000"/>
              </a:solidFill>
              <a:latin typeface="Arial" pitchFamily="34" charset="0"/>
              <a:ea typeface="MS Gothic" panose="020B0609070205080204" pitchFamily="49" charset="-128"/>
            </a:endParaRPr>
          </a:p>
        </p:txBody>
      </p:sp>
      <p:pic>
        <p:nvPicPr>
          <p:cNvPr id="107524" name="Picture 7" descr="logo_grande">
            <a:hlinkClick r:id="rId2"/>
            <a:extLst>
              <a:ext uri="{FF2B5EF4-FFF2-40B4-BE49-F238E27FC236}">
                <a16:creationId xmlns:a16="http://schemas.microsoft.com/office/drawing/2014/main" id="{80600EAC-0CBE-4692-8DD6-7E9820CD2BA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12176" y="305629"/>
            <a:ext cx="4609012" cy="1476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2949" name="Text Box 8">
            <a:extLst>
              <a:ext uri="{FF2B5EF4-FFF2-40B4-BE49-F238E27FC236}">
                <a16:creationId xmlns:a16="http://schemas.microsoft.com/office/drawing/2014/main" id="{F65CA553-50CC-488A-8C45-421310285506}"/>
              </a:ext>
            </a:extLst>
          </p:cNvPr>
          <p:cNvSpPr txBox="1">
            <a:spLocks noChangeArrowheads="1"/>
          </p:cNvSpPr>
          <p:nvPr/>
        </p:nvSpPr>
        <p:spPr bwMode="auto">
          <a:xfrm>
            <a:off x="1439724" y="2105962"/>
            <a:ext cx="8641046" cy="225058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6391" tIns="43196" rIns="86391" bIns="43196">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lgn="ctr" defTabSz="864038" eaLnBrk="1" hangingPunct="1">
              <a:spcBef>
                <a:spcPct val="50000"/>
              </a:spcBef>
              <a:defRPr/>
            </a:pPr>
            <a:r>
              <a:rPr lang="es-ES" altLang="sk-SK" sz="5658" b="1">
                <a:solidFill>
                  <a:srgbClr val="000000"/>
                </a:solidFill>
                <a:latin typeface="Kristen ITC" pitchFamily="66" charset="0"/>
                <a:ea typeface="MS Gothic" panose="020B0609070205080204" pitchFamily="49" charset="-128"/>
              </a:rPr>
              <a:t>¿Te ha gustado?</a:t>
            </a:r>
            <a:r>
              <a:rPr lang="es-ES" altLang="sk-SK" sz="4543">
                <a:solidFill>
                  <a:srgbClr val="000000"/>
                </a:solidFill>
                <a:latin typeface="Kristen ITC" pitchFamily="66" charset="0"/>
                <a:ea typeface="MS Gothic" panose="020B0609070205080204" pitchFamily="49" charset="-128"/>
              </a:rPr>
              <a:t> </a:t>
            </a:r>
            <a:br>
              <a:rPr lang="es-ES" altLang="sk-SK" sz="4543">
                <a:solidFill>
                  <a:srgbClr val="000000"/>
                </a:solidFill>
                <a:latin typeface="Kristen ITC" pitchFamily="66" charset="0"/>
                <a:ea typeface="MS Gothic" panose="020B0609070205080204" pitchFamily="49" charset="-128"/>
              </a:rPr>
            </a:br>
            <a:r>
              <a:rPr lang="es-ES" altLang="sk-SK" sz="4200">
                <a:solidFill>
                  <a:srgbClr val="000000"/>
                </a:solidFill>
                <a:latin typeface="Kristen ITC" pitchFamily="66" charset="0"/>
                <a:ea typeface="MS Gothic" panose="020B0609070205080204" pitchFamily="49" charset="-128"/>
              </a:rPr>
              <a:t>Puedes ver más entrando </a:t>
            </a:r>
            <a:br>
              <a:rPr lang="es-ES" altLang="sk-SK" sz="4200">
                <a:solidFill>
                  <a:srgbClr val="000000"/>
                </a:solidFill>
                <a:latin typeface="Kristen ITC" pitchFamily="66" charset="0"/>
                <a:ea typeface="MS Gothic" panose="020B0609070205080204" pitchFamily="49" charset="-128"/>
              </a:rPr>
            </a:br>
            <a:r>
              <a:rPr lang="es-ES" altLang="sk-SK" sz="4200" b="1">
                <a:solidFill>
                  <a:srgbClr val="40F903"/>
                </a:solidFill>
                <a:latin typeface="Kristen ITC" pitchFamily="66" charset="0"/>
                <a:ea typeface="MS Gothic" panose="020B0609070205080204" pitchFamily="49" charset="-128"/>
                <a:hlinkClick r:id="rId2"/>
              </a:rPr>
              <a:t>Aquí</a:t>
            </a:r>
            <a:endParaRPr lang="es-ES" altLang="sk-SK" sz="4200" b="1">
              <a:solidFill>
                <a:srgbClr val="40F903"/>
              </a:solidFill>
              <a:latin typeface="Kristen ITC" pitchFamily="66" charset="0"/>
              <a:ea typeface="MS Gothic" panose="020B0609070205080204" pitchFamily="49" charset="-128"/>
            </a:endParaRPr>
          </a:p>
        </p:txBody>
      </p:sp>
      <p:sp>
        <p:nvSpPr>
          <p:cNvPr id="82950" name="Text Box 11">
            <a:extLst>
              <a:ext uri="{FF2B5EF4-FFF2-40B4-BE49-F238E27FC236}">
                <a16:creationId xmlns:a16="http://schemas.microsoft.com/office/drawing/2014/main" id="{0290CE31-9C27-4F06-81B3-9FEA9E11C781}"/>
              </a:ext>
            </a:extLst>
          </p:cNvPr>
          <p:cNvSpPr txBox="1">
            <a:spLocks noChangeArrowheads="1"/>
          </p:cNvSpPr>
          <p:nvPr/>
        </p:nvSpPr>
        <p:spPr bwMode="auto">
          <a:xfrm>
            <a:off x="1809857" y="4743183"/>
            <a:ext cx="2520192" cy="1801872"/>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6391" tIns="43196" rIns="86391" bIns="43196">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lgn="ctr" defTabSz="864038" eaLnBrk="1" hangingPunct="1">
              <a:spcBef>
                <a:spcPct val="50000"/>
              </a:spcBef>
              <a:defRPr/>
            </a:pPr>
            <a:r>
              <a:rPr lang="es-ES_tradnl" altLang="sk-SK" sz="1714" b="1">
                <a:solidFill>
                  <a:srgbClr val="000000"/>
                </a:solidFill>
                <a:latin typeface="Kristen ITC" pitchFamily="66" charset="0"/>
                <a:ea typeface="MS Gothic" panose="020B0609070205080204" pitchFamily="49" charset="-128"/>
              </a:rPr>
              <a:t>Además puedes recibir powerpoints en tu correo electrónico suscribiéndote aquí:</a:t>
            </a:r>
            <a:r>
              <a:rPr lang="es-ES_tradnl" altLang="sk-SK" sz="1714" b="1">
                <a:solidFill>
                  <a:srgbClr val="0066FF"/>
                </a:solidFill>
                <a:latin typeface="Arial" pitchFamily="34" charset="0"/>
                <a:ea typeface="MS Gothic" panose="020B0609070205080204" pitchFamily="49" charset="-128"/>
              </a:rPr>
              <a:t> </a:t>
            </a:r>
          </a:p>
          <a:p>
            <a:pPr defTabSz="864038" eaLnBrk="1" hangingPunct="1">
              <a:spcBef>
                <a:spcPct val="50000"/>
              </a:spcBef>
              <a:defRPr/>
            </a:pPr>
            <a:endParaRPr lang="es-ES" altLang="sk-SK" sz="1714" b="1">
              <a:solidFill>
                <a:srgbClr val="0066FF"/>
              </a:solidFill>
              <a:latin typeface="Arial" pitchFamily="34" charset="0"/>
              <a:ea typeface="MS Gothic" panose="020B0609070205080204" pitchFamily="49" charset="-128"/>
            </a:endParaRPr>
          </a:p>
        </p:txBody>
      </p:sp>
      <p:pic>
        <p:nvPicPr>
          <p:cNvPr id="107527" name="Picture 10" descr="email">
            <a:hlinkClick r:id="rId4"/>
            <a:extLst>
              <a:ext uri="{FF2B5EF4-FFF2-40B4-BE49-F238E27FC236}">
                <a16:creationId xmlns:a16="http://schemas.microsoft.com/office/drawing/2014/main" id="{3D44D185-5B1F-4ED2-9525-4C4949D83F5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390109" y="4405704"/>
            <a:ext cx="2231703" cy="22317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28" name="Picture 17" descr="flechas-8">
            <a:extLst>
              <a:ext uri="{FF2B5EF4-FFF2-40B4-BE49-F238E27FC236}">
                <a16:creationId xmlns:a16="http://schemas.microsoft.com/office/drawing/2014/main" id="{365CC817-0C19-4001-8C8A-601F6093290E}"/>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330052" y="4964990"/>
            <a:ext cx="1152593" cy="9362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29" name="Picture 21" descr="facebook-icon">
            <a:hlinkClick r:id="rId7"/>
            <a:extLst>
              <a:ext uri="{FF2B5EF4-FFF2-40B4-BE49-F238E27FC236}">
                <a16:creationId xmlns:a16="http://schemas.microsoft.com/office/drawing/2014/main" id="{EC81F704-4946-4992-96A1-2F386CEACED7}"/>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439724" y="3114312"/>
            <a:ext cx="503494" cy="5034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0" name="Picture 22" descr="twitter-icon">
            <a:hlinkClick r:id="rId9"/>
            <a:extLst>
              <a:ext uri="{FF2B5EF4-FFF2-40B4-BE49-F238E27FC236}">
                <a16:creationId xmlns:a16="http://schemas.microsoft.com/office/drawing/2014/main" id="{209F16BF-B9B7-4B53-BF30-D1910E9A2570}"/>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439724" y="3617806"/>
            <a:ext cx="503494" cy="5034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1" name="Picture 23" descr="Web-Google-plus-Metro-icon">
            <a:hlinkClick r:id="rId11"/>
            <a:extLst>
              <a:ext uri="{FF2B5EF4-FFF2-40B4-BE49-F238E27FC236}">
                <a16:creationId xmlns:a16="http://schemas.microsoft.com/office/drawing/2014/main" id="{2C2F9F5B-F705-4117-B8A0-2D04EA00A7DE}"/>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439724" y="4121300"/>
            <a:ext cx="503494" cy="5048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2" name="Picture 24" descr="vkontakte-256">
            <a:hlinkClick r:id="rId13"/>
            <a:extLst>
              <a:ext uri="{FF2B5EF4-FFF2-40B4-BE49-F238E27FC236}">
                <a16:creationId xmlns:a16="http://schemas.microsoft.com/office/drawing/2014/main" id="{B639A327-17C4-49BC-BCC5-2F8C67908D72}"/>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439724" y="4626155"/>
            <a:ext cx="503494" cy="5034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sld>
</file>

<file path=ppt/theme/theme1.xml><?xml version="1.0" encoding="utf-8"?>
<a:theme xmlns:a="http://schemas.openxmlformats.org/drawingml/2006/main" name="Motív balíka Office">
  <a:themeElements>
    <a:clrScheme name="Motív balíka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Motív balíka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otív balíka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Motív balíka Office">
  <a:themeElements>
    <a:clrScheme name="Motív balíka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Motív balíka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otív balíka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4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Office Theme</Template>
  <TotalTime>0</TotalTime>
  <Words>456</Words>
  <Application>Microsoft Office PowerPoint</Application>
  <PresentationFormat>Vlastná</PresentationFormat>
  <Paragraphs>61</Paragraphs>
  <Slides>46</Slides>
  <Notes>0</Notes>
  <HiddenSlides>0</HiddenSlides>
  <MMClips>0</MMClips>
  <ScaleCrop>false</ScaleCrop>
  <HeadingPairs>
    <vt:vector size="6" baseType="variant">
      <vt:variant>
        <vt:lpstr>Použité písma</vt:lpstr>
      </vt:variant>
      <vt:variant>
        <vt:i4>8</vt:i4>
      </vt:variant>
      <vt:variant>
        <vt:lpstr>Motív</vt:lpstr>
      </vt:variant>
      <vt:variant>
        <vt:i4>3</vt:i4>
      </vt:variant>
      <vt:variant>
        <vt:lpstr>Nadpisy snímok</vt:lpstr>
      </vt:variant>
      <vt:variant>
        <vt:i4>46</vt:i4>
      </vt:variant>
    </vt:vector>
  </HeadingPairs>
  <TitlesOfParts>
    <vt:vector size="57" baseType="lpstr">
      <vt:lpstr>Calibri</vt:lpstr>
      <vt:lpstr>Calibri Light</vt:lpstr>
      <vt:lpstr>Belwe Cn BT</vt:lpstr>
      <vt:lpstr>Wingdings</vt:lpstr>
      <vt:lpstr>Kristen ITC</vt:lpstr>
      <vt:lpstr>Arabia CE</vt:lpstr>
      <vt:lpstr>.ArnoldBoecklinTTEE</vt:lpstr>
      <vt:lpstr>Arial</vt:lpstr>
      <vt:lpstr>Motív balíka Office</vt:lpstr>
      <vt:lpstr>1_Motív balíka Office</vt:lpstr>
      <vt:lpstr>4_Diseño predeterminado</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
  <cp:lastModifiedBy/>
  <cp:revision>1</cp:revision>
  <dcterms:created xsi:type="dcterms:W3CDTF">2017-11-11T16:33:34Z</dcterms:created>
  <dcterms:modified xsi:type="dcterms:W3CDTF">2020-05-28T14:49:16Z</dcterms:modified>
</cp:coreProperties>
</file>