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5"/>
  </p:notesMasterIdLst>
  <p:sldIdLst>
    <p:sldId id="398" r:id="rId3"/>
    <p:sldId id="256" r:id="rId4"/>
    <p:sldId id="328" r:id="rId5"/>
    <p:sldId id="329" r:id="rId6"/>
    <p:sldId id="330" r:id="rId7"/>
    <p:sldId id="331" r:id="rId8"/>
    <p:sldId id="332" r:id="rId9"/>
    <p:sldId id="333" r:id="rId10"/>
    <p:sldId id="334" r:id="rId11"/>
    <p:sldId id="335" r:id="rId12"/>
    <p:sldId id="336" r:id="rId13"/>
    <p:sldId id="337" r:id="rId14"/>
    <p:sldId id="338" r:id="rId15"/>
    <p:sldId id="339" r:id="rId16"/>
    <p:sldId id="340" r:id="rId17"/>
    <p:sldId id="341" r:id="rId18"/>
    <p:sldId id="342" r:id="rId19"/>
    <p:sldId id="343" r:id="rId20"/>
    <p:sldId id="344" r:id="rId21"/>
    <p:sldId id="345" r:id="rId22"/>
    <p:sldId id="346" r:id="rId23"/>
    <p:sldId id="347" r:id="rId24"/>
    <p:sldId id="348" r:id="rId25"/>
    <p:sldId id="349" r:id="rId26"/>
    <p:sldId id="350" r:id="rId27"/>
    <p:sldId id="351" r:id="rId28"/>
    <p:sldId id="352" r:id="rId29"/>
    <p:sldId id="353" r:id="rId30"/>
    <p:sldId id="354" r:id="rId31"/>
    <p:sldId id="355" r:id="rId32"/>
    <p:sldId id="357" r:id="rId33"/>
    <p:sldId id="358" r:id="rId34"/>
    <p:sldId id="359" r:id="rId35"/>
    <p:sldId id="360" r:id="rId36"/>
    <p:sldId id="361" r:id="rId37"/>
    <p:sldId id="362" r:id="rId38"/>
    <p:sldId id="363" r:id="rId39"/>
    <p:sldId id="364" r:id="rId40"/>
    <p:sldId id="365" r:id="rId41"/>
    <p:sldId id="366" r:id="rId42"/>
    <p:sldId id="367" r:id="rId43"/>
    <p:sldId id="368" r:id="rId44"/>
    <p:sldId id="369" r:id="rId45"/>
    <p:sldId id="370" r:id="rId46"/>
    <p:sldId id="371" r:id="rId47"/>
    <p:sldId id="372" r:id="rId48"/>
    <p:sldId id="373" r:id="rId49"/>
    <p:sldId id="374" r:id="rId50"/>
    <p:sldId id="375" r:id="rId51"/>
    <p:sldId id="376" r:id="rId52"/>
    <p:sldId id="377" r:id="rId53"/>
    <p:sldId id="378" r:id="rId54"/>
    <p:sldId id="379" r:id="rId55"/>
    <p:sldId id="380" r:id="rId56"/>
    <p:sldId id="382" r:id="rId57"/>
    <p:sldId id="383" r:id="rId58"/>
    <p:sldId id="384" r:id="rId59"/>
    <p:sldId id="385" r:id="rId60"/>
    <p:sldId id="397" r:id="rId61"/>
    <p:sldId id="386" r:id="rId62"/>
    <p:sldId id="387" r:id="rId63"/>
    <p:sldId id="388" r:id="rId64"/>
    <p:sldId id="389" r:id="rId65"/>
    <p:sldId id="390" r:id="rId66"/>
    <p:sldId id="391" r:id="rId67"/>
    <p:sldId id="392" r:id="rId68"/>
    <p:sldId id="393" r:id="rId69"/>
    <p:sldId id="394" r:id="rId70"/>
    <p:sldId id="395" r:id="rId71"/>
    <p:sldId id="396" r:id="rId72"/>
    <p:sldId id="399" r:id="rId73"/>
    <p:sldId id="400" r:id="rId74"/>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kjMIJU2Roa98keSTQhX4Lg==" hashData="1hl2voEw6ebeyc5DDikrpFsn8Fs="/>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A277"/>
    <a:srgbClr val="CC7C40"/>
    <a:srgbClr val="009900"/>
    <a:srgbClr val="33CC33"/>
    <a:srgbClr val="00FF00"/>
    <a:srgbClr val="EB67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47" autoAdjust="0"/>
    <p:restoredTop sz="94660"/>
  </p:normalViewPr>
  <p:slideViewPr>
    <p:cSldViewPr>
      <p:cViewPr>
        <p:scale>
          <a:sx n="60" d="100"/>
          <a:sy n="60" d="100"/>
        </p:scale>
        <p:origin x="662" y="60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AFA11C73-2714-4042-AB0C-07CF7980F054}" type="datetimeFigureOut">
              <a:rPr lang="es-ES"/>
              <a:pPr/>
              <a:t>30/07/2023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7BEFDFD0-7BF5-4149-99CC-7EDB853E0B8D}"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782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a:lstStyle/>
          <a:p>
            <a:fld id="{FA799510-9C66-47B1-A8B0-6DC280B9F793}" type="slidenum">
              <a:rPr lang="es-ES"/>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885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8852" name="3 Marcador de número de diapositiva"/>
          <p:cNvSpPr>
            <a:spLocks noGrp="1"/>
          </p:cNvSpPr>
          <p:nvPr>
            <p:ph type="sldNum" sz="quarter" idx="5"/>
          </p:nvPr>
        </p:nvSpPr>
        <p:spPr bwMode="auto">
          <a:noFill/>
          <a:ln>
            <a:miter lim="800000"/>
            <a:headEnd/>
            <a:tailEnd/>
          </a:ln>
        </p:spPr>
        <p:txBody>
          <a:bodyPr/>
          <a:lstStyle/>
          <a:p>
            <a:fld id="{7F119412-21D8-4B78-9C2D-5B809EB80E7E}" type="slidenum">
              <a:rPr lang="es-ES"/>
              <a:pPr/>
              <a:t>18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98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a:lstStyle/>
          <a:p>
            <a:fld id="{76F7E15A-26E5-492A-B8C8-C05615D55866}" type="slidenum">
              <a:rPr lang="es-ES"/>
              <a:pPr/>
              <a:t>27</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DFB94D93-CDE8-4D68-ADDD-9DBFDE266696}" type="slidenum">
              <a:rPr lang="es-ES"/>
              <a:pPr/>
              <a:t>37</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192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1924" name="3 Marcador de número de diapositiva"/>
          <p:cNvSpPr>
            <a:spLocks noGrp="1"/>
          </p:cNvSpPr>
          <p:nvPr>
            <p:ph type="sldNum" sz="quarter" idx="5"/>
          </p:nvPr>
        </p:nvSpPr>
        <p:spPr bwMode="auto">
          <a:noFill/>
          <a:ln>
            <a:miter lim="800000"/>
            <a:headEnd/>
            <a:tailEnd/>
          </a:ln>
        </p:spPr>
        <p:txBody>
          <a:bodyPr/>
          <a:lstStyle/>
          <a:p>
            <a:fld id="{F5243156-C396-4985-BA1E-6F4F393E3DA1}" type="slidenum">
              <a:rPr lang="es-ES"/>
              <a:pPr/>
              <a:t>64</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29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a:lstStyle/>
          <a:p>
            <a:fld id="{870090CC-1363-40DB-8EB5-CE8344668A9F}" type="slidenum">
              <a:rPr lang="es-ES"/>
              <a:pPr/>
              <a:t>65</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397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3972" name="3 Marcador de número de diapositiva"/>
          <p:cNvSpPr>
            <a:spLocks noGrp="1"/>
          </p:cNvSpPr>
          <p:nvPr>
            <p:ph type="sldNum" sz="quarter" idx="5"/>
          </p:nvPr>
        </p:nvSpPr>
        <p:spPr bwMode="auto">
          <a:noFill/>
          <a:ln>
            <a:miter lim="800000"/>
            <a:headEnd/>
            <a:tailEnd/>
          </a:ln>
        </p:spPr>
        <p:txBody>
          <a:bodyPr/>
          <a:lstStyle/>
          <a:p>
            <a:fld id="{7CEA196F-8F21-4AAD-AD06-C47BAD17F3AA}" type="slidenum">
              <a:rPr lang="es-ES"/>
              <a:pPr/>
              <a:t>69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0E3E05C6-09DA-4244-AEAC-FAAA528EDBA3}" type="datetimeFigureOut">
              <a:rPr lang="es-ES"/>
              <a:pPr/>
              <a:t>30/07/2023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6C0405D-C04D-4F9C-A6CD-5B4E07096D1B}" type="slidenum">
              <a:rPr lang="es-ES"/>
              <a:pPr/>
              <a:t>‹Nº›</a:t>
            </a:fld>
            <a:endParaRPr lang="es-ES"/>
          </a:p>
        </p:txBody>
      </p:sp>
    </p:spTree>
  </p:cSld>
  <p:clrMapOvr>
    <a:masterClrMapping/>
  </p:clrMapOvr>
  <p:transition spd="med"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0A2C663-3DBB-4F0C-A883-C8BE9F045FC4}" type="datetimeFigureOut">
              <a:rPr lang="es-ES"/>
              <a:pPr/>
              <a:t>30/07/2023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D415A63-E493-4955-A4C1-3E70AEE55A08}" type="slidenum">
              <a:rPr lang="es-ES"/>
              <a:pPr/>
              <a:t>‹Nº›</a:t>
            </a:fld>
            <a:endParaRPr lang="es-ES"/>
          </a:p>
        </p:txBody>
      </p:sp>
    </p:spTree>
  </p:cSld>
  <p:clrMapOvr>
    <a:masterClrMapping/>
  </p:clrMapOvr>
  <p:transition spd="med"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D6379E75-01AB-4D7E-8AF2-D06FBEAC3416}" type="datetimeFigureOut">
              <a:rPr lang="es-ES"/>
              <a:pPr/>
              <a:t>30/07/2023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E62C8D-8C0B-420B-B09E-C550A7D238B4}" type="slidenum">
              <a:rPr lang="es-ES"/>
              <a:pPr/>
              <a:t>‹Nº›</a:t>
            </a:fld>
            <a:endParaRPr lang="es-ES"/>
          </a:p>
        </p:txBody>
      </p:sp>
    </p:spTree>
  </p:cSld>
  <p:clrMapOvr>
    <a:masterClrMapping/>
  </p:clrMapOvr>
  <p:transition spd="med"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32EC3CAB-19DC-4949-AE56-ADC4F4813B74}" type="datetimeFigureOut">
              <a:rPr lang="es-ES"/>
              <a:pPr/>
              <a:t>30/07/2023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27D00D5-BB1A-450B-B495-BBE2022FB27B}" type="slidenum">
              <a:rPr lang="es-ES"/>
              <a:pPr/>
              <a:t>‹Nº›</a:t>
            </a:fld>
            <a:endParaRPr lang="es-ES"/>
          </a:p>
        </p:txBody>
      </p:sp>
    </p:spTree>
  </p:cSld>
  <p:clrMapOvr>
    <a:masterClrMapping/>
  </p:clrMapOvr>
  <p:transition spd="med"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F3C38B44-84FC-4D6A-B7B6-498047B2FBA4}" type="datetimeFigureOut">
              <a:rPr lang="es-ES"/>
              <a:pPr/>
              <a:t>30/07/2023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3E6A8A43-7B2E-421B-8155-7AA2FB64F087}" type="slidenum">
              <a:rPr lang="es-ES"/>
              <a:pPr/>
              <a:t>‹Nº›</a:t>
            </a:fld>
            <a:endParaRPr lang="es-ES"/>
          </a:p>
        </p:txBody>
      </p:sp>
    </p:spTree>
  </p:cSld>
  <p:clrMapOvr>
    <a:masterClrMapping/>
  </p:clrMapOvr>
  <p:transition spd="med"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83A0FA93-A024-4D79-A981-D59DFF18335F}" type="datetimeFigureOut">
              <a:rPr lang="es-ES"/>
              <a:pPr/>
              <a:t>30/07/2023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3943550-5BE0-4649-8B40-27BF319155D8}" type="slidenum">
              <a:rPr lang="es-ES"/>
              <a:pPr/>
              <a:t>‹Nº›</a:t>
            </a:fld>
            <a:endParaRPr lang="es-ES"/>
          </a:p>
        </p:txBody>
      </p:sp>
    </p:spTree>
  </p:cSld>
  <p:clrMapOvr>
    <a:masterClrMapping/>
  </p:clrMapOvr>
  <p:transition spd="med"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7A5FFA01-6D3C-45BE-8F76-4FEA44FDC308}" type="datetimeFigureOut">
              <a:rPr lang="es-ES"/>
              <a:pPr/>
              <a:t>30/07/2023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AF301664-D98E-4AE7-AA64-F22967E2011A}" type="slidenum">
              <a:rPr lang="es-ES"/>
              <a:pPr/>
              <a:t>‹Nº›</a:t>
            </a:fld>
            <a:endParaRPr lang="es-ES"/>
          </a:p>
        </p:txBody>
      </p:sp>
    </p:spTree>
  </p:cSld>
  <p:clrMapOvr>
    <a:masterClrMapping/>
  </p:clrMapOvr>
  <p:transition spd="med"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4C5A46A-389F-4E59-8C9E-3979F6DF676D}" type="datetimeFigureOut">
              <a:rPr lang="es-ES"/>
              <a:pPr/>
              <a:t>30/07/2023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DE6591A-3903-413B-9C31-4017F6B4836E}" type="slidenum">
              <a:rPr lang="es-ES"/>
              <a:pPr/>
              <a:t>‹Nº›</a:t>
            </a:fld>
            <a:endParaRPr lang="es-ES"/>
          </a:p>
        </p:txBody>
      </p:sp>
    </p:spTree>
  </p:cSld>
  <p:clrMapOvr>
    <a:masterClrMapping/>
  </p:clrMapOvr>
  <p:transition spd="med"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FA719DD-41EB-47EE-80F3-4FFE81BD109C}" type="datetimeFigureOut">
              <a:rPr lang="es-ES"/>
              <a:pPr/>
              <a:t>30/07/2023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1FEF767-CB8A-4711-82CD-93C9C1B24265}" type="slidenum">
              <a:rPr lang="es-ES"/>
              <a:pPr/>
              <a:t>‹Nº›</a:t>
            </a:fld>
            <a:endParaRPr lang="es-ES"/>
          </a:p>
        </p:txBody>
      </p:sp>
    </p:spTree>
  </p:cSld>
  <p:clrMapOvr>
    <a:masterClrMapping/>
  </p:clrMapOvr>
  <p:transition spd="med"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0ECC08A-538E-4606-9790-5E3578128030}" type="datetimeFigureOut">
              <a:rPr lang="es-ES"/>
              <a:pPr/>
              <a:t>30/07/2023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4481489-21DD-41EC-9A82-DC7C7F3798C2}" type="slidenum">
              <a:rPr lang="es-ES"/>
              <a:pPr/>
              <a:t>‹Nº›</a:t>
            </a:fld>
            <a:endParaRPr lang="es-ES"/>
          </a:p>
        </p:txBody>
      </p:sp>
    </p:spTree>
  </p:cSld>
  <p:clrMapOvr>
    <a:masterClrMapping/>
  </p:clrMapOvr>
  <p:transition spd="med"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1340A95-C2E5-45B2-AE23-7F7A8D063DE8}" type="datetimeFigureOut">
              <a:rPr lang="es-ES"/>
              <a:pPr/>
              <a:t>30/07/2023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6A3E825-2BF3-4BA0-BD12-90470BB6BA24}" type="slidenum">
              <a:rPr lang="es-ES"/>
              <a:pPr/>
              <a:t>‹Nº›</a:t>
            </a:fld>
            <a:endParaRPr lang="es-ES"/>
          </a:p>
        </p:txBody>
      </p:sp>
    </p:spTree>
  </p:cSld>
  <p:clrMapOvr>
    <a:masterClrMapping/>
  </p:clrMapOvr>
  <p:transition spd="med"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78B3EE8E-D098-489D-9E66-78CE8BCC8988}" type="datetimeFigureOut">
              <a:rPr lang="es-ES"/>
              <a:pPr/>
              <a:t>30/07/2023</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182BDF60-F9BD-44DA-BBE2-2FFF7BCA3DA6}"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audio" Target="../media/audio2.bin"/><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550" y="195263"/>
            <a:ext cx="7273925" cy="1169987"/>
          </a:xfrm>
          <a:prstGeom prst="rect">
            <a:avLst/>
          </a:prstGeom>
        </p:spPr>
        <p:txBody>
          <a:bodyPr wrap="none" fromWordArt="1">
            <a:prstTxWarp prst="textTriangle">
              <a:avLst>
                <a:gd name="adj" fmla="val 47472"/>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Pueblos de Ciudad Real </a:t>
            </a:r>
          </a:p>
        </p:txBody>
      </p:sp>
      <p:sp>
        <p:nvSpPr>
          <p:cNvPr id="80900" name="WordArt 4"/>
          <p:cNvSpPr>
            <a:spLocks noChangeArrowheads="1" noChangeShapeType="1" noTextEdit="1"/>
          </p:cNvSpPr>
          <p:nvPr/>
        </p:nvSpPr>
        <p:spPr bwMode="auto">
          <a:xfrm>
            <a:off x="971550" y="1563688"/>
            <a:ext cx="7056438" cy="79216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0901" name="WordArt 5"/>
          <p:cNvSpPr>
            <a:spLocks noChangeArrowheads="1" noChangeShapeType="1" noTextEdit="1"/>
          </p:cNvSpPr>
          <p:nvPr/>
        </p:nvSpPr>
        <p:spPr bwMode="auto">
          <a:xfrm>
            <a:off x="1403350" y="2571750"/>
            <a:ext cx="6480175" cy="773113"/>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p>
        </p:txBody>
      </p:sp>
      <p:sp>
        <p:nvSpPr>
          <p:cNvPr id="80902" name="WordArt 6"/>
          <p:cNvSpPr>
            <a:spLocks noChangeArrowheads="1" noChangeShapeType="1" noTextEdit="1"/>
          </p:cNvSpPr>
          <p:nvPr/>
        </p:nvSpPr>
        <p:spPr bwMode="auto">
          <a:xfrm>
            <a:off x="1763713" y="3651250"/>
            <a:ext cx="5329237" cy="59531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3203575" y="4371975"/>
            <a:ext cx="3024188" cy="55880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1403648" y="123478"/>
            <a:ext cx="5832648" cy="720080"/>
          </a:xfrm>
          <a:prstGeom prst="rect">
            <a:avLst/>
          </a:prstGeom>
          <a:noFill/>
        </p:spPr>
        <p:txBody>
          <a:bodyPr wrap="none">
            <a:prstTxWarp prst="textChevron">
              <a:avLst/>
            </a:prstTxWarp>
            <a:spAutoFit/>
            <a:scene3d>
              <a:camera prst="perspectiveRelaxedModerately"/>
              <a:lightRig rig="threePt" dir="t"/>
            </a:scene3d>
            <a:sp3d extrusionH="57150">
              <a:bevelT w="38100" h="38100" prst="angle"/>
            </a:sp3d>
          </a:bodyPr>
          <a:lstStyle/>
          <a:p>
            <a:pPr>
              <a:defRPr/>
            </a:pPr>
            <a:r>
              <a:rPr lang="es-ES" sz="2800" dirty="0">
                <a:solidFill>
                  <a:schemeClr val="accent2">
                    <a:lumMod val="50000"/>
                  </a:schemeClr>
                </a:solidFill>
                <a:effectLst>
                  <a:glow rad="63500">
                    <a:schemeClr val="accent2">
                      <a:satMod val="175000"/>
                      <a:alpha val="40000"/>
                    </a:schemeClr>
                  </a:glow>
                  <a:outerShdw blurRad="38100" dist="38100" dir="2700000" algn="tl">
                    <a:srgbClr val="000000">
                      <a:alpha val="43137"/>
                    </a:srgbClr>
                  </a:outerShdw>
                </a:effectLst>
              </a:rPr>
              <a:t> </a:t>
            </a:r>
            <a:r>
              <a:rPr lang="es-ES" sz="2800" b="1" dirty="0">
                <a:solidFill>
                  <a:schemeClr val="tx1">
                    <a:lumMod val="95000"/>
                  </a:schemeClr>
                </a:solidFill>
                <a:effectLst>
                  <a:glow rad="63500">
                    <a:schemeClr val="accent2">
                      <a:satMod val="175000"/>
                      <a:alpha val="40000"/>
                    </a:schemeClr>
                  </a:glow>
                  <a:outerShdw blurRad="38100" dist="38100" dir="2700000" algn="tl">
                    <a:srgbClr val="000000">
                      <a:alpha val="43137"/>
                    </a:srgbClr>
                  </a:outerShdw>
                  <a:reflection blurRad="6350" stA="60000" endA="900" endPos="58000" dir="5400000" sy="-100000" algn="bl" rotWithShape="0"/>
                </a:effectLst>
                <a:latin typeface="Lucida Bright" pitchFamily="18" charset="0"/>
              </a:rPr>
              <a:t>La Provincia de Ciudad Real </a:t>
            </a:r>
          </a:p>
        </p:txBody>
      </p:sp>
      <p:sp>
        <p:nvSpPr>
          <p:cNvPr id="5" name="4 CuadroTexto"/>
          <p:cNvSpPr txBox="1"/>
          <p:nvPr/>
        </p:nvSpPr>
        <p:spPr>
          <a:xfrm>
            <a:off x="323528" y="1050072"/>
            <a:ext cx="8496944" cy="4093428"/>
          </a:xfrm>
          <a:prstGeom prst="rect">
            <a:avLst/>
          </a:prstGeom>
          <a:noFill/>
        </p:spPr>
        <p:txBody>
          <a:bodyPr wrap="square">
            <a:spAutoFit/>
          </a:bodyPr>
          <a:lstStyle/>
          <a:p>
            <a:pPr>
              <a:defRPr/>
            </a:pPr>
            <a:r>
              <a:rPr lang="es-ES" sz="2000" i="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Ciudad Real es una provincia española de la comunidad autónoma de Castilla-La Mancha, con capital en la ciudad homónima </a:t>
            </a:r>
            <a:r>
              <a:rPr lang="es-ES" sz="2000" i="1" dirty="0" smtClean="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del  mismo nombre. </a:t>
            </a:r>
            <a:r>
              <a:rPr lang="es-ES" sz="2000" i="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Tiene una población de 499.100 habitantes (INE 2018), repartidos en 102 municipios. En el noroeste se alzan los Montes de Toledo, mientras que al sur, en la </a:t>
            </a:r>
            <a:r>
              <a:rPr lang="es-ES" sz="2000" i="1" dirty="0" smtClean="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frontera con Andalucía</a:t>
            </a:r>
            <a:r>
              <a:rPr lang="es-ES" sz="2000" i="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 se levanta Sierra Morena. La zona central y oriental de la provincia, atravesada por el río Guadiana, está ocupada por </a:t>
            </a:r>
            <a:r>
              <a:rPr lang="es-ES" sz="2000" i="1" dirty="0" smtClean="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llanura manchega</a:t>
            </a:r>
            <a:r>
              <a:rPr lang="es-ES" sz="2000" i="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endParaRPr lang="es-ES" sz="2000" i="1" dirty="0" smtClean="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endParaRPr lang="es-ES" sz="2000" i="1" dirty="0" smtClean="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r>
              <a:rPr lang="es-ES" sz="2000" i="1" dirty="0" smtClean="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Con </a:t>
            </a:r>
            <a:r>
              <a:rPr lang="es-ES" sz="2000" i="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una extensión de 19.813 km² (tercera mayor de España tras Badajoz y Cáceres), limita al norte con Toledo, al noreste con Cuenca, </a:t>
            </a:r>
            <a:r>
              <a:rPr lang="es-ES" sz="2000" i="1" dirty="0" smtClean="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 </a:t>
            </a:r>
            <a:r>
              <a:rPr lang="es-ES" sz="2000" i="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este con Albacete, al </a:t>
            </a:r>
            <a:r>
              <a:rPr lang="es-ES" sz="2000" i="1" dirty="0" smtClean="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sur  con Jaén y Córdoba y al </a:t>
            </a:r>
            <a:r>
              <a:rPr lang="es-ES" sz="2000" i="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oeste con Badajoz. </a:t>
            </a:r>
          </a:p>
        </p:txBody>
      </p:sp>
    </p:spTree>
  </p:cSld>
  <p:clrMapOvr>
    <a:masterClrMapping/>
  </p:clrMapOvr>
  <mc:AlternateContent xmlns:mc="http://schemas.openxmlformats.org/markup-compatibility/2006">
    <mc:Choice xmlns:p14="http://schemas.microsoft.com/office/powerpoint/2010/main" Requires="p14">
      <p:transition spd="slow" p14:dur="2250" advTm="61000">
        <p:split orient="vert"/>
      </p:transition>
    </mc:Choice>
    <mc:Fallback>
      <p:transition spd="slow" advTm="6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ea7ca13cfc46fafaa308c7ca083afa2.jpg"/>
          <p:cNvPicPr>
            <a:picLocks noChangeAspect="1"/>
          </p:cNvPicPr>
          <p:nvPr/>
        </p:nvPicPr>
        <p:blipFill>
          <a:blip r:embed="rId3" cstate="print"/>
          <a:srcRect/>
          <a:stretch>
            <a:fillRect/>
          </a:stretch>
        </p:blipFill>
        <p:spPr bwMode="auto">
          <a:xfrm>
            <a:off x="0" y="-523875"/>
            <a:ext cx="9144000" cy="59039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mbinar"/>
          <p:cNvSpPr/>
          <p:nvPr/>
        </p:nvSpPr>
        <p:spPr>
          <a:xfrm rot="16200000">
            <a:off x="625475" y="500063"/>
            <a:ext cx="3321050" cy="4572000"/>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ombinar"/>
          <p:cNvSpPr/>
          <p:nvPr/>
        </p:nvSpPr>
        <p:spPr>
          <a:xfrm rot="5400000">
            <a:off x="5197475" y="500063"/>
            <a:ext cx="3321050" cy="4572000"/>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ombinar"/>
          <p:cNvSpPr/>
          <p:nvPr/>
        </p:nvSpPr>
        <p:spPr>
          <a:xfrm rot="16200000">
            <a:off x="232569" y="892969"/>
            <a:ext cx="3321050" cy="3786188"/>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mbinar"/>
          <p:cNvSpPr/>
          <p:nvPr/>
        </p:nvSpPr>
        <p:spPr>
          <a:xfrm rot="5400000">
            <a:off x="5554663" y="857250"/>
            <a:ext cx="3321050" cy="3857625"/>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ombinar"/>
          <p:cNvSpPr/>
          <p:nvPr/>
        </p:nvSpPr>
        <p:spPr>
          <a:xfrm rot="16200000">
            <a:off x="-160337" y="1285875"/>
            <a:ext cx="3321050" cy="3000375"/>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ombinar"/>
          <p:cNvSpPr/>
          <p:nvPr/>
        </p:nvSpPr>
        <p:spPr>
          <a:xfrm rot="5400000">
            <a:off x="5947569" y="1250157"/>
            <a:ext cx="3321050" cy="3071812"/>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ombinar"/>
          <p:cNvSpPr/>
          <p:nvPr/>
        </p:nvSpPr>
        <p:spPr>
          <a:xfrm rot="16200000">
            <a:off x="-517525" y="1643063"/>
            <a:ext cx="3321050" cy="2286000"/>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ombinar"/>
          <p:cNvSpPr/>
          <p:nvPr/>
        </p:nvSpPr>
        <p:spPr>
          <a:xfrm rot="5400000">
            <a:off x="6269038" y="1571625"/>
            <a:ext cx="3321050" cy="2428875"/>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ombinar"/>
          <p:cNvSpPr/>
          <p:nvPr/>
        </p:nvSpPr>
        <p:spPr>
          <a:xfrm rot="16200000">
            <a:off x="-874712" y="2000250"/>
            <a:ext cx="3321050" cy="1571625"/>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Combinar"/>
          <p:cNvSpPr/>
          <p:nvPr/>
        </p:nvSpPr>
        <p:spPr>
          <a:xfrm rot="5400000">
            <a:off x="6590507" y="1893094"/>
            <a:ext cx="3321050" cy="1785937"/>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ombinar"/>
          <p:cNvSpPr/>
          <p:nvPr/>
        </p:nvSpPr>
        <p:spPr>
          <a:xfrm rot="16200000">
            <a:off x="-1196181" y="2321719"/>
            <a:ext cx="3321050" cy="928688"/>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ombinar"/>
          <p:cNvSpPr/>
          <p:nvPr/>
        </p:nvSpPr>
        <p:spPr>
          <a:xfrm rot="5400000">
            <a:off x="6911975" y="2214563"/>
            <a:ext cx="3321050" cy="1143000"/>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Combinar"/>
          <p:cNvSpPr/>
          <p:nvPr/>
        </p:nvSpPr>
        <p:spPr>
          <a:xfrm rot="16200000">
            <a:off x="-1410493" y="2590006"/>
            <a:ext cx="3321050" cy="500063"/>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Combinar"/>
          <p:cNvSpPr/>
          <p:nvPr/>
        </p:nvSpPr>
        <p:spPr>
          <a:xfrm rot="5400000">
            <a:off x="7197725" y="2500313"/>
            <a:ext cx="3321050" cy="571500"/>
          </a:xfrm>
          <a:prstGeom prst="flowChartMerge">
            <a:avLst/>
          </a:prstGeom>
          <a:solidFill>
            <a:srgbClr val="DBA277">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CuadroTexto"/>
          <p:cNvSpPr txBox="1"/>
          <p:nvPr/>
        </p:nvSpPr>
        <p:spPr>
          <a:xfrm>
            <a:off x="900113" y="4127500"/>
            <a:ext cx="70564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Abenojar</a:t>
            </a:r>
            <a:r>
              <a:rPr lang="es-ES" b="1" dirty="0">
                <a:effectLst>
                  <a:glow rad="101600">
                    <a:schemeClr val="accent2">
                      <a:satMod val="175000"/>
                      <a:alpha val="40000"/>
                    </a:schemeClr>
                  </a:glow>
                  <a:outerShdw blurRad="38100" dist="38100" dir="2700000" algn="tl">
                    <a:srgbClr val="000000">
                      <a:alpha val="43137"/>
                    </a:srgbClr>
                  </a:outerShdw>
                </a:effectLst>
              </a:rPr>
              <a:t> es un municipio que se encuentra entre Ciudad Real y Almadén y a tan sólo 33 km de </a:t>
            </a:r>
            <a:r>
              <a:rPr lang="es-ES" b="1" dirty="0" err="1">
                <a:effectLst>
                  <a:glow rad="101600">
                    <a:schemeClr val="accent2">
                      <a:satMod val="175000"/>
                      <a:alpha val="40000"/>
                    </a:schemeClr>
                  </a:glow>
                  <a:outerShdw blurRad="38100" dist="38100" dir="2700000" algn="tl">
                    <a:srgbClr val="000000">
                      <a:alpha val="43137"/>
                    </a:srgbClr>
                  </a:outerShdw>
                </a:effectLst>
              </a:rPr>
              <a:t>Puertollano</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Ahaaa</a:t>
            </a:r>
            <a:r>
              <a:rPr lang="es-ES" b="1" dirty="0">
                <a:effectLst>
                  <a:glow rad="101600">
                    <a:schemeClr val="accent2">
                      <a:satMod val="175000"/>
                      <a:alpha val="40000"/>
                    </a:schemeClr>
                  </a:glow>
                  <a:outerShdw blurRad="38100" dist="38100" dir="2700000" algn="tl">
                    <a:srgbClr val="000000">
                      <a:alpha val="43137"/>
                    </a:srgbClr>
                  </a:outerShdw>
                </a:effectLst>
              </a:rPr>
              <a:t>,, pues mi</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pueblo está a la misma distancia, y no lo voy pregonando.</a:t>
            </a:r>
          </a:p>
        </p:txBody>
      </p:sp>
      <p:sp>
        <p:nvSpPr>
          <p:cNvPr id="21" name="20 CuadroTexto"/>
          <p:cNvSpPr txBox="1"/>
          <p:nvPr/>
        </p:nvSpPr>
        <p:spPr>
          <a:xfrm>
            <a:off x="3635375" y="627063"/>
            <a:ext cx="1616075"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Abenojar</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flythrough/>
        <p:sndAc>
          <p:stSnd loop="1">
            <p:snd r:embed="rId2" name="Paco de Lucia (variadas).wav"/>
          </p:stSnd>
        </p:sndAc>
      </p:transition>
    </mc:Choice>
    <mc:Fallback>
      <p:transition spd="slow" advTm="28000">
        <p:fade/>
        <p:sndAc>
          <p:stSnd loop="1">
            <p:snd r:embed="rId2" name="Paco de Lucia (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ppt_x</p:attrName>
                                        </p:attrNameLst>
                                      </p:cBhvr>
                                      <p:tavLst>
                                        <p:tav tm="0">
                                          <p:val>
                                            <p:strVal val="#ppt_x-#ppt_w/2"/>
                                          </p:val>
                                        </p:tav>
                                        <p:tav tm="100000">
                                          <p:val>
                                            <p:strVal val="#ppt_x"/>
                                          </p:val>
                                        </p:tav>
                                      </p:tavLst>
                                    </p:anim>
                                    <p:anim calcmode="lin" valueType="num">
                                      <p:cBhvr>
                                        <p:cTn id="14" dur="3000" fill="hold"/>
                                        <p:tgtEl>
                                          <p:spTgt spid="8"/>
                                        </p:tgtEl>
                                        <p:attrNameLst>
                                          <p:attrName>ppt_y</p:attrName>
                                        </p:attrNameLst>
                                      </p:cBhvr>
                                      <p:tavLst>
                                        <p:tav tm="0">
                                          <p:val>
                                            <p:strVal val="#ppt_y"/>
                                          </p:val>
                                        </p:tav>
                                        <p:tav tm="100000">
                                          <p:val>
                                            <p:strVal val="#ppt_y"/>
                                          </p:val>
                                        </p:tav>
                                      </p:tavLst>
                                    </p:anim>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ppt_x</p:attrName>
                                        </p:attrNameLst>
                                      </p:cBhvr>
                                      <p:tavLst>
                                        <p:tav tm="0">
                                          <p:val>
                                            <p:strVal val="#ppt_x-#ppt_w/2"/>
                                          </p:val>
                                        </p:tav>
                                        <p:tav tm="100000">
                                          <p:val>
                                            <p:strVal val="#ppt_x"/>
                                          </p:val>
                                        </p:tav>
                                      </p:tavLst>
                                    </p:anim>
                                    <p:anim calcmode="lin" valueType="num">
                                      <p:cBhvr>
                                        <p:cTn id="26" dur="3000" fill="hold"/>
                                        <p:tgtEl>
                                          <p:spTgt spid="12"/>
                                        </p:tgtEl>
                                        <p:attrNameLst>
                                          <p:attrName>ppt_y</p:attrName>
                                        </p:attrNameLst>
                                      </p:cBhvr>
                                      <p:tavLst>
                                        <p:tav tm="0">
                                          <p:val>
                                            <p:strVal val="#ppt_y"/>
                                          </p:val>
                                        </p:tav>
                                        <p:tav tm="100000">
                                          <p:val>
                                            <p:strVal val="#ppt_y"/>
                                          </p:val>
                                        </p:tav>
                                      </p:tavLst>
                                    </p:anim>
                                    <p:anim calcmode="lin" valueType="num">
                                      <p:cBhvr>
                                        <p:cTn id="27" dur="3000" fill="hold"/>
                                        <p:tgtEl>
                                          <p:spTgt spid="12"/>
                                        </p:tgtEl>
                                        <p:attrNameLst>
                                          <p:attrName>ppt_w</p:attrName>
                                        </p:attrNameLst>
                                      </p:cBhvr>
                                      <p:tavLst>
                                        <p:tav tm="0">
                                          <p:val>
                                            <p:fltVal val="0"/>
                                          </p:val>
                                        </p:tav>
                                        <p:tav tm="100000">
                                          <p:val>
                                            <p:strVal val="#ppt_w"/>
                                          </p:val>
                                        </p:tav>
                                      </p:tavLst>
                                    </p:anim>
                                    <p:anim calcmode="lin" valueType="num">
                                      <p:cBhvr>
                                        <p:cTn id="28" dur="30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ppt_x</p:attrName>
                                        </p:attrNameLst>
                                      </p:cBhvr>
                                      <p:tavLst>
                                        <p:tav tm="0">
                                          <p:val>
                                            <p:strVal val="#ppt_x-#ppt_w/2"/>
                                          </p:val>
                                        </p:tav>
                                        <p:tav tm="100000">
                                          <p:val>
                                            <p:strVal val="#ppt_x"/>
                                          </p:val>
                                        </p:tav>
                                      </p:tavLst>
                                    </p:anim>
                                    <p:anim calcmode="lin" valueType="num">
                                      <p:cBhvr>
                                        <p:cTn id="32" dur="3000" fill="hold"/>
                                        <p:tgtEl>
                                          <p:spTgt spid="14"/>
                                        </p:tgtEl>
                                        <p:attrNameLst>
                                          <p:attrName>ppt_y</p:attrName>
                                        </p:attrNameLst>
                                      </p:cBhvr>
                                      <p:tavLst>
                                        <p:tav tm="0">
                                          <p:val>
                                            <p:strVal val="#ppt_y"/>
                                          </p:val>
                                        </p:tav>
                                        <p:tav tm="100000">
                                          <p:val>
                                            <p:strVal val="#ppt_y"/>
                                          </p:val>
                                        </p:tav>
                                      </p:tavLst>
                                    </p:anim>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0" fill="hold"/>
                                        <p:tgtEl>
                                          <p:spTgt spid="16"/>
                                        </p:tgtEl>
                                        <p:attrNameLst>
                                          <p:attrName>ppt_x</p:attrName>
                                        </p:attrNameLst>
                                      </p:cBhvr>
                                      <p:tavLst>
                                        <p:tav tm="0">
                                          <p:val>
                                            <p:strVal val="#ppt_x-#ppt_w/2"/>
                                          </p:val>
                                        </p:tav>
                                        <p:tav tm="100000">
                                          <p:val>
                                            <p:strVal val="#ppt_x"/>
                                          </p:val>
                                        </p:tav>
                                      </p:tavLst>
                                    </p:anim>
                                    <p:anim calcmode="lin" valueType="num">
                                      <p:cBhvr>
                                        <p:cTn id="38" dur="3000" fill="hold"/>
                                        <p:tgtEl>
                                          <p:spTgt spid="16"/>
                                        </p:tgtEl>
                                        <p:attrNameLst>
                                          <p:attrName>ppt_y</p:attrName>
                                        </p:attrNameLst>
                                      </p:cBhvr>
                                      <p:tavLst>
                                        <p:tav tm="0">
                                          <p:val>
                                            <p:strVal val="#ppt_y"/>
                                          </p:val>
                                        </p:tav>
                                        <p:tav tm="100000">
                                          <p:val>
                                            <p:strVal val="#ppt_y"/>
                                          </p:val>
                                        </p:tav>
                                      </p:tavLst>
                                    </p:anim>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strVal val="#ppt_h"/>
                                          </p:val>
                                        </p:tav>
                                        <p:tav tm="100000">
                                          <p:val>
                                            <p:strVal val="#ppt_h"/>
                                          </p:val>
                                        </p:tav>
                                      </p:tavLst>
                                    </p:anim>
                                  </p:childTnLst>
                                </p:cTn>
                              </p:par>
                              <p:par>
                                <p:cTn id="41" presetID="17"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0" fill="hold"/>
                                        <p:tgtEl>
                                          <p:spTgt spid="18"/>
                                        </p:tgtEl>
                                        <p:attrNameLst>
                                          <p:attrName>ppt_x</p:attrName>
                                        </p:attrNameLst>
                                      </p:cBhvr>
                                      <p:tavLst>
                                        <p:tav tm="0">
                                          <p:val>
                                            <p:strVal val="#ppt_x-#ppt_w/2"/>
                                          </p:val>
                                        </p:tav>
                                        <p:tav tm="100000">
                                          <p:val>
                                            <p:strVal val="#ppt_x"/>
                                          </p:val>
                                        </p:tav>
                                      </p:tavLst>
                                    </p:anim>
                                    <p:anim calcmode="lin" valueType="num">
                                      <p:cBhvr>
                                        <p:cTn id="44" dur="3000" fill="hold"/>
                                        <p:tgtEl>
                                          <p:spTgt spid="18"/>
                                        </p:tgtEl>
                                        <p:attrNameLst>
                                          <p:attrName>ppt_y</p:attrName>
                                        </p:attrNameLst>
                                      </p:cBhvr>
                                      <p:tavLst>
                                        <p:tav tm="0">
                                          <p:val>
                                            <p:strVal val="#ppt_y"/>
                                          </p:val>
                                        </p:tav>
                                        <p:tav tm="100000">
                                          <p:val>
                                            <p:strVal val="#ppt_y"/>
                                          </p:val>
                                        </p:tav>
                                      </p:tavLst>
                                    </p:anim>
                                    <p:anim calcmode="lin" valueType="num">
                                      <p:cBhvr>
                                        <p:cTn id="45" dur="3000" fill="hold"/>
                                        <p:tgtEl>
                                          <p:spTgt spid="18"/>
                                        </p:tgtEl>
                                        <p:attrNameLst>
                                          <p:attrName>ppt_w</p:attrName>
                                        </p:attrNameLst>
                                      </p:cBhvr>
                                      <p:tavLst>
                                        <p:tav tm="0">
                                          <p:val>
                                            <p:fltVal val="0"/>
                                          </p:val>
                                        </p:tav>
                                        <p:tav tm="100000">
                                          <p:val>
                                            <p:strVal val="#ppt_w"/>
                                          </p:val>
                                        </p:tav>
                                      </p:tavLst>
                                    </p:anim>
                                    <p:anim calcmode="lin" valueType="num">
                                      <p:cBhvr>
                                        <p:cTn id="46" dur="3000" fill="hold"/>
                                        <p:tgtEl>
                                          <p:spTgt spid="18"/>
                                        </p:tgtEl>
                                        <p:attrNameLst>
                                          <p:attrName>ppt_h</p:attrName>
                                        </p:attrNameLst>
                                      </p:cBhvr>
                                      <p:tavLst>
                                        <p:tav tm="0">
                                          <p:val>
                                            <p:strVal val="#ppt_h"/>
                                          </p:val>
                                        </p:tav>
                                        <p:tav tm="100000">
                                          <p:val>
                                            <p:strVal val="#ppt_h"/>
                                          </p:val>
                                        </p:tav>
                                      </p:tavLst>
                                    </p:anim>
                                  </p:childTnLst>
                                </p:cTn>
                              </p:par>
                              <p:par>
                                <p:cTn id="47" presetID="17"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ppt_w/2"/>
                                          </p:val>
                                        </p:tav>
                                        <p:tav tm="100000">
                                          <p:val>
                                            <p:strVal val="#ppt_x"/>
                                          </p:val>
                                        </p:tav>
                                      </p:tavLst>
                                    </p:anim>
                                    <p:anim calcmode="lin" valueType="num">
                                      <p:cBhvr>
                                        <p:cTn id="50" dur="3000" fill="hold"/>
                                        <p:tgtEl>
                                          <p:spTgt spid="7"/>
                                        </p:tgtEl>
                                        <p:attrNameLst>
                                          <p:attrName>ppt_y</p:attrName>
                                        </p:attrNameLst>
                                      </p:cBhvr>
                                      <p:tavLst>
                                        <p:tav tm="0">
                                          <p:val>
                                            <p:strVal val="#ppt_y"/>
                                          </p:val>
                                        </p:tav>
                                        <p:tav tm="100000">
                                          <p:val>
                                            <p:strVal val="#ppt_y"/>
                                          </p:val>
                                        </p:tav>
                                      </p:tavLst>
                                    </p:anim>
                                    <p:anim calcmode="lin" valueType="num">
                                      <p:cBhvr>
                                        <p:cTn id="51" dur="3000" fill="hold"/>
                                        <p:tgtEl>
                                          <p:spTgt spid="7"/>
                                        </p:tgtEl>
                                        <p:attrNameLst>
                                          <p:attrName>ppt_w</p:attrName>
                                        </p:attrNameLst>
                                      </p:cBhvr>
                                      <p:tavLst>
                                        <p:tav tm="0">
                                          <p:val>
                                            <p:fltVal val="0"/>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7" presetClass="entr" presetSubtype="2"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ppt_w/2"/>
                                          </p:val>
                                        </p:tav>
                                        <p:tav tm="100000">
                                          <p:val>
                                            <p:strVal val="#ppt_x"/>
                                          </p:val>
                                        </p:tav>
                                      </p:tavLst>
                                    </p:anim>
                                    <p:anim calcmode="lin" valueType="num">
                                      <p:cBhvr>
                                        <p:cTn id="56" dur="3000" fill="hold"/>
                                        <p:tgtEl>
                                          <p:spTgt spid="9"/>
                                        </p:tgtEl>
                                        <p:attrNameLst>
                                          <p:attrName>ppt_y</p:attrName>
                                        </p:attrNameLst>
                                      </p:cBhvr>
                                      <p:tavLst>
                                        <p:tav tm="0">
                                          <p:val>
                                            <p:strVal val="#ppt_y"/>
                                          </p:val>
                                        </p:tav>
                                        <p:tav tm="100000">
                                          <p:val>
                                            <p:strVal val="#ppt_y"/>
                                          </p:val>
                                        </p:tav>
                                      </p:tavLst>
                                    </p:anim>
                                    <p:anim calcmode="lin" valueType="num">
                                      <p:cBhvr>
                                        <p:cTn id="57" dur="3000" fill="hold"/>
                                        <p:tgtEl>
                                          <p:spTgt spid="9"/>
                                        </p:tgtEl>
                                        <p:attrNameLst>
                                          <p:attrName>ppt_w</p:attrName>
                                        </p:attrNameLst>
                                      </p:cBhvr>
                                      <p:tavLst>
                                        <p:tav tm="0">
                                          <p:val>
                                            <p:fltVal val="0"/>
                                          </p:val>
                                        </p:tav>
                                        <p:tav tm="100000">
                                          <p:val>
                                            <p:strVal val="#ppt_w"/>
                                          </p:val>
                                        </p:tav>
                                      </p:tavLst>
                                    </p:anim>
                                    <p:anim calcmode="lin" valueType="num">
                                      <p:cBhvr>
                                        <p:cTn id="58" dur="3000" fill="hold"/>
                                        <p:tgtEl>
                                          <p:spTgt spid="9"/>
                                        </p:tgtEl>
                                        <p:attrNameLst>
                                          <p:attrName>ppt_h</p:attrName>
                                        </p:attrNameLst>
                                      </p:cBhvr>
                                      <p:tavLst>
                                        <p:tav tm="0">
                                          <p:val>
                                            <p:strVal val="#ppt_h"/>
                                          </p:val>
                                        </p:tav>
                                        <p:tav tm="100000">
                                          <p:val>
                                            <p:strVal val="#ppt_h"/>
                                          </p:val>
                                        </p:tav>
                                      </p:tavLst>
                                    </p:anim>
                                  </p:childTnLst>
                                </p:cTn>
                              </p:par>
                              <p:par>
                                <p:cTn id="59" presetID="17"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2"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ppt_x</p:attrName>
                                        </p:attrNameLst>
                                      </p:cBhvr>
                                      <p:tavLst>
                                        <p:tav tm="0">
                                          <p:val>
                                            <p:strVal val="#ppt_x+#ppt_w/2"/>
                                          </p:val>
                                        </p:tav>
                                        <p:tav tm="100000">
                                          <p:val>
                                            <p:strVal val="#ppt_x"/>
                                          </p:val>
                                        </p:tav>
                                      </p:tavLst>
                                    </p:anim>
                                    <p:anim calcmode="lin" valueType="num">
                                      <p:cBhvr>
                                        <p:cTn id="68" dur="3000" fill="hold"/>
                                        <p:tgtEl>
                                          <p:spTgt spid="13"/>
                                        </p:tgtEl>
                                        <p:attrNameLst>
                                          <p:attrName>ppt_y</p:attrName>
                                        </p:attrNameLst>
                                      </p:cBhvr>
                                      <p:tavLst>
                                        <p:tav tm="0">
                                          <p:val>
                                            <p:strVal val="#ppt_y"/>
                                          </p:val>
                                        </p:tav>
                                        <p:tav tm="100000">
                                          <p:val>
                                            <p:strVal val="#ppt_y"/>
                                          </p:val>
                                        </p:tav>
                                      </p:tavLst>
                                    </p:anim>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strVal val="#ppt_h"/>
                                          </p:val>
                                        </p:tav>
                                        <p:tav tm="100000">
                                          <p:val>
                                            <p:strVal val="#ppt_h"/>
                                          </p:val>
                                        </p:tav>
                                      </p:tavLst>
                                    </p:anim>
                                  </p:childTnLst>
                                </p:cTn>
                              </p:par>
                              <p:par>
                                <p:cTn id="71" presetID="17" presetClass="entr" presetSubtype="2"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3000" fill="hold"/>
                                        <p:tgtEl>
                                          <p:spTgt spid="15"/>
                                        </p:tgtEl>
                                        <p:attrNameLst>
                                          <p:attrName>ppt_x</p:attrName>
                                        </p:attrNameLst>
                                      </p:cBhvr>
                                      <p:tavLst>
                                        <p:tav tm="0">
                                          <p:val>
                                            <p:strVal val="#ppt_x+#ppt_w/2"/>
                                          </p:val>
                                        </p:tav>
                                        <p:tav tm="100000">
                                          <p:val>
                                            <p:strVal val="#ppt_x"/>
                                          </p:val>
                                        </p:tav>
                                      </p:tavLst>
                                    </p:anim>
                                    <p:anim calcmode="lin" valueType="num">
                                      <p:cBhvr>
                                        <p:cTn id="74" dur="3000" fill="hold"/>
                                        <p:tgtEl>
                                          <p:spTgt spid="15"/>
                                        </p:tgtEl>
                                        <p:attrNameLst>
                                          <p:attrName>ppt_y</p:attrName>
                                        </p:attrNameLst>
                                      </p:cBhvr>
                                      <p:tavLst>
                                        <p:tav tm="0">
                                          <p:val>
                                            <p:strVal val="#ppt_y"/>
                                          </p:val>
                                        </p:tav>
                                        <p:tav tm="100000">
                                          <p:val>
                                            <p:strVal val="#ppt_y"/>
                                          </p:val>
                                        </p:tav>
                                      </p:tavLst>
                                    </p:anim>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strVal val="#ppt_h"/>
                                          </p:val>
                                        </p:tav>
                                        <p:tav tm="100000">
                                          <p:val>
                                            <p:strVal val="#ppt_h"/>
                                          </p:val>
                                        </p:tav>
                                      </p:tavLst>
                                    </p:anim>
                                  </p:childTnLst>
                                </p:cTn>
                              </p:par>
                              <p:par>
                                <p:cTn id="77" presetID="17" presetClass="entr" presetSubtype="2"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ppt_x</p:attrName>
                                        </p:attrNameLst>
                                      </p:cBhvr>
                                      <p:tavLst>
                                        <p:tav tm="0">
                                          <p:val>
                                            <p:strVal val="#ppt_x+#ppt_w/2"/>
                                          </p:val>
                                        </p:tav>
                                        <p:tav tm="100000">
                                          <p:val>
                                            <p:strVal val="#ppt_x"/>
                                          </p:val>
                                        </p:tav>
                                      </p:tavLst>
                                    </p:anim>
                                    <p:anim calcmode="lin" valueType="num">
                                      <p:cBhvr>
                                        <p:cTn id="80" dur="3000" fill="hold"/>
                                        <p:tgtEl>
                                          <p:spTgt spid="17"/>
                                        </p:tgtEl>
                                        <p:attrNameLst>
                                          <p:attrName>ppt_y</p:attrName>
                                        </p:attrNameLst>
                                      </p:cBhvr>
                                      <p:tavLst>
                                        <p:tav tm="0">
                                          <p:val>
                                            <p:strVal val="#ppt_y"/>
                                          </p:val>
                                        </p:tav>
                                        <p:tav tm="100000">
                                          <p:val>
                                            <p:strVal val="#ppt_y"/>
                                          </p:val>
                                        </p:tav>
                                      </p:tavLst>
                                    </p:anim>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strVal val="#ppt_h"/>
                                          </p:val>
                                        </p:tav>
                                        <p:tav tm="100000">
                                          <p:val>
                                            <p:strVal val="#ppt_h"/>
                                          </p:val>
                                        </p:tav>
                                      </p:tavLst>
                                    </p:anim>
                                  </p:childTnLst>
                                </p:cTn>
                              </p:par>
                              <p:par>
                                <p:cTn id="83" presetID="17"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ppt_x</p:attrName>
                                        </p:attrNameLst>
                                      </p:cBhvr>
                                      <p:tavLst>
                                        <p:tav tm="0">
                                          <p:val>
                                            <p:strVal val="#ppt_x+#ppt_w/2"/>
                                          </p:val>
                                        </p:tav>
                                        <p:tav tm="100000">
                                          <p:val>
                                            <p:strVal val="#ppt_x"/>
                                          </p:val>
                                        </p:tav>
                                      </p:tavLst>
                                    </p:anim>
                                    <p:anim calcmode="lin" valueType="num">
                                      <p:cBhvr>
                                        <p:cTn id="86" dur="3000" fill="hold"/>
                                        <p:tgtEl>
                                          <p:spTgt spid="19"/>
                                        </p:tgtEl>
                                        <p:attrNameLst>
                                          <p:attrName>ppt_y</p:attrName>
                                        </p:attrNameLst>
                                      </p:cBhvr>
                                      <p:tavLst>
                                        <p:tav tm="0">
                                          <p:val>
                                            <p:strVal val="#ppt_y"/>
                                          </p:val>
                                        </p:tav>
                                        <p:tav tm="100000">
                                          <p:val>
                                            <p:strVal val="#ppt_y"/>
                                          </p:val>
                                        </p:tav>
                                      </p:tavLst>
                                    </p:anim>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strVal val="#ppt_h"/>
                                          </p:val>
                                        </p:tav>
                                        <p:tav tm="100000">
                                          <p:val>
                                            <p:strVal val="#ppt_h"/>
                                          </p:val>
                                        </p:tav>
                                      </p:tavLst>
                                    </p:anim>
                                  </p:childTnLst>
                                </p:cTn>
                              </p:par>
                              <p:par>
                                <p:cTn id="89" presetID="8" presetClass="entr" presetSubtype="16"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diamond(in)">
                                      <p:cBhvr>
                                        <p:cTn id="91" dur="3000"/>
                                        <p:tgtEl>
                                          <p:spTgt spid="6"/>
                                        </p:tgtEl>
                                      </p:cBhvr>
                                    </p:animEffect>
                                  </p:childTnLst>
                                </p:cTn>
                              </p:par>
                              <p:par>
                                <p:cTn id="92" presetID="8" presetClass="entr" presetSubtype="16"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diamond(in)">
                                      <p:cBhvr>
                                        <p:cTn id="94" dur="3000"/>
                                        <p:tgtEl>
                                          <p:spTgt spid="7"/>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diamond(in)">
                                      <p:cBhvr>
                                        <p:cTn id="97" dur="3000"/>
                                        <p:tgtEl>
                                          <p:spTgt spid="8"/>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diamond(in)">
                                      <p:cBhvr>
                                        <p:cTn id="100" dur="3000"/>
                                        <p:tgtEl>
                                          <p:spTgt spid="9"/>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diamond(in)">
                                      <p:cBhvr>
                                        <p:cTn id="103" dur="3000"/>
                                        <p:tgtEl>
                                          <p:spTgt spid="10"/>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diamond(in)">
                                      <p:cBhvr>
                                        <p:cTn id="106" dur="3000"/>
                                        <p:tgtEl>
                                          <p:spTgt spid="11"/>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diamond(in)">
                                      <p:cBhvr>
                                        <p:cTn id="109" dur="3000"/>
                                        <p:tgtEl>
                                          <p:spTgt spid="12"/>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diamond(in)">
                                      <p:cBhvr>
                                        <p:cTn id="112" dur="3000"/>
                                        <p:tgtEl>
                                          <p:spTgt spid="13"/>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diamond(in)">
                                      <p:cBhvr>
                                        <p:cTn id="115" dur="3000"/>
                                        <p:tgtEl>
                                          <p:spTgt spid="14"/>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diamond(in)">
                                      <p:cBhvr>
                                        <p:cTn id="118" dur="3000"/>
                                        <p:tgtEl>
                                          <p:spTgt spid="15"/>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diamond(in)">
                                      <p:cBhvr>
                                        <p:cTn id="121" dur="3000"/>
                                        <p:tgtEl>
                                          <p:spTgt spid="16"/>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diamond(in)">
                                      <p:cBhvr>
                                        <p:cTn id="124" dur="3000"/>
                                        <p:tgtEl>
                                          <p:spTgt spid="17"/>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diamond(in)">
                                      <p:cBhvr>
                                        <p:cTn id="127" dur="3000"/>
                                        <p:tgtEl>
                                          <p:spTgt spid="18"/>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in)">
                                      <p:cBhvr>
                                        <p:cTn id="130" dur="3000"/>
                                        <p:tgtEl>
                                          <p:spTgt spid="19"/>
                                        </p:tgtEl>
                                      </p:cBhvr>
                                    </p:animEffect>
                                  </p:childTnLst>
                                </p:cTn>
                              </p:par>
                            </p:childTnLst>
                          </p:cTn>
                        </p:par>
                        <p:par>
                          <p:cTn id="131" fill="hold">
                            <p:stCondLst>
                              <p:cond delay="3000"/>
                            </p:stCondLst>
                            <p:childTnLst>
                              <p:par>
                                <p:cTn id="132" presetID="2" presetClass="exit" presetSubtype="2" fill="hold" grpId="2" nodeType="after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1+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1+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1+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1+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ppt_y"/>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ppt_y"/>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9"/>
                                        </p:tgtEl>
                                        <p:attrNameLst>
                                          <p:attrName>ppt_x</p:attrName>
                                        </p:attrNameLst>
                                      </p:cBhvr>
                                      <p:tavLst>
                                        <p:tav tm="0">
                                          <p:val>
                                            <p:strVal val="ppt_x"/>
                                          </p:val>
                                        </p:tav>
                                        <p:tav tm="100000">
                                          <p:val>
                                            <p:strVal val="0-ppt_w/2"/>
                                          </p:val>
                                        </p:tav>
                                      </p:tavLst>
                                    </p:anim>
                                    <p:anim calcmode="lin" valueType="num">
                                      <p:cBhvr additive="base">
                                        <p:cTn id="186" dur="3000"/>
                                        <p:tgtEl>
                                          <p:spTgt spid="19"/>
                                        </p:tgtEl>
                                        <p:attrNameLst>
                                          <p:attrName>ppt_y</p:attrName>
                                        </p:attrNameLst>
                                      </p:cBhvr>
                                      <p:tavLst>
                                        <p:tav tm="0">
                                          <p:val>
                                            <p:strVal val="ppt_y"/>
                                          </p:val>
                                        </p:tav>
                                        <p:tav tm="100000">
                                          <p:val>
                                            <p:strVal val="ppt_y"/>
                                          </p:val>
                                        </p:tav>
                                      </p:tavLst>
                                    </p:anim>
                                    <p:set>
                                      <p:cBhvr>
                                        <p:cTn id="187" dur="1" fill="hold">
                                          <p:stCondLst>
                                            <p:cond delay="2999"/>
                                          </p:stCondLst>
                                        </p:cTn>
                                        <p:tgtEl>
                                          <p:spTgt spid="19"/>
                                        </p:tgtEl>
                                        <p:attrNameLst>
                                          <p:attrName>style.visibility</p:attrName>
                                        </p:attrNameLst>
                                      </p:cBhvr>
                                      <p:to>
                                        <p:strVal val="hidden"/>
                                      </p:to>
                                    </p:set>
                                  </p:childTnLst>
                                </p:cTn>
                              </p:par>
                              <p:par>
                                <p:cTn id="188" presetID="8" presetClass="exit" presetSubtype="32" fill="hold" grpId="3" nodeType="withEffect">
                                  <p:stCondLst>
                                    <p:cond delay="0"/>
                                  </p:stCondLst>
                                  <p:childTnLst>
                                    <p:animEffect transition="out" filter="diamond(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3000"/>
                                        <p:tgtEl>
                                          <p:spTgt spid="10"/>
                                        </p:tgtEl>
                                      </p:cBhvr>
                                    </p:animEffect>
                                    <p:set>
                                      <p:cBhvr>
                                        <p:cTn id="196" dur="1" fill="hold">
                                          <p:stCondLst>
                                            <p:cond delay="2999"/>
                                          </p:stCondLst>
                                        </p:cTn>
                                        <p:tgtEl>
                                          <p:spTgt spid="10"/>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3000"/>
                                        <p:tgtEl>
                                          <p:spTgt spid="12"/>
                                        </p:tgtEl>
                                      </p:cBhvr>
                                    </p:animEffect>
                                    <p:set>
                                      <p:cBhvr>
                                        <p:cTn id="199" dur="1" fill="hold">
                                          <p:stCondLst>
                                            <p:cond delay="2999"/>
                                          </p:stCondLst>
                                        </p:cTn>
                                        <p:tgtEl>
                                          <p:spTgt spid="12"/>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3000"/>
                                        <p:tgtEl>
                                          <p:spTgt spid="14"/>
                                        </p:tgtEl>
                                      </p:cBhvr>
                                    </p:animEffect>
                                    <p:set>
                                      <p:cBhvr>
                                        <p:cTn id="202" dur="1" fill="hold">
                                          <p:stCondLst>
                                            <p:cond delay="2999"/>
                                          </p:stCondLst>
                                        </p:cTn>
                                        <p:tgtEl>
                                          <p:spTgt spid="14"/>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3000"/>
                                        <p:tgtEl>
                                          <p:spTgt spid="16"/>
                                        </p:tgtEl>
                                      </p:cBhvr>
                                    </p:animEffect>
                                    <p:set>
                                      <p:cBhvr>
                                        <p:cTn id="205" dur="1" fill="hold">
                                          <p:stCondLst>
                                            <p:cond delay="2999"/>
                                          </p:stCondLst>
                                        </p:cTn>
                                        <p:tgtEl>
                                          <p:spTgt spid="16"/>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3000"/>
                                        <p:tgtEl>
                                          <p:spTgt spid="18"/>
                                        </p:tgtEl>
                                      </p:cBhvr>
                                    </p:animEffect>
                                    <p:set>
                                      <p:cBhvr>
                                        <p:cTn id="208" dur="1" fill="hold">
                                          <p:stCondLst>
                                            <p:cond delay="2999"/>
                                          </p:stCondLst>
                                        </p:cTn>
                                        <p:tgtEl>
                                          <p:spTgt spid="18"/>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3000"/>
                                        <p:tgtEl>
                                          <p:spTgt spid="7"/>
                                        </p:tgtEl>
                                      </p:cBhvr>
                                    </p:animEffect>
                                    <p:set>
                                      <p:cBhvr>
                                        <p:cTn id="211" dur="1" fill="hold">
                                          <p:stCondLst>
                                            <p:cond delay="2999"/>
                                          </p:stCondLst>
                                        </p:cTn>
                                        <p:tgtEl>
                                          <p:spTgt spid="7"/>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3000"/>
                                        <p:tgtEl>
                                          <p:spTgt spid="9"/>
                                        </p:tgtEl>
                                      </p:cBhvr>
                                    </p:animEffect>
                                    <p:set>
                                      <p:cBhvr>
                                        <p:cTn id="214" dur="1" fill="hold">
                                          <p:stCondLst>
                                            <p:cond delay="2999"/>
                                          </p:stCondLst>
                                        </p:cTn>
                                        <p:tgtEl>
                                          <p:spTgt spid="9"/>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3000"/>
                                        <p:tgtEl>
                                          <p:spTgt spid="11"/>
                                        </p:tgtEl>
                                      </p:cBhvr>
                                    </p:animEffect>
                                    <p:set>
                                      <p:cBhvr>
                                        <p:cTn id="217" dur="1" fill="hold">
                                          <p:stCondLst>
                                            <p:cond delay="2999"/>
                                          </p:stCondLst>
                                        </p:cTn>
                                        <p:tgtEl>
                                          <p:spTgt spid="11"/>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3000"/>
                                        <p:tgtEl>
                                          <p:spTgt spid="13"/>
                                        </p:tgtEl>
                                      </p:cBhvr>
                                    </p:animEffect>
                                    <p:set>
                                      <p:cBhvr>
                                        <p:cTn id="220" dur="1" fill="hold">
                                          <p:stCondLst>
                                            <p:cond delay="2999"/>
                                          </p:stCondLst>
                                        </p:cTn>
                                        <p:tgtEl>
                                          <p:spTgt spid="13"/>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3000"/>
                                        <p:tgtEl>
                                          <p:spTgt spid="15"/>
                                        </p:tgtEl>
                                      </p:cBhvr>
                                    </p:animEffect>
                                    <p:set>
                                      <p:cBhvr>
                                        <p:cTn id="223" dur="1" fill="hold">
                                          <p:stCondLst>
                                            <p:cond delay="2999"/>
                                          </p:stCondLst>
                                        </p:cTn>
                                        <p:tgtEl>
                                          <p:spTgt spid="15"/>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23" presetClass="entr" presetSubtype="16" fill="hold" nodeType="withEffect">
                                  <p:stCondLst>
                                    <p:cond delay="0"/>
                                  </p:stCondLst>
                                  <p:childTnLst>
                                    <p:set>
                                      <p:cBhvr>
                                        <p:cTn id="231" dur="1" fill="hold">
                                          <p:stCondLst>
                                            <p:cond delay="0"/>
                                          </p:stCondLst>
                                        </p:cTn>
                                        <p:tgtEl>
                                          <p:spTgt spid="5"/>
                                        </p:tgtEl>
                                        <p:attrNameLst>
                                          <p:attrName>style.visibility</p:attrName>
                                        </p:attrNameLst>
                                      </p:cBhvr>
                                      <p:to>
                                        <p:strVal val="visible"/>
                                      </p:to>
                                    </p:set>
                                    <p:anim calcmode="lin" valueType="num">
                                      <p:cBhvr>
                                        <p:cTn id="232" dur="3000" fill="hold"/>
                                        <p:tgtEl>
                                          <p:spTgt spid="5"/>
                                        </p:tgtEl>
                                        <p:attrNameLst>
                                          <p:attrName>ppt_w</p:attrName>
                                        </p:attrNameLst>
                                      </p:cBhvr>
                                      <p:tavLst>
                                        <p:tav tm="0">
                                          <p:val>
                                            <p:fltVal val="0"/>
                                          </p:val>
                                        </p:tav>
                                        <p:tav tm="100000">
                                          <p:val>
                                            <p:strVal val="#ppt_w"/>
                                          </p:val>
                                        </p:tav>
                                      </p:tavLst>
                                    </p:anim>
                                    <p:anim calcmode="lin" valueType="num">
                                      <p:cBhvr>
                                        <p:cTn id="233" dur="3000" fill="hold"/>
                                        <p:tgtEl>
                                          <p:spTgt spid="5"/>
                                        </p:tgtEl>
                                        <p:attrNameLst>
                                          <p:attrName>ppt_h</p:attrName>
                                        </p:attrNameLst>
                                      </p:cBhvr>
                                      <p:tavLst>
                                        <p:tav tm="0">
                                          <p:val>
                                            <p:fltVal val="0"/>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5"/>
                                        </p:tgtEl>
                                        <p:attrNameLst>
                                          <p:attrName>style.visibility</p:attrName>
                                        </p:attrNameLst>
                                      </p:cBhvr>
                                      <p:to>
                                        <p:strVal val="visible"/>
                                      </p:to>
                                    </p:set>
                                    <p:animEffect transition="in" filter="barn(outVertical)">
                                      <p:cBhvr>
                                        <p:cTn id="236" dur="3000"/>
                                        <p:tgtEl>
                                          <p:spTgt spid="5"/>
                                        </p:tgtEl>
                                      </p:cBhvr>
                                    </p:animEffect>
                                  </p:childTnLst>
                                </p:cTn>
                              </p:par>
                            </p:childTnLst>
                          </p:cTn>
                        </p:par>
                        <p:par>
                          <p:cTn id="237" fill="hold">
                            <p:stCondLst>
                              <p:cond delay="6000"/>
                            </p:stCondLst>
                            <p:childTnLst>
                              <p:par>
                                <p:cTn id="238" presetID="23" presetClass="entr" presetSubtype="16" fill="hold" grpId="0" nodeType="afterEffect">
                                  <p:stCondLst>
                                    <p:cond delay="0"/>
                                  </p:stCondLst>
                                  <p:childTnLst>
                                    <p:set>
                                      <p:cBhvr>
                                        <p:cTn id="239" dur="1" fill="hold">
                                          <p:stCondLst>
                                            <p:cond delay="0"/>
                                          </p:stCondLst>
                                        </p:cTn>
                                        <p:tgtEl>
                                          <p:spTgt spid="21"/>
                                        </p:tgtEl>
                                        <p:attrNameLst>
                                          <p:attrName>style.visibility</p:attrName>
                                        </p:attrNameLst>
                                      </p:cBhvr>
                                      <p:to>
                                        <p:strVal val="visible"/>
                                      </p:to>
                                    </p:set>
                                    <p:anim calcmode="lin" valueType="num">
                                      <p:cBhvr>
                                        <p:cTn id="240" dur="2000" fill="hold"/>
                                        <p:tgtEl>
                                          <p:spTgt spid="21"/>
                                        </p:tgtEl>
                                        <p:attrNameLst>
                                          <p:attrName>ppt_w</p:attrName>
                                        </p:attrNameLst>
                                      </p:cBhvr>
                                      <p:tavLst>
                                        <p:tav tm="0">
                                          <p:val>
                                            <p:fltVal val="0"/>
                                          </p:val>
                                        </p:tav>
                                        <p:tav tm="100000">
                                          <p:val>
                                            <p:strVal val="#ppt_w"/>
                                          </p:val>
                                        </p:tav>
                                      </p:tavLst>
                                    </p:anim>
                                    <p:anim calcmode="lin" valueType="num">
                                      <p:cBhvr>
                                        <p:cTn id="241" dur="2000" fill="hold"/>
                                        <p:tgtEl>
                                          <p:spTgt spid="21"/>
                                        </p:tgtEl>
                                        <p:attrNameLst>
                                          <p:attrName>ppt_h</p:attrName>
                                        </p:attrNameLst>
                                      </p:cBhvr>
                                      <p:tavLst>
                                        <p:tav tm="0">
                                          <p:val>
                                            <p:fltVal val="0"/>
                                          </p:val>
                                        </p:tav>
                                        <p:tav tm="100000">
                                          <p:val>
                                            <p:strVal val="#ppt_h"/>
                                          </p:val>
                                        </p:tav>
                                      </p:tavLst>
                                    </p:anim>
                                  </p:childTnLst>
                                </p:cTn>
                              </p:par>
                            </p:childTnLst>
                          </p:cTn>
                        </p:par>
                        <p:par>
                          <p:cTn id="242" fill="hold">
                            <p:stCondLst>
                              <p:cond delay="8000"/>
                            </p:stCondLst>
                            <p:childTnLst>
                              <p:par>
                                <p:cTn id="243" presetID="40" presetClass="entr" presetSubtype="0" fill="hold" grpId="0" nodeType="afterEffect">
                                  <p:stCondLst>
                                    <p:cond delay="500"/>
                                  </p:stCondLst>
                                  <p:iterate type="lt">
                                    <p:tmPct val="10000"/>
                                  </p:iterate>
                                  <p:childTnLst>
                                    <p:set>
                                      <p:cBhvr>
                                        <p:cTn id="244" dur="1" fill="hold">
                                          <p:stCondLst>
                                            <p:cond delay="0"/>
                                          </p:stCondLst>
                                        </p:cTn>
                                        <p:tgtEl>
                                          <p:spTgt spid="20"/>
                                        </p:tgtEl>
                                        <p:attrNameLst>
                                          <p:attrName>style.visibility</p:attrName>
                                        </p:attrNameLst>
                                      </p:cBhvr>
                                      <p:to>
                                        <p:strVal val="visible"/>
                                      </p:to>
                                    </p:set>
                                    <p:animEffect transition="in" filter="fade">
                                      <p:cBhvr>
                                        <p:cTn id="245" dur="1000"/>
                                        <p:tgtEl>
                                          <p:spTgt spid="20"/>
                                        </p:tgtEl>
                                      </p:cBhvr>
                                    </p:animEffect>
                                    <p:anim calcmode="lin" valueType="num">
                                      <p:cBhvr>
                                        <p:cTn id="246" dur="1000" fill="hold"/>
                                        <p:tgtEl>
                                          <p:spTgt spid="20"/>
                                        </p:tgtEl>
                                        <p:attrNameLst>
                                          <p:attrName>ppt_x</p:attrName>
                                        </p:attrNameLst>
                                      </p:cBhvr>
                                      <p:tavLst>
                                        <p:tav tm="0">
                                          <p:val>
                                            <p:strVal val="#ppt_x-.1"/>
                                          </p:val>
                                        </p:tav>
                                        <p:tav tm="100000">
                                          <p:val>
                                            <p:strVal val="#ppt_x"/>
                                          </p:val>
                                        </p:tav>
                                      </p:tavLst>
                                    </p:anim>
                                    <p:anim calcmode="lin" valueType="num">
                                      <p:cBhvr>
                                        <p:cTn id="247"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rcRect/>
          <a:stretch>
            <a:fillRect/>
          </a:stretch>
        </p:blipFill>
        <p:spPr bwMode="auto">
          <a:xfrm>
            <a:off x="0" y="-308570"/>
            <a:ext cx="9144000" cy="576004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_steam_train_with_colours_enhanced_into_mostly_monochrome_but_with_colour_in_the_wheels.1920x1200.c21d078c.jpg"/>
          <p:cNvPicPr>
            <a:picLocks noChangeAspect="1"/>
          </p:cNvPicPr>
          <p:nvPr/>
        </p:nvPicPr>
        <p:blipFill>
          <a:blip r:embed="rId2" cstate="print"/>
          <a:srcRect/>
          <a:stretch>
            <a:fillRect/>
          </a:stretch>
        </p:blipFill>
        <p:spPr bwMode="auto">
          <a:xfrm>
            <a:off x="0" y="-308570"/>
            <a:ext cx="9144000" cy="576004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a_steam_train_with_colours_enhanced_into_mostly_monochrome_but_with_colour_in_the_wheels.1920x1200.c21d078c.jpg"/>
          <p:cNvPicPr>
            <a:picLocks noChangeAspect="1"/>
          </p:cNvPicPr>
          <p:nvPr/>
        </p:nvPicPr>
        <p:blipFill>
          <a:blip r:embed="rId2" cstate="print"/>
          <a:srcRect/>
          <a:stretch>
            <a:fillRect/>
          </a:stretch>
        </p:blipFill>
        <p:spPr bwMode="auto">
          <a:xfrm>
            <a:off x="0" y="-308570"/>
            <a:ext cx="9144000" cy="576004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650" y="4398903"/>
            <a:ext cx="684053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Alameda de Cervera es una pedanía de Alcázar de San Juan, situada al suroeste del término municipal.</a:t>
            </a:r>
          </a:p>
        </p:txBody>
      </p:sp>
      <p:sp>
        <p:nvSpPr>
          <p:cNvPr id="8" name="7 CuadroTexto"/>
          <p:cNvSpPr txBox="1"/>
          <p:nvPr/>
        </p:nvSpPr>
        <p:spPr>
          <a:xfrm>
            <a:off x="3132138" y="529477"/>
            <a:ext cx="3333750" cy="46166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Alameda de Cervera</a:t>
            </a:r>
          </a:p>
        </p:txBody>
      </p:sp>
    </p:spTree>
  </p:cSld>
  <p:clrMapOvr>
    <a:masterClrMapping/>
  </p:clrMapOvr>
  <mc:AlternateContent xmlns:mc="http://schemas.openxmlformats.org/markup-compatibility/2006">
    <mc:Choice xmlns:p14="http://schemas.microsoft.com/office/powerpoint/2010/main" Requires="p14">
      <p:transition spd="slow" p14:dur="2000" advTm="19000">
        <p:circle/>
      </p:transition>
    </mc:Choice>
    <mc:Fallback>
      <p:transition spd="slow" advTm="19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strVal val="2/3*ppt_w"/>
                                          </p:val>
                                        </p:tav>
                                      </p:tavLst>
                                    </p:anim>
                                    <p:anim calcmode="lin" valueType="num">
                                      <p:cBhvr>
                                        <p:cTn id="14" dur="3000"/>
                                        <p:tgtEl>
                                          <p:spTgt spid="6"/>
                                        </p:tgtEl>
                                        <p:attrNameLst>
                                          <p:attrName>ppt_h</p:attrName>
                                        </p:attrNameLst>
                                      </p:cBhvr>
                                      <p:tavLst>
                                        <p:tav tm="0">
                                          <p:val>
                                            <p:strVal val="ppt_h"/>
                                          </p:val>
                                        </p:tav>
                                        <p:tav tm="100000">
                                          <p:val>
                                            <p:strVal val="2/3*ppt_h"/>
                                          </p:val>
                                        </p:tav>
                                      </p:tavLst>
                                    </p:anim>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307975"/>
            <a:ext cx="9144000" cy="5688013"/>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rot="10800000">
            <a:off x="0" y="-307975"/>
            <a:ext cx="9144000" cy="5688013"/>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 name="3 CuadroTexto"/>
          <p:cNvSpPr txBox="1"/>
          <p:nvPr/>
        </p:nvSpPr>
        <p:spPr>
          <a:xfrm>
            <a:off x="971550" y="700088"/>
            <a:ext cx="3282950"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Alcázar de San Juan</a:t>
            </a:r>
          </a:p>
        </p:txBody>
      </p:sp>
      <p:sp>
        <p:nvSpPr>
          <p:cNvPr id="5" name="4 CuadroTexto"/>
          <p:cNvSpPr txBox="1"/>
          <p:nvPr/>
        </p:nvSpPr>
        <p:spPr>
          <a:xfrm>
            <a:off x="755650" y="4371975"/>
            <a:ext cx="78486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Situada en el Noreste de la provincia de Ciudad Real, a 150 km de Madrid en dirección Sur, limita al Norte con la provincia de Toledo.</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2000">
        <p:circle/>
      </p:transition>
    </mc:Choice>
    <mc:Fallback>
      <p:transition spd="slow" advTm="2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3000" fill="hold"/>
                                        <p:tgtEl>
                                          <p:spTgt spid="7"/>
                                        </p:tgtEl>
                                        <p:attrNameLst>
                                          <p:attrName>r</p:attrName>
                                        </p:attrNameLst>
                                      </p:cBhvr>
                                    </p:animRot>
                                  </p:childTnLst>
                                </p:cTn>
                              </p:par>
                              <p:par>
                                <p:cTn id="7" presetID="19" presetClass="entr" presetSubtype="10" fill="hold" grpId="1"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p:cTn id="9" dur="3000" fill="hold"/>
                                        <p:tgtEl>
                                          <p:spTgt spid="7"/>
                                        </p:tgtEl>
                                        <p:attrNameLst>
                                          <p:attrName>ppt_w</p:attrName>
                                        </p:attrNameLst>
                                      </p:cBhvr>
                                      <p:tavLst>
                                        <p:tav tm="0" fmla="#ppt_w*sin(2.5*pi*$)">
                                          <p:val>
                                            <p:fltVal val="0"/>
                                          </p:val>
                                        </p:tav>
                                        <p:tav tm="100000">
                                          <p:val>
                                            <p:fltVal val="1"/>
                                          </p:val>
                                        </p:tav>
                                      </p:tavLst>
                                    </p:anim>
                                    <p:anim calcmode="lin" valueType="num">
                                      <p:cBhvr>
                                        <p:cTn id="10" dur="3000" fill="hold"/>
                                        <p:tgtEl>
                                          <p:spTgt spid="7"/>
                                        </p:tgtEl>
                                        <p:attrNameLst>
                                          <p:attrName>ppt_h</p:attrName>
                                        </p:attrNameLst>
                                      </p:cBhvr>
                                      <p:tavLst>
                                        <p:tav tm="0">
                                          <p:val>
                                            <p:strVal val="#ppt_h"/>
                                          </p:val>
                                        </p:tav>
                                        <p:tav tm="100000">
                                          <p:val>
                                            <p:strVal val="#ppt_h"/>
                                          </p:val>
                                        </p:tav>
                                      </p:tavLst>
                                    </p:anim>
                                  </p:childTnLst>
                                </p:cTn>
                              </p:par>
                              <p:par>
                                <p:cTn id="11" presetID="3" presetClass="entr" presetSubtype="10" fill="hold" grpId="2"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8" presetClass="emph" presetSubtype="0" fill="hold" nodeType="withEffect">
                                  <p:stCondLst>
                                    <p:cond delay="0"/>
                                  </p:stCondLst>
                                  <p:childTnLst>
                                    <p:animRot by="-10800000">
                                      <p:cBhvr>
                                        <p:cTn id="15" dur="3000" fill="hold"/>
                                        <p:tgtEl>
                                          <p:spTgt spid="8"/>
                                        </p:tgtEl>
                                        <p:attrNameLst>
                                          <p:attrName>r</p:attrName>
                                        </p:attrNameLst>
                                      </p:cBhvr>
                                    </p:animRot>
                                  </p:childTnLst>
                                </p:cTn>
                              </p:par>
                              <p:par>
                                <p:cTn id="16" presetID="19" presetClass="entr" presetSubtype="1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fmla="#ppt_w*sin(2.5*pi*$)">
                                          <p:val>
                                            <p:fltVal val="0"/>
                                          </p:val>
                                        </p:tav>
                                        <p:tav tm="100000">
                                          <p:val>
                                            <p:fltVal val="1"/>
                                          </p:val>
                                        </p:tav>
                                      </p:tavLst>
                                    </p:anim>
                                    <p:anim calcmode="lin" valueType="num">
                                      <p:cBhvr>
                                        <p:cTn id="19" dur="3000" fill="hold"/>
                                        <p:tgtEl>
                                          <p:spTgt spid="8"/>
                                        </p:tgtEl>
                                        <p:attrNameLst>
                                          <p:attrName>ppt_h</p:attrName>
                                        </p:attrNameLst>
                                      </p:cBhvr>
                                      <p:tavLst>
                                        <p:tav tm="0">
                                          <p:val>
                                            <p:strVal val="#ppt_h"/>
                                          </p:val>
                                        </p:tav>
                                        <p:tav tm="100000">
                                          <p:val>
                                            <p:strVal val="#ppt_h"/>
                                          </p:val>
                                        </p:tav>
                                      </p:tavLst>
                                    </p:anim>
                                  </p:childTnLst>
                                </p:cTn>
                              </p:par>
                              <p:par>
                                <p:cTn id="20" presetID="3" presetClass="entr" presetSubtype="10" fill="hold" grpId="1"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3000"/>
                                        <p:tgtEl>
                                          <p:spTgt spid="8"/>
                                        </p:tgtEl>
                                      </p:cBhvr>
                                    </p:animEffect>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2000" fill="hold"/>
                                        <p:tgtEl>
                                          <p:spTgt spid="4"/>
                                        </p:tgtEl>
                                        <p:attrNameLst>
                                          <p:attrName>ppt_w</p:attrName>
                                        </p:attrNameLst>
                                      </p:cBhvr>
                                      <p:tavLst>
                                        <p:tav tm="0">
                                          <p:val>
                                            <p:fltVal val="0"/>
                                          </p:val>
                                        </p:tav>
                                        <p:tav tm="100000">
                                          <p:val>
                                            <p:strVal val="#ppt_w"/>
                                          </p:val>
                                        </p:tav>
                                      </p:tavLst>
                                    </p:anim>
                                    <p:anim calcmode="lin" valueType="num">
                                      <p:cBhvr>
                                        <p:cTn id="27" dur="2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d12bcf13dffeca880cae40128b9bc33.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1071563" y="0"/>
            <a:ext cx="7000875" cy="5143500"/>
          </a:xfrm>
          <a:prstGeom prst="diamond">
            <a:avLst/>
          </a:prstGeom>
          <a:solidFill>
            <a:schemeClr val="accent2">
              <a:lumMod val="75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1714500" y="0"/>
            <a:ext cx="5786438" cy="5143500"/>
          </a:xfrm>
          <a:prstGeom prst="diamond">
            <a:avLst/>
          </a:prstGeom>
          <a:solidFill>
            <a:schemeClr val="accent2">
              <a:lumMod val="75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2357438" y="0"/>
            <a:ext cx="4429125" cy="5143500"/>
          </a:xfrm>
          <a:prstGeom prst="diamond">
            <a:avLst/>
          </a:prstGeom>
          <a:solidFill>
            <a:schemeClr val="accent2">
              <a:lumMod val="75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2928938" y="0"/>
            <a:ext cx="3357562" cy="5143500"/>
          </a:xfrm>
          <a:prstGeom prst="diamond">
            <a:avLst/>
          </a:prstGeom>
          <a:solidFill>
            <a:schemeClr val="accent2">
              <a:lumMod val="75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3357563" y="0"/>
            <a:ext cx="2428875" cy="5143500"/>
          </a:xfrm>
          <a:prstGeom prst="diamond">
            <a:avLst/>
          </a:prstGeom>
          <a:solidFill>
            <a:schemeClr val="accent2">
              <a:lumMod val="75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900113" y="4011613"/>
            <a:ext cx="77041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pueblo posee unas 18.000 hectáreas, aproximadamente, dentro del Parque Nacional de Cabañeros. Además, en los alrededores del pueblo se pueden visitar distintos parajes de interés.</a:t>
            </a:r>
          </a:p>
        </p:txBody>
      </p:sp>
      <p:sp>
        <p:nvSpPr>
          <p:cNvPr id="11" name="10 CuadroTexto"/>
          <p:cNvSpPr txBox="1"/>
          <p:nvPr/>
        </p:nvSpPr>
        <p:spPr>
          <a:xfrm>
            <a:off x="755650" y="268288"/>
            <a:ext cx="3495675"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Alcoba de los Montes</a:t>
            </a:r>
          </a:p>
        </p:txBody>
      </p:sp>
    </p:spTree>
  </p:cSld>
  <p:clrMapOvr>
    <a:masterClrMapping/>
  </p:clrMapOvr>
  <mc:AlternateContent xmlns:mc="http://schemas.openxmlformats.org/markup-compatibility/2006">
    <mc:Choice xmlns:p14="http://schemas.microsoft.com/office/powerpoint/2010/main" Requires="p14">
      <p:transition spd="slow" p14:dur="2000" advTm="26000">
        <p14:ripp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2000"/>
                                  </p:stCondLst>
                                  <p:childTnLst>
                                    <p:anim calcmode="lin" valueType="num">
                                      <p:cBhvr>
                                        <p:cTn id="6" dur="2000"/>
                                        <p:tgtEl>
                                          <p:spTgt spid="5"/>
                                        </p:tgtEl>
                                        <p:attrNameLst>
                                          <p:attrName>ppt_h</p:attrName>
                                        </p:attrNameLst>
                                      </p:cBhvr>
                                      <p:tavLst>
                                        <p:tav tm="0">
                                          <p:val>
                                            <p:strVal val="ppt_h"/>
                                          </p:val>
                                        </p:tav>
                                        <p:tav tm="100000">
                                          <p:val>
                                            <p:strVal val="ppt_h"/>
                                          </p:val>
                                        </p:tav>
                                      </p:tavLst>
                                    </p:anim>
                                    <p:anim calcmode="lin" valueType="num">
                                      <p:cBhvr>
                                        <p:cTn id="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1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1500"/>
                                  </p:stCondLst>
                                  <p:childTnLst>
                                    <p:anim calcmode="lin" valueType="num">
                                      <p:cBhvr>
                                        <p:cTn id="10" dur="2000"/>
                                        <p:tgtEl>
                                          <p:spTgt spid="6"/>
                                        </p:tgtEl>
                                        <p:attrNameLst>
                                          <p:attrName>ppt_h</p:attrName>
                                        </p:attrNameLst>
                                      </p:cBhvr>
                                      <p:tavLst>
                                        <p:tav tm="0">
                                          <p:val>
                                            <p:strVal val="ppt_h"/>
                                          </p:val>
                                        </p:tav>
                                        <p:tav tm="100000">
                                          <p:val>
                                            <p:strVal val="ppt_h"/>
                                          </p:val>
                                        </p:tav>
                                      </p:tavLst>
                                    </p:anim>
                                    <p:anim calcmode="lin" valueType="num">
                                      <p:cBhvr>
                                        <p:cTn id="1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1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1000"/>
                                  </p:stCondLst>
                                  <p:childTnLst>
                                    <p:anim calcmode="lin" valueType="num">
                                      <p:cBhvr>
                                        <p:cTn id="14" dur="2000"/>
                                        <p:tgtEl>
                                          <p:spTgt spid="7"/>
                                        </p:tgtEl>
                                        <p:attrNameLst>
                                          <p:attrName>ppt_h</p:attrName>
                                        </p:attrNameLst>
                                      </p:cBhvr>
                                      <p:tavLst>
                                        <p:tav tm="0">
                                          <p:val>
                                            <p:strVal val="ppt_h"/>
                                          </p:val>
                                        </p:tav>
                                        <p:tav tm="100000">
                                          <p:val>
                                            <p:strVal val="ppt_h"/>
                                          </p:val>
                                        </p:tav>
                                      </p:tavLst>
                                    </p:anim>
                                    <p:anim calcmode="lin" valueType="num">
                                      <p:cBhvr>
                                        <p:cTn id="1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1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500"/>
                                  </p:stCondLst>
                                  <p:childTnLst>
                                    <p:anim calcmode="lin" valueType="num">
                                      <p:cBhvr>
                                        <p:cTn id="18" dur="2000"/>
                                        <p:tgtEl>
                                          <p:spTgt spid="8"/>
                                        </p:tgtEl>
                                        <p:attrNameLst>
                                          <p:attrName>ppt_h</p:attrName>
                                        </p:attrNameLst>
                                      </p:cBhvr>
                                      <p:tavLst>
                                        <p:tav tm="0">
                                          <p:val>
                                            <p:strVal val="ppt_h"/>
                                          </p:val>
                                        </p:tav>
                                        <p:tav tm="100000">
                                          <p:val>
                                            <p:strVal val="ppt_h"/>
                                          </p:val>
                                        </p:tav>
                                      </p:tavLst>
                                    </p:anim>
                                    <p:anim calcmode="lin" valueType="num">
                                      <p:cBhvr>
                                        <p:cTn id="1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1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2000"/>
                                        <p:tgtEl>
                                          <p:spTgt spid="9"/>
                                        </p:tgtEl>
                                        <p:attrNameLst>
                                          <p:attrName>ppt_h</p:attrName>
                                        </p:attrNameLst>
                                      </p:cBhvr>
                                      <p:tavLst>
                                        <p:tav tm="0">
                                          <p:val>
                                            <p:strVal val="ppt_h"/>
                                          </p:val>
                                        </p:tav>
                                        <p:tav tm="100000">
                                          <p:val>
                                            <p:strVal val="ppt_h"/>
                                          </p:val>
                                        </p:tav>
                                      </p:tavLst>
                                    </p:anim>
                                    <p:anim calcmode="lin" valueType="num">
                                      <p:cBhvr>
                                        <p:cTn id="2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1999"/>
                                          </p:stCondLst>
                                        </p:cTn>
                                        <p:tgtEl>
                                          <p:spTgt spid="9"/>
                                        </p:tgtEl>
                                        <p:attrNameLst>
                                          <p:attrName>style.visibility</p:attrName>
                                        </p:attrNameLst>
                                      </p:cBhvr>
                                      <p:to>
                                        <p:strVal val="hidden"/>
                                      </p:to>
                                    </p:set>
                                  </p:childTnLst>
                                </p:cTn>
                              </p:par>
                              <p:par>
                                <p:cTn id="25" presetID="8" presetClass="exit" presetSubtype="32" fill="hold" grpId="1" nodeType="withEffect">
                                  <p:stCondLst>
                                    <p:cond delay="2000"/>
                                  </p:stCondLst>
                                  <p:childTnLst>
                                    <p:animEffect transition="out" filter="diamond(out)">
                                      <p:cBhvr>
                                        <p:cTn id="26" dur="2000"/>
                                        <p:tgtEl>
                                          <p:spTgt spid="5"/>
                                        </p:tgtEl>
                                      </p:cBhvr>
                                    </p:animEffect>
                                    <p:set>
                                      <p:cBhvr>
                                        <p:cTn id="27" dur="1" fill="hold">
                                          <p:stCondLst>
                                            <p:cond delay="1999"/>
                                          </p:stCondLst>
                                        </p:cTn>
                                        <p:tgtEl>
                                          <p:spTgt spid="5"/>
                                        </p:tgtEl>
                                        <p:attrNameLst>
                                          <p:attrName>style.visibility</p:attrName>
                                        </p:attrNameLst>
                                      </p:cBhvr>
                                      <p:to>
                                        <p:strVal val="hidden"/>
                                      </p:to>
                                    </p:set>
                                  </p:childTnLst>
                                </p:cTn>
                              </p:par>
                              <p:par>
                                <p:cTn id="28" presetID="8" presetClass="exit" presetSubtype="32" fill="hold" grpId="1" nodeType="withEffect">
                                  <p:stCondLst>
                                    <p:cond delay="1500"/>
                                  </p:stCondLst>
                                  <p:childTnLst>
                                    <p:animEffect transition="out" filter="diamond(out)">
                                      <p:cBhvr>
                                        <p:cTn id="29" dur="2000"/>
                                        <p:tgtEl>
                                          <p:spTgt spid="6"/>
                                        </p:tgtEl>
                                      </p:cBhvr>
                                    </p:animEffect>
                                    <p:set>
                                      <p:cBhvr>
                                        <p:cTn id="30" dur="1" fill="hold">
                                          <p:stCondLst>
                                            <p:cond delay="1999"/>
                                          </p:stCondLst>
                                        </p:cTn>
                                        <p:tgtEl>
                                          <p:spTgt spid="6"/>
                                        </p:tgtEl>
                                        <p:attrNameLst>
                                          <p:attrName>style.visibility</p:attrName>
                                        </p:attrNameLst>
                                      </p:cBhvr>
                                      <p:to>
                                        <p:strVal val="hidden"/>
                                      </p:to>
                                    </p:set>
                                  </p:childTnLst>
                                </p:cTn>
                              </p:par>
                              <p:par>
                                <p:cTn id="31" presetID="8" presetClass="exit" presetSubtype="32" fill="hold" grpId="1" nodeType="withEffect">
                                  <p:stCondLst>
                                    <p:cond delay="1000"/>
                                  </p:stCondLst>
                                  <p:childTnLst>
                                    <p:animEffect transition="out" filter="diamond(out)">
                                      <p:cBhvr>
                                        <p:cTn id="32" dur="2000"/>
                                        <p:tgtEl>
                                          <p:spTgt spid="7"/>
                                        </p:tgtEl>
                                      </p:cBhvr>
                                    </p:animEffect>
                                    <p:set>
                                      <p:cBhvr>
                                        <p:cTn id="33" dur="1" fill="hold">
                                          <p:stCondLst>
                                            <p:cond delay="1999"/>
                                          </p:stCondLst>
                                        </p:cTn>
                                        <p:tgtEl>
                                          <p:spTgt spid="7"/>
                                        </p:tgtEl>
                                        <p:attrNameLst>
                                          <p:attrName>style.visibility</p:attrName>
                                        </p:attrNameLst>
                                      </p:cBhvr>
                                      <p:to>
                                        <p:strVal val="hidden"/>
                                      </p:to>
                                    </p:set>
                                  </p:childTnLst>
                                </p:cTn>
                              </p:par>
                              <p:par>
                                <p:cTn id="34" presetID="8" presetClass="exit" presetSubtype="32" fill="hold" grpId="1" nodeType="withEffect">
                                  <p:stCondLst>
                                    <p:cond delay="500"/>
                                  </p:stCondLst>
                                  <p:childTnLst>
                                    <p:animEffect transition="out" filter="diamond(out)">
                                      <p:cBhvr>
                                        <p:cTn id="35" dur="2000"/>
                                        <p:tgtEl>
                                          <p:spTgt spid="8"/>
                                        </p:tgtEl>
                                      </p:cBhvr>
                                    </p:animEffect>
                                    <p:set>
                                      <p:cBhvr>
                                        <p:cTn id="36" dur="1" fill="hold">
                                          <p:stCondLst>
                                            <p:cond delay="1999"/>
                                          </p:stCondLst>
                                        </p:cTn>
                                        <p:tgtEl>
                                          <p:spTgt spid="8"/>
                                        </p:tgtEl>
                                        <p:attrNameLst>
                                          <p:attrName>style.visibility</p:attrName>
                                        </p:attrNameLst>
                                      </p:cBhvr>
                                      <p:to>
                                        <p:strVal val="hidden"/>
                                      </p:to>
                                    </p:set>
                                  </p:childTnLst>
                                </p:cTn>
                              </p:par>
                              <p:par>
                                <p:cTn id="37" presetID="8" presetClass="exit" presetSubtype="32" fill="hold" grpId="1" nodeType="withEffect">
                                  <p:stCondLst>
                                    <p:cond delay="0"/>
                                  </p:stCondLst>
                                  <p:childTnLst>
                                    <p:animEffect transition="out" filter="diamond(out)">
                                      <p:cBhvr>
                                        <p:cTn id="38" dur="2000"/>
                                        <p:tgtEl>
                                          <p:spTgt spid="9"/>
                                        </p:tgtEl>
                                      </p:cBhvr>
                                    </p:animEffect>
                                    <p:set>
                                      <p:cBhvr>
                                        <p:cTn id="39" dur="1" fill="hold">
                                          <p:stCondLst>
                                            <p:cond delay="1999"/>
                                          </p:stCondLst>
                                        </p:cTn>
                                        <p:tgtEl>
                                          <p:spTgt spid="9"/>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p:val>
                                            <p:strVal val="4/3*#ppt_w"/>
                                          </p:val>
                                        </p:tav>
                                        <p:tav tm="100000">
                                          <p:val>
                                            <p:strVal val="#ppt_w"/>
                                          </p:val>
                                        </p:tav>
                                      </p:tavLst>
                                    </p:anim>
                                    <p:anim calcmode="lin" valueType="num">
                                      <p:cBhvr>
                                        <p:cTn id="43" dur="3000" fill="hold"/>
                                        <p:tgtEl>
                                          <p:spTgt spid="4"/>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out)">
                                      <p:cBhvr>
                                        <p:cTn id="46" dur="3000"/>
                                        <p:tgtEl>
                                          <p:spTgt spid="4"/>
                                        </p:tgtEl>
                                      </p:cBhvr>
                                    </p:animEffect>
                                  </p:childTnLst>
                                </p:cTn>
                              </p:par>
                              <p:par>
                                <p:cTn id="47" presetID="23" presetClass="entr" presetSubtype="16" fill="hold" grpId="0" nodeType="withEffect">
                                  <p:stCondLst>
                                    <p:cond delay="300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childTnLst>
                          </p:cTn>
                        </p:par>
                        <p:par>
                          <p:cTn id="51" fill="hold">
                            <p:stCondLst>
                              <p:cond delay="5000"/>
                            </p:stCondLst>
                            <p:childTnLst>
                              <p:par>
                                <p:cTn id="52" presetID="40" presetClass="entr" presetSubtype="0" fill="hold" grpId="0" nodeType="afterEffect">
                                  <p:stCondLst>
                                    <p:cond delay="500"/>
                                  </p:stCondLst>
                                  <p:iterate type="lt">
                                    <p:tmPct val="10000"/>
                                  </p:iterate>
                                  <p:childTnLst>
                                    <p:set>
                                      <p:cBhvr>
                                        <p:cTn id="53" dur="1" fill="hold">
                                          <p:stCondLst>
                                            <p:cond delay="0"/>
                                          </p:stCondLst>
                                        </p:cTn>
                                        <p:tgtEl>
                                          <p:spTgt spid="10"/>
                                        </p:tgtEl>
                                        <p:attrNameLst>
                                          <p:attrName>style.visibility</p:attrName>
                                        </p:attrNameLst>
                                      </p:cBhvr>
                                      <p:to>
                                        <p:strVal val="visible"/>
                                      </p:to>
                                    </p:set>
                                    <p:animEffect transition="in" filter="fade">
                                      <p:cBhvr>
                                        <p:cTn id="54" dur="1000"/>
                                        <p:tgtEl>
                                          <p:spTgt spid="10"/>
                                        </p:tgtEl>
                                      </p:cBhvr>
                                    </p:animEffect>
                                    <p:anim calcmode="lin" valueType="num">
                                      <p:cBhvr>
                                        <p:cTn id="55" dur="1000" fill="hold"/>
                                        <p:tgtEl>
                                          <p:spTgt spid="10"/>
                                        </p:tgtEl>
                                        <p:attrNameLst>
                                          <p:attrName>ppt_x</p:attrName>
                                        </p:attrNameLst>
                                      </p:cBhvr>
                                      <p:tavLst>
                                        <p:tav tm="0">
                                          <p:val>
                                            <p:strVal val="#ppt_x-.1"/>
                                          </p:val>
                                        </p:tav>
                                        <p:tav tm="100000">
                                          <p:val>
                                            <p:strVal val="#ppt_x"/>
                                          </p:val>
                                        </p:tav>
                                      </p:tavLst>
                                    </p:anim>
                                    <p:anim calcmode="lin" valueType="num">
                                      <p:cBhvr>
                                        <p:cTn id="5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erican_steam_locomotive-wallpaper-1280x800.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5" name="4 Imagen" descr="american_steam_locomotive-wallpaper-1280x800.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6" name="5 Imagen" descr="american_steam_locomotive-wallpaper-1280x800.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219575"/>
            <a:ext cx="73453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municipio de Alhambra, uno de los más extensos de la provincia de Ciudad Real en recuerdo a su importancia histórica durante la Edad Media, pertenece la pedanía de Pozo de la Serna.</a:t>
            </a:r>
          </a:p>
        </p:txBody>
      </p:sp>
      <p:sp>
        <p:nvSpPr>
          <p:cNvPr id="8" name="7 CuadroTexto"/>
          <p:cNvSpPr txBox="1"/>
          <p:nvPr/>
        </p:nvSpPr>
        <p:spPr>
          <a:xfrm>
            <a:off x="2700338" y="484188"/>
            <a:ext cx="1711325"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Alhambra</a:t>
            </a:r>
          </a:p>
        </p:txBody>
      </p:sp>
    </p:spTree>
  </p:cSld>
  <p:clrMapOvr>
    <a:masterClrMapping/>
  </p:clrMapOvr>
  <mc:AlternateContent xmlns:mc="http://schemas.openxmlformats.org/markup-compatibility/2006">
    <mc:Choice xmlns:p14="http://schemas.microsoft.com/office/powerpoint/2010/main" Requires="p14">
      <p:transition spd="slow" p14:dur="2000" advTm="26000">
        <p14:doors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2/3*ppt_w"/>
                                          </p:val>
                                        </p:tav>
                                      </p:tavLst>
                                    </p:anim>
                                    <p:anim calcmode="lin" valueType="num">
                                      <p:cBhvr>
                                        <p:cTn id="14" dur="3000"/>
                                        <p:tgtEl>
                                          <p:spTgt spid="5"/>
                                        </p:tgtEl>
                                        <p:attrNameLst>
                                          <p:attrName>ppt_h</p:attrName>
                                        </p:attrNameLst>
                                      </p:cBhvr>
                                      <p:tavLst>
                                        <p:tav tm="0">
                                          <p:val>
                                            <p:strVal val="ppt_h"/>
                                          </p:val>
                                        </p:tav>
                                        <p:tav tm="100000">
                                          <p:val>
                                            <p:strVal val="2/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236538"/>
            <a:ext cx="9144000" cy="5688013"/>
          </a:xfrm>
          <a:prstGeom prst="rect">
            <a:avLst/>
          </a:prstGeom>
          <a:blipFill>
            <a:blip r:embed="rId2" cstate="print"/>
            <a:stretch>
              <a:fillRect/>
            </a:stretch>
          </a:blip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10" name="9 Imagen" descr="06 Aldea del Rey.jpg"/>
          <p:cNvPicPr>
            <a:picLocks noChangeAspect="1"/>
          </p:cNvPicPr>
          <p:nvPr/>
        </p:nvPicPr>
        <p:blipFill>
          <a:blip r:embed="rId2" cstate="print"/>
          <a:srcRect l="50000" b="50633"/>
          <a:stretch>
            <a:fillRect/>
          </a:stretch>
        </p:blipFill>
        <p:spPr bwMode="auto">
          <a:xfrm>
            <a:off x="4572000" y="-236538"/>
            <a:ext cx="4572000" cy="2808288"/>
          </a:xfrm>
          <a:prstGeom prst="rect">
            <a:avLst/>
          </a:prstGeom>
          <a:noFill/>
          <a:ln w="9525">
            <a:noFill/>
            <a:miter lim="800000"/>
            <a:headEnd/>
            <a:tailEnd/>
          </a:ln>
          <a:effectLst>
            <a:outerShdw blurRad="44450" dist="27940" dir="5400000" algn="ctr">
              <a:srgbClr val="000000">
                <a:alpha val="32000"/>
              </a:srgbClr>
            </a:outerShdw>
          </a:effectLst>
        </p:spPr>
      </p:pic>
      <p:pic>
        <p:nvPicPr>
          <p:cNvPr id="11" name="10 Imagen" descr="06 Aldea del Rey.jpg"/>
          <p:cNvPicPr>
            <a:picLocks noChangeAspect="1"/>
          </p:cNvPicPr>
          <p:nvPr/>
        </p:nvPicPr>
        <p:blipFill>
          <a:blip r:embed="rId2" cstate="print"/>
          <a:srcRect r="50000" b="50633"/>
          <a:stretch>
            <a:fillRect/>
          </a:stretch>
        </p:blipFill>
        <p:spPr bwMode="auto">
          <a:xfrm>
            <a:off x="0" y="-236538"/>
            <a:ext cx="4572000" cy="2808288"/>
          </a:xfrm>
          <a:prstGeom prst="rect">
            <a:avLst/>
          </a:prstGeom>
          <a:noFill/>
          <a:ln w="9525">
            <a:noFill/>
            <a:miter lim="800000"/>
            <a:headEnd/>
            <a:tailEnd/>
          </a:ln>
          <a:effectLst>
            <a:outerShdw blurRad="44450" dist="27940" dir="5400000" algn="ctr">
              <a:srgbClr val="000000">
                <a:alpha val="32000"/>
              </a:srgbClr>
            </a:outerShdw>
          </a:effectLst>
        </p:spPr>
      </p:pic>
      <p:pic>
        <p:nvPicPr>
          <p:cNvPr id="12" name="11 Imagen" descr="06 Aldea del Rey.jpg"/>
          <p:cNvPicPr>
            <a:picLocks noChangeAspect="1"/>
          </p:cNvPicPr>
          <p:nvPr/>
        </p:nvPicPr>
        <p:blipFill>
          <a:blip r:embed="rId2" cstate="print"/>
          <a:srcRect l="50000" t="49367"/>
          <a:stretch>
            <a:fillRect/>
          </a:stretch>
        </p:blipFill>
        <p:spPr bwMode="auto">
          <a:xfrm>
            <a:off x="4572000" y="2571750"/>
            <a:ext cx="4572000" cy="2879725"/>
          </a:xfrm>
          <a:prstGeom prst="rect">
            <a:avLst/>
          </a:prstGeom>
          <a:noFill/>
          <a:ln w="9525">
            <a:noFill/>
            <a:miter lim="800000"/>
            <a:headEnd/>
            <a:tailEnd/>
          </a:ln>
          <a:effectLst>
            <a:outerShdw blurRad="44450" dist="27940" dir="5400000" algn="ctr">
              <a:srgbClr val="000000">
                <a:alpha val="32000"/>
              </a:srgbClr>
            </a:outerShdw>
          </a:effectLst>
        </p:spPr>
      </p:pic>
      <p:pic>
        <p:nvPicPr>
          <p:cNvPr id="13" name="12 Imagen" descr="06 Aldea del Rey.jpg"/>
          <p:cNvPicPr>
            <a:picLocks noChangeAspect="1"/>
          </p:cNvPicPr>
          <p:nvPr/>
        </p:nvPicPr>
        <p:blipFill>
          <a:blip r:embed="rId2" cstate="print"/>
          <a:srcRect l="14563" t="49367" r="50000"/>
          <a:stretch>
            <a:fillRect/>
          </a:stretch>
        </p:blipFill>
        <p:spPr bwMode="auto">
          <a:xfrm>
            <a:off x="0" y="2571750"/>
            <a:ext cx="4572000" cy="2879725"/>
          </a:xfrm>
          <a:prstGeom prst="rect">
            <a:avLst/>
          </a:prstGeom>
          <a:noFill/>
          <a:ln w="9525">
            <a:noFill/>
            <a:miter lim="800000"/>
            <a:headEnd/>
            <a:tailEnd/>
          </a:ln>
          <a:effectLst>
            <a:outerShdw blurRad="44450" dist="27940" dir="5400000" algn="ctr">
              <a:srgbClr val="000000">
                <a:alpha val="32000"/>
              </a:srgbClr>
            </a:outerShdw>
          </a:effectLst>
        </p:spPr>
      </p:pic>
      <p:sp>
        <p:nvSpPr>
          <p:cNvPr id="7" name="6 CuadroTexto"/>
          <p:cNvSpPr txBox="1"/>
          <p:nvPr/>
        </p:nvSpPr>
        <p:spPr>
          <a:xfrm>
            <a:off x="900113" y="4127500"/>
            <a:ext cx="6408737" cy="923925"/>
          </a:xfrm>
          <a:prstGeom prst="rect">
            <a:avLst/>
          </a:prstGeom>
          <a:noFill/>
          <a:ln>
            <a:noFill/>
          </a:ln>
          <a:effectLst/>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Aldea del Rey se encuentra en la comarca del Campo de Calatrava, a la margen izquierda del río Jabalón, afluente del río Guadiana.</a:t>
            </a:r>
          </a:p>
        </p:txBody>
      </p:sp>
      <p:sp>
        <p:nvSpPr>
          <p:cNvPr id="8" name="7 CuadroTexto"/>
          <p:cNvSpPr txBox="1"/>
          <p:nvPr/>
        </p:nvSpPr>
        <p:spPr>
          <a:xfrm>
            <a:off x="1331913" y="195263"/>
            <a:ext cx="2335212" cy="461962"/>
          </a:xfrm>
          <a:prstGeom prst="rect">
            <a:avLst/>
          </a:prstGeom>
          <a:noFill/>
          <a:ln>
            <a:noFill/>
          </a:ln>
          <a:effectLst/>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Aldea del Rey</a:t>
            </a:r>
          </a:p>
        </p:txBody>
      </p:sp>
    </p:spTree>
  </p:cSld>
  <p:clrMapOvr>
    <a:masterClrMapping/>
  </p:clrMapOvr>
  <mc:AlternateContent xmlns:mc="http://schemas.openxmlformats.org/markup-compatibility/2006">
    <mc:Choice xmlns:p14="http://schemas.microsoft.com/office/powerpoint/2010/main" Requires="p14">
      <p:transition spd="slow" p14:dur="2000" advTm="22000">
        <p14:doors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childTnLst>
                          </p:cTn>
                        </p:par>
                        <p:par>
                          <p:cTn id="20" fill="hold">
                            <p:stCondLst>
                              <p:cond delay="3000"/>
                            </p:stCondLst>
                            <p:childTnLst>
                              <p:par>
                                <p:cTn id="21" presetID="23" presetClass="entr" presetSubtype="16" fill="hold" nodeType="after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anim calcmode="lin" valueType="num">
                                      <p:cBhvr>
                                        <p:cTn id="23"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4" dur="20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25" fill="hold">
                            <p:stCondLst>
                              <p:cond delay="5000"/>
                            </p:stCondLst>
                            <p:childTnLst>
                              <p:par>
                                <p:cTn id="26" presetID="40" presetClass="entr" presetSubtype="0" fill="hold" grpId="0" nodeType="afterEffect">
                                  <p:stCondLst>
                                    <p:cond delay="5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0" y="0"/>
            <a:ext cx="9144000" cy="5143500"/>
          </a:xfrm>
          <a:prstGeom prst="rect">
            <a:avLst/>
          </a:prstGeom>
          <a:blipFill>
            <a:blip r:embed="rId2" cstate="print"/>
            <a:stretch>
              <a:fillRect/>
            </a:stretch>
          </a:blip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 name="3 CuadroTexto"/>
          <p:cNvSpPr txBox="1"/>
          <p:nvPr/>
        </p:nvSpPr>
        <p:spPr>
          <a:xfrm>
            <a:off x="2268538" y="915988"/>
            <a:ext cx="1573212"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sz="2400" b="1" dirty="0">
                <a:effectLst>
                  <a:glow rad="101600">
                    <a:srgbClr val="C00000">
                      <a:alpha val="60000"/>
                    </a:srgbClr>
                  </a:glow>
                  <a:outerShdw blurRad="38100" dist="38100" dir="2700000" algn="tl">
                    <a:srgbClr val="1F497D"/>
                  </a:outerShdw>
                </a:effectLst>
                <a:latin typeface="Lucida Bright" pitchFamily="18" charset="0"/>
              </a:rPr>
              <a:t>Almadén</a:t>
            </a:r>
          </a:p>
        </p:txBody>
      </p:sp>
      <p:sp>
        <p:nvSpPr>
          <p:cNvPr id="6" name="5 CuadroTexto"/>
          <p:cNvSpPr txBox="1"/>
          <p:nvPr/>
        </p:nvSpPr>
        <p:spPr>
          <a:xfrm>
            <a:off x="755650" y="4127500"/>
            <a:ext cx="70564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Posee unas importantes minas de </a:t>
            </a:r>
            <a:r>
              <a:rPr lang="es-ES" b="1" u="sng" dirty="0">
                <a:effectLst>
                  <a:glow rad="101600">
                    <a:schemeClr val="accent2">
                      <a:satMod val="175000"/>
                      <a:alpha val="40000"/>
                    </a:schemeClr>
                  </a:glow>
                  <a:outerShdw blurRad="38100" dist="38100" dir="2700000" algn="tl">
                    <a:srgbClr val="000000">
                      <a:alpha val="43137"/>
                    </a:srgbClr>
                  </a:outerShdw>
                </a:effectLst>
              </a:rPr>
              <a:t>cinabrio</a:t>
            </a:r>
            <a:r>
              <a:rPr lang="es-ES" b="1" dirty="0">
                <a:effectLst>
                  <a:glow rad="101600">
                    <a:schemeClr val="accent2">
                      <a:satMod val="175000"/>
                      <a:alpha val="40000"/>
                    </a:schemeClr>
                  </a:glow>
                  <a:outerShdw blurRad="38100" dist="38100" dir="2700000" algn="tl">
                    <a:srgbClr val="000000">
                      <a:alpha val="43137"/>
                    </a:srgbClr>
                  </a:outerShdw>
                </a:effectLst>
              </a:rPr>
              <a:t>, mineral del que se  extrae el mercurio. Las reservas de este mineral son las más grandes del mundo. </a:t>
            </a:r>
          </a:p>
        </p:txBody>
      </p:sp>
    </p:spTree>
  </p:cSld>
  <p:clrMapOvr>
    <a:masterClrMapping/>
  </p:clrMapOvr>
  <mc:AlternateContent xmlns:mc="http://schemas.openxmlformats.org/markup-compatibility/2006">
    <mc:Choice xmlns:p14="http://schemas.microsoft.com/office/powerpoint/2010/main" Requires="p14">
      <p:transition spd="slow" p14:dur="2500" advTm="22000">
        <p14:shre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vertical)">
                                      <p:cBhvr>
                                        <p:cTn id="7" dur="3000"/>
                                        <p:tgtEl>
                                          <p:spTgt spid="10"/>
                                        </p:tgtEl>
                                      </p:cBhvr>
                                    </p:animEffect>
                                  </p:childTnLst>
                                </p:cTn>
                              </p:par>
                              <p:par>
                                <p:cTn id="8" presetID="25"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10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11" dur="10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12" dur="1000" accel="50000" fill="hold">
                                          <p:stCondLst>
                                            <p:cond delay="1000"/>
                                          </p:stCondLst>
                                        </p:cTn>
                                        <p:tgtEl>
                                          <p:spTgt spid="11"/>
                                        </p:tgtEl>
                                        <p:attrNameLst>
                                          <p:attrName>ppt_w</p:attrName>
                                        </p:attrNameLst>
                                      </p:cBhvr>
                                      <p:tavLst>
                                        <p:tav tm="0">
                                          <p:val>
                                            <p:strVal val="#ppt_w*.05"/>
                                          </p:val>
                                        </p:tav>
                                        <p:tav tm="100000">
                                          <p:val>
                                            <p:strVal val="#ppt_w"/>
                                          </p:val>
                                        </p:tav>
                                      </p:tavLst>
                                    </p:anim>
                                    <p:anim calcmode="lin" valueType="num">
                                      <p:cBhvr>
                                        <p:cTn id="13" dur="2000" fill="hold"/>
                                        <p:tgtEl>
                                          <p:spTgt spid="11"/>
                                        </p:tgtEl>
                                        <p:attrNameLst>
                                          <p:attrName>ppt_h</p:attrName>
                                        </p:attrNameLst>
                                      </p:cBhvr>
                                      <p:tavLst>
                                        <p:tav tm="0">
                                          <p:val>
                                            <p:strVal val="#ppt_h"/>
                                          </p:val>
                                        </p:tav>
                                        <p:tav tm="100000">
                                          <p:val>
                                            <p:strVal val="#ppt_h"/>
                                          </p:val>
                                        </p:tav>
                                      </p:tavLst>
                                    </p:anim>
                                    <p:anim calcmode="lin" valueType="num">
                                      <p:cBhvr>
                                        <p:cTn id="14" dur="10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15" dur="10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16" dur="1000" accel="50000" fill="hold">
                                          <p:stCondLst>
                                            <p:cond delay="1000"/>
                                          </p:stCondLst>
                                        </p:cTn>
                                        <p:tgtEl>
                                          <p:spTgt spid="11"/>
                                        </p:tgtEl>
                                        <p:attrNameLst>
                                          <p:attrName>ppt_y</p:attrName>
                                        </p:attrNameLst>
                                      </p:cBhvr>
                                      <p:tavLst>
                                        <p:tav tm="0">
                                          <p:val>
                                            <p:strVal val="#ppt_y+.1"/>
                                          </p:val>
                                        </p:tav>
                                        <p:tav tm="100000">
                                          <p:val>
                                            <p:strVal val="#ppt_y"/>
                                          </p:val>
                                        </p:tav>
                                      </p:tavLst>
                                    </p:anim>
                                    <p:animEffect transition="in" filter="fade">
                                      <p:cBhvr>
                                        <p:cTn id="17" dur="2000" decel="50000">
                                          <p:stCondLst>
                                            <p:cond delay="0"/>
                                          </p:stCondLst>
                                        </p:cTn>
                                        <p:tgtEl>
                                          <p:spTgt spid="11"/>
                                        </p:tgtEl>
                                      </p:cBhvr>
                                    </p:animEffect>
                                  </p:childTnLst>
                                </p:cTn>
                              </p:par>
                              <p:par>
                                <p:cTn id="18" presetID="53" presetClass="entr" presetSubtype="0" fill="hold" grpId="1"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3000" fill="hold"/>
                                        <p:tgtEl>
                                          <p:spTgt spid="11"/>
                                        </p:tgtEl>
                                        <p:attrNameLst>
                                          <p:attrName>ppt_w</p:attrName>
                                        </p:attrNameLst>
                                      </p:cBhvr>
                                      <p:tavLst>
                                        <p:tav tm="0">
                                          <p:val>
                                            <p:fltVal val="0"/>
                                          </p:val>
                                        </p:tav>
                                        <p:tav tm="100000">
                                          <p:val>
                                            <p:strVal val="#ppt_w"/>
                                          </p:val>
                                        </p:tav>
                                      </p:tavLst>
                                    </p:anim>
                                    <p:anim calcmode="lin" valueType="num">
                                      <p:cBhvr>
                                        <p:cTn id="21" dur="3000" fill="hold"/>
                                        <p:tgtEl>
                                          <p:spTgt spid="11"/>
                                        </p:tgtEl>
                                        <p:attrNameLst>
                                          <p:attrName>ppt_h</p:attrName>
                                        </p:attrNameLst>
                                      </p:cBhvr>
                                      <p:tavLst>
                                        <p:tav tm="0">
                                          <p:val>
                                            <p:fltVal val="0"/>
                                          </p:val>
                                        </p:tav>
                                        <p:tav tm="100000">
                                          <p:val>
                                            <p:strVal val="#ppt_h"/>
                                          </p:val>
                                        </p:tav>
                                      </p:tavLst>
                                    </p:anim>
                                    <p:animEffect transition="in" filter="fade">
                                      <p:cBhvr>
                                        <p:cTn id="22" dur="3000"/>
                                        <p:tgtEl>
                                          <p:spTgt spid="11"/>
                                        </p:tgtEl>
                                      </p:cBhvr>
                                    </p:animEffect>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2000" fill="hold"/>
                                        <p:tgtEl>
                                          <p:spTgt spid="4"/>
                                        </p:tgtEl>
                                        <p:attrNameLst>
                                          <p:attrName>ppt_w</p:attrName>
                                        </p:attrNameLst>
                                      </p:cBhvr>
                                      <p:tavLst>
                                        <p:tav tm="0">
                                          <p:val>
                                            <p:fltVal val="0"/>
                                          </p:val>
                                        </p:tav>
                                        <p:tav tm="100000">
                                          <p:val>
                                            <p:strVal val="#ppt_w"/>
                                          </p:val>
                                        </p:tav>
                                      </p:tavLst>
                                    </p:anim>
                                    <p:anim calcmode="lin" valueType="num">
                                      <p:cBhvr>
                                        <p:cTn id="27" dur="2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1" grpId="1" animBg="1"/>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aa63b693fc21f2dc428ca2de780c1fd.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539750" y="195263"/>
            <a:ext cx="7993063" cy="4699000"/>
          </a:xfrm>
          <a:prstGeom prst="frame">
            <a:avLst>
              <a:gd name="adj1" fmla="val 5998"/>
            </a:avLst>
          </a:prstGeom>
          <a:solidFill>
            <a:schemeClr val="accent3">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16013" y="627063"/>
            <a:ext cx="6840537" cy="3781425"/>
          </a:xfrm>
          <a:prstGeom prst="frame">
            <a:avLst>
              <a:gd name="adj1" fmla="val 7060"/>
            </a:avLst>
          </a:prstGeom>
          <a:solidFill>
            <a:schemeClr val="accent3">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1692275" y="1060450"/>
            <a:ext cx="5688013" cy="2970213"/>
          </a:xfrm>
          <a:prstGeom prst="frame">
            <a:avLst>
              <a:gd name="adj1" fmla="val 9219"/>
            </a:avLst>
          </a:prstGeom>
          <a:solidFill>
            <a:schemeClr val="accent3">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268538" y="1492250"/>
            <a:ext cx="4535487" cy="2159000"/>
          </a:xfrm>
          <a:prstGeom prst="frame">
            <a:avLst>
              <a:gd name="adj1" fmla="val 12464"/>
            </a:avLst>
          </a:prstGeom>
          <a:solidFill>
            <a:schemeClr val="accent3">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2843213" y="1924050"/>
            <a:ext cx="3384550" cy="1295400"/>
          </a:xfrm>
          <a:prstGeom prst="frame">
            <a:avLst>
              <a:gd name="adj1" fmla="val 20944"/>
            </a:avLst>
          </a:prstGeom>
          <a:solidFill>
            <a:schemeClr val="accent3">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827088" y="4084638"/>
            <a:ext cx="69850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una localidad y municipio español perteneciente a la           provincia de Ciudad Real, comunidad de Castilla-La Mancha, y capital histórica del Campo de Calatrava.</a:t>
            </a:r>
          </a:p>
        </p:txBody>
      </p:sp>
      <p:sp>
        <p:nvSpPr>
          <p:cNvPr id="11" name="10 CuadroTexto"/>
          <p:cNvSpPr txBox="1"/>
          <p:nvPr/>
        </p:nvSpPr>
        <p:spPr>
          <a:xfrm>
            <a:off x="2195513" y="627063"/>
            <a:ext cx="1517650"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Almagro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2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1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anim calcmode="lin" valueType="num">
                                      <p:cBhvr>
                                        <p:cTn id="2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10"/>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fltVal val="0"/>
                                          </p:val>
                                        </p:tav>
                                        <p:tav tm="100000">
                                          <p:val>
                                            <p:strVal val="#ppt_w"/>
                                          </p:val>
                                        </p:tav>
                                      </p:tavLst>
                                    </p:anim>
                                    <p:anim calcmode="lin" valueType="num">
                                      <p:cBhvr>
                                        <p:cTn id="32" dur="2000" fill="hold"/>
                                        <p:tgtEl>
                                          <p:spTgt spid="12"/>
                                        </p:tgtEl>
                                        <p:attrNameLst>
                                          <p:attrName>ppt_h</p:attrName>
                                        </p:attrNameLst>
                                      </p:cBhvr>
                                      <p:tavLst>
                                        <p:tav tm="0">
                                          <p:val>
                                            <p:fltVal val="0"/>
                                          </p:val>
                                        </p:tav>
                                        <p:tav tm="100000">
                                          <p:val>
                                            <p:strVal val="#ppt_h"/>
                                          </p:val>
                                        </p:tav>
                                      </p:tavLst>
                                    </p:anim>
                                    <p:anim calcmode="lin" valueType="num">
                                      <p:cBhvr>
                                        <p:cTn id="3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2"/>
                                        </p:tgtEl>
                                        <p:attrNameLst>
                                          <p:attrName>ppt_y</p:attrName>
                                        </p:attrNameLst>
                                      </p:cBhvr>
                                      <p:tavLst>
                                        <p:tav tm="0" fmla="#ppt_y+(sin(-2*pi*(1-$))*-#ppt_x+cos(-2*pi*(1-$))*(1-#ppt_y))*(1-$)">
                                          <p:val>
                                            <p:fltVal val="0"/>
                                          </p:val>
                                        </p:tav>
                                        <p:tav tm="100000">
                                          <p:val>
                                            <p:fltVal val="1"/>
                                          </p:val>
                                        </p:tav>
                                      </p:tavLst>
                                    </p:anim>
                                  </p:childTnLst>
                                </p:cTn>
                              </p:par>
                              <p:par>
                                <p:cTn id="35" presetID="5" presetClass="entr" presetSubtype="10" fill="hold" nodeType="withEffect">
                                  <p:stCondLst>
                                    <p:cond delay="2000"/>
                                  </p:stCondLst>
                                  <p:childTnLst>
                                    <p:set>
                                      <p:cBhvr>
                                        <p:cTn id="36" dur="1" fill="hold">
                                          <p:stCondLst>
                                            <p:cond delay="0"/>
                                          </p:stCondLst>
                                        </p:cTn>
                                        <p:tgtEl>
                                          <p:spTgt spid="5"/>
                                        </p:tgtEl>
                                        <p:attrNameLst>
                                          <p:attrName>style.visibility</p:attrName>
                                        </p:attrNameLst>
                                      </p:cBhvr>
                                      <p:to>
                                        <p:strVal val="visible"/>
                                      </p:to>
                                    </p:set>
                                    <p:animEffect transition="in" filter="checkerboard(across)">
                                      <p:cBhvr>
                                        <p:cTn id="37" dur="2000"/>
                                        <p:tgtEl>
                                          <p:spTgt spid="5"/>
                                        </p:tgtEl>
                                      </p:cBhvr>
                                    </p:animEffect>
                                  </p:childTnLst>
                                </p:cTn>
                              </p:par>
                              <p:par>
                                <p:cTn id="38" presetID="5" presetClass="entr" presetSubtype="10" fill="hold" nodeType="withEffect">
                                  <p:stCondLst>
                                    <p:cond delay="1500"/>
                                  </p:stCondLst>
                                  <p:childTnLst>
                                    <p:set>
                                      <p:cBhvr>
                                        <p:cTn id="39" dur="1" fill="hold">
                                          <p:stCondLst>
                                            <p:cond delay="0"/>
                                          </p:stCondLst>
                                        </p:cTn>
                                        <p:tgtEl>
                                          <p:spTgt spid="6"/>
                                        </p:tgtEl>
                                        <p:attrNameLst>
                                          <p:attrName>style.visibility</p:attrName>
                                        </p:attrNameLst>
                                      </p:cBhvr>
                                      <p:to>
                                        <p:strVal val="visible"/>
                                      </p:to>
                                    </p:set>
                                    <p:animEffect transition="in" filter="checkerboard(across)">
                                      <p:cBhvr>
                                        <p:cTn id="40" dur="2000"/>
                                        <p:tgtEl>
                                          <p:spTgt spid="6"/>
                                        </p:tgtEl>
                                      </p:cBhvr>
                                    </p:animEffect>
                                  </p:childTnLst>
                                </p:cTn>
                              </p:par>
                              <p:par>
                                <p:cTn id="41" presetID="5" presetClass="entr" presetSubtype="10" fill="hold" nodeType="withEffect">
                                  <p:stCondLst>
                                    <p:cond delay="1000"/>
                                  </p:stCondLst>
                                  <p:childTnLst>
                                    <p:set>
                                      <p:cBhvr>
                                        <p:cTn id="42" dur="1" fill="hold">
                                          <p:stCondLst>
                                            <p:cond delay="0"/>
                                          </p:stCondLst>
                                        </p:cTn>
                                        <p:tgtEl>
                                          <p:spTgt spid="8"/>
                                        </p:tgtEl>
                                        <p:attrNameLst>
                                          <p:attrName>style.visibility</p:attrName>
                                        </p:attrNameLst>
                                      </p:cBhvr>
                                      <p:to>
                                        <p:strVal val="visible"/>
                                      </p:to>
                                    </p:set>
                                    <p:animEffect transition="in" filter="checkerboard(across)">
                                      <p:cBhvr>
                                        <p:cTn id="43" dur="2000"/>
                                        <p:tgtEl>
                                          <p:spTgt spid="8"/>
                                        </p:tgtEl>
                                      </p:cBhvr>
                                    </p:animEffect>
                                  </p:childTnLst>
                                </p:cTn>
                              </p:par>
                              <p:par>
                                <p:cTn id="44" presetID="5" presetClass="entr" presetSubtype="10" fill="hold" nodeType="withEffect">
                                  <p:stCondLst>
                                    <p:cond delay="500"/>
                                  </p:stCondLst>
                                  <p:childTnLst>
                                    <p:set>
                                      <p:cBhvr>
                                        <p:cTn id="45" dur="1" fill="hold">
                                          <p:stCondLst>
                                            <p:cond delay="0"/>
                                          </p:stCondLst>
                                        </p:cTn>
                                        <p:tgtEl>
                                          <p:spTgt spid="10"/>
                                        </p:tgtEl>
                                        <p:attrNameLst>
                                          <p:attrName>style.visibility</p:attrName>
                                        </p:attrNameLst>
                                      </p:cBhvr>
                                      <p:to>
                                        <p:strVal val="visible"/>
                                      </p:to>
                                    </p:set>
                                    <p:animEffect transition="in" filter="checkerboard(across)">
                                      <p:cBhvr>
                                        <p:cTn id="46" dur="2000"/>
                                        <p:tgtEl>
                                          <p:spTgt spid="10"/>
                                        </p:tgtEl>
                                      </p:cBhvr>
                                    </p:animEffect>
                                  </p:childTnLst>
                                </p:cTn>
                              </p:par>
                              <p:par>
                                <p:cTn id="47" presetID="5"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checkerboard(across)">
                                      <p:cBhvr>
                                        <p:cTn id="49" dur="2000"/>
                                        <p:tgtEl>
                                          <p:spTgt spid="12"/>
                                        </p:tgtEl>
                                      </p:cBhvr>
                                    </p:animEffect>
                                  </p:childTnLst>
                                </p:cTn>
                              </p:par>
                            </p:childTnLst>
                          </p:cTn>
                        </p:par>
                        <p:par>
                          <p:cTn id="50" fill="hold">
                            <p:stCondLst>
                              <p:cond delay="4000"/>
                            </p:stCondLst>
                            <p:childTnLst>
                              <p:par>
                                <p:cTn id="51" presetID="15" presetClass="exit" presetSubtype="0" fill="hold" nodeType="afterEffect">
                                  <p:stCondLst>
                                    <p:cond delay="2000"/>
                                  </p:stCondLst>
                                  <p:childTnLst>
                                    <p:anim calcmode="lin" valueType="num">
                                      <p:cBhvr>
                                        <p:cTn id="52" dur="3000"/>
                                        <p:tgtEl>
                                          <p:spTgt spid="5"/>
                                        </p:tgtEl>
                                        <p:attrNameLst>
                                          <p:attrName>ppt_w</p:attrName>
                                        </p:attrNameLst>
                                      </p:cBhvr>
                                      <p:tavLst>
                                        <p:tav tm="0">
                                          <p:val>
                                            <p:strVal val="ppt_w"/>
                                          </p:val>
                                        </p:tav>
                                        <p:tav tm="100000">
                                          <p:val>
                                            <p:fltVal val="0"/>
                                          </p:val>
                                        </p:tav>
                                      </p:tavLst>
                                    </p:anim>
                                    <p:anim calcmode="lin" valueType="num">
                                      <p:cBhvr>
                                        <p:cTn id="53" dur="3000"/>
                                        <p:tgtEl>
                                          <p:spTgt spid="5"/>
                                        </p:tgtEl>
                                        <p:attrNameLst>
                                          <p:attrName>ppt_h</p:attrName>
                                        </p:attrNameLst>
                                      </p:cBhvr>
                                      <p:tavLst>
                                        <p:tav tm="0">
                                          <p:val>
                                            <p:strVal val="ppt_h"/>
                                          </p:val>
                                        </p:tav>
                                        <p:tav tm="100000">
                                          <p:val>
                                            <p:fltVal val="0"/>
                                          </p:val>
                                        </p:tav>
                                      </p:tavLst>
                                    </p:anim>
                                    <p:anim calcmode="lin" valueType="num">
                                      <p:cBhvr>
                                        <p:cTn id="54"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5"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6" dur="1" fill="hold">
                                          <p:stCondLst>
                                            <p:cond delay="2999"/>
                                          </p:stCondLst>
                                        </p:cTn>
                                        <p:tgtEl>
                                          <p:spTgt spid="5"/>
                                        </p:tgtEl>
                                        <p:attrNameLst>
                                          <p:attrName>style.visibility</p:attrName>
                                        </p:attrNameLst>
                                      </p:cBhvr>
                                      <p:to>
                                        <p:strVal val="hidden"/>
                                      </p:to>
                                    </p:set>
                                  </p:childTnLst>
                                </p:cTn>
                              </p:par>
                              <p:par>
                                <p:cTn id="57" presetID="15" presetClass="exit" presetSubtype="0" fill="hold" nodeType="withEffect">
                                  <p:stCondLst>
                                    <p:cond delay="1500"/>
                                  </p:stCondLst>
                                  <p:childTnLst>
                                    <p:anim calcmode="lin" valueType="num">
                                      <p:cBhvr>
                                        <p:cTn id="58" dur="3000"/>
                                        <p:tgtEl>
                                          <p:spTgt spid="6"/>
                                        </p:tgtEl>
                                        <p:attrNameLst>
                                          <p:attrName>ppt_w</p:attrName>
                                        </p:attrNameLst>
                                      </p:cBhvr>
                                      <p:tavLst>
                                        <p:tav tm="0">
                                          <p:val>
                                            <p:strVal val="ppt_w"/>
                                          </p:val>
                                        </p:tav>
                                        <p:tav tm="100000">
                                          <p:val>
                                            <p:fltVal val="0"/>
                                          </p:val>
                                        </p:tav>
                                      </p:tavLst>
                                    </p:anim>
                                    <p:anim calcmode="lin" valueType="num">
                                      <p:cBhvr>
                                        <p:cTn id="59" dur="3000"/>
                                        <p:tgtEl>
                                          <p:spTgt spid="6"/>
                                        </p:tgtEl>
                                        <p:attrNameLst>
                                          <p:attrName>ppt_h</p:attrName>
                                        </p:attrNameLst>
                                      </p:cBhvr>
                                      <p:tavLst>
                                        <p:tav tm="0">
                                          <p:val>
                                            <p:strVal val="ppt_h"/>
                                          </p:val>
                                        </p:tav>
                                        <p:tav tm="100000">
                                          <p:val>
                                            <p:fltVal val="0"/>
                                          </p:val>
                                        </p:tav>
                                      </p:tavLst>
                                    </p:anim>
                                    <p:anim calcmode="lin" valueType="num">
                                      <p:cBhvr>
                                        <p:cTn id="60"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1"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2" dur="1" fill="hold">
                                          <p:stCondLst>
                                            <p:cond delay="2999"/>
                                          </p:stCondLst>
                                        </p:cTn>
                                        <p:tgtEl>
                                          <p:spTgt spid="6"/>
                                        </p:tgtEl>
                                        <p:attrNameLst>
                                          <p:attrName>style.visibility</p:attrName>
                                        </p:attrNameLst>
                                      </p:cBhvr>
                                      <p:to>
                                        <p:strVal val="hidden"/>
                                      </p:to>
                                    </p:set>
                                  </p:childTnLst>
                                </p:cTn>
                              </p:par>
                              <p:par>
                                <p:cTn id="63" presetID="15" presetClass="exit" presetSubtype="0" fill="hold" nodeType="withEffect">
                                  <p:stCondLst>
                                    <p:cond delay="1000"/>
                                  </p:stCondLst>
                                  <p:childTnLst>
                                    <p:anim calcmode="lin" valueType="num">
                                      <p:cBhvr>
                                        <p:cTn id="64" dur="3000"/>
                                        <p:tgtEl>
                                          <p:spTgt spid="8"/>
                                        </p:tgtEl>
                                        <p:attrNameLst>
                                          <p:attrName>ppt_w</p:attrName>
                                        </p:attrNameLst>
                                      </p:cBhvr>
                                      <p:tavLst>
                                        <p:tav tm="0">
                                          <p:val>
                                            <p:strVal val="ppt_w"/>
                                          </p:val>
                                        </p:tav>
                                        <p:tav tm="100000">
                                          <p:val>
                                            <p:fltVal val="0"/>
                                          </p:val>
                                        </p:tav>
                                      </p:tavLst>
                                    </p:anim>
                                    <p:anim calcmode="lin" valueType="num">
                                      <p:cBhvr>
                                        <p:cTn id="65" dur="3000"/>
                                        <p:tgtEl>
                                          <p:spTgt spid="8"/>
                                        </p:tgtEl>
                                        <p:attrNameLst>
                                          <p:attrName>ppt_h</p:attrName>
                                        </p:attrNameLst>
                                      </p:cBhvr>
                                      <p:tavLst>
                                        <p:tav tm="0">
                                          <p:val>
                                            <p:strVal val="ppt_h"/>
                                          </p:val>
                                        </p:tav>
                                        <p:tav tm="100000">
                                          <p:val>
                                            <p:fltVal val="0"/>
                                          </p:val>
                                        </p:tav>
                                      </p:tavLst>
                                    </p:anim>
                                    <p:anim calcmode="lin" valueType="num">
                                      <p:cBhvr>
                                        <p:cTn id="66"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8"/>
                                        </p:tgtEl>
                                        <p:attrNameLst>
                                          <p:attrName>style.visibility</p:attrName>
                                        </p:attrNameLst>
                                      </p:cBhvr>
                                      <p:to>
                                        <p:strVal val="hidden"/>
                                      </p:to>
                                    </p:set>
                                  </p:childTnLst>
                                </p:cTn>
                              </p:par>
                              <p:par>
                                <p:cTn id="69" presetID="15" presetClass="exit" presetSubtype="0" fill="hold" nodeType="withEffect">
                                  <p:stCondLst>
                                    <p:cond delay="500"/>
                                  </p:stCondLst>
                                  <p:childTnLst>
                                    <p:anim calcmode="lin" valueType="num">
                                      <p:cBhvr>
                                        <p:cTn id="70" dur="3000"/>
                                        <p:tgtEl>
                                          <p:spTgt spid="10"/>
                                        </p:tgtEl>
                                        <p:attrNameLst>
                                          <p:attrName>ppt_w</p:attrName>
                                        </p:attrNameLst>
                                      </p:cBhvr>
                                      <p:tavLst>
                                        <p:tav tm="0">
                                          <p:val>
                                            <p:strVal val="ppt_w"/>
                                          </p:val>
                                        </p:tav>
                                        <p:tav tm="100000">
                                          <p:val>
                                            <p:fltVal val="0"/>
                                          </p:val>
                                        </p:tav>
                                      </p:tavLst>
                                    </p:anim>
                                    <p:anim calcmode="lin" valueType="num">
                                      <p:cBhvr>
                                        <p:cTn id="71" dur="3000"/>
                                        <p:tgtEl>
                                          <p:spTgt spid="10"/>
                                        </p:tgtEl>
                                        <p:attrNameLst>
                                          <p:attrName>ppt_h</p:attrName>
                                        </p:attrNameLst>
                                      </p:cBhvr>
                                      <p:tavLst>
                                        <p:tav tm="0">
                                          <p:val>
                                            <p:strVal val="ppt_h"/>
                                          </p:val>
                                        </p:tav>
                                        <p:tav tm="100000">
                                          <p:val>
                                            <p:fltVal val="0"/>
                                          </p:val>
                                        </p:tav>
                                      </p:tavLst>
                                    </p:anim>
                                    <p:anim calcmode="lin" valueType="num">
                                      <p:cBhvr>
                                        <p:cTn id="72"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10"/>
                                        </p:tgtEl>
                                        <p:attrNameLst>
                                          <p:attrName>style.visibility</p:attrName>
                                        </p:attrNameLst>
                                      </p:cBhvr>
                                      <p:to>
                                        <p:strVal val="hidden"/>
                                      </p:to>
                                    </p:set>
                                  </p:childTnLst>
                                </p:cTn>
                              </p:par>
                              <p:par>
                                <p:cTn id="75" presetID="15" presetClass="exit" presetSubtype="0" fill="hold" nodeType="withEffect">
                                  <p:stCondLst>
                                    <p:cond delay="0"/>
                                  </p:stCondLst>
                                  <p:childTnLst>
                                    <p:anim calcmode="lin" valueType="num">
                                      <p:cBhvr>
                                        <p:cTn id="76" dur="3000"/>
                                        <p:tgtEl>
                                          <p:spTgt spid="12"/>
                                        </p:tgtEl>
                                        <p:attrNameLst>
                                          <p:attrName>ppt_w</p:attrName>
                                        </p:attrNameLst>
                                      </p:cBhvr>
                                      <p:tavLst>
                                        <p:tav tm="0">
                                          <p:val>
                                            <p:strVal val="ppt_w"/>
                                          </p:val>
                                        </p:tav>
                                        <p:tav tm="100000">
                                          <p:val>
                                            <p:fltVal val="0"/>
                                          </p:val>
                                        </p:tav>
                                      </p:tavLst>
                                    </p:anim>
                                    <p:anim calcmode="lin" valueType="num">
                                      <p:cBhvr>
                                        <p:cTn id="77" dur="3000"/>
                                        <p:tgtEl>
                                          <p:spTgt spid="12"/>
                                        </p:tgtEl>
                                        <p:attrNameLst>
                                          <p:attrName>ppt_h</p:attrName>
                                        </p:attrNameLst>
                                      </p:cBhvr>
                                      <p:tavLst>
                                        <p:tav tm="0">
                                          <p:val>
                                            <p:strVal val="ppt_h"/>
                                          </p:val>
                                        </p:tav>
                                        <p:tav tm="100000">
                                          <p:val>
                                            <p:fltVal val="0"/>
                                          </p:val>
                                        </p:tav>
                                      </p:tavLst>
                                    </p:anim>
                                    <p:anim calcmode="lin" valueType="num">
                                      <p:cBhvr>
                                        <p:cTn id="78"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12"/>
                                        </p:tgtEl>
                                        <p:attrNameLst>
                                          <p:attrName>style.visibility</p:attrName>
                                        </p:attrNameLst>
                                      </p:cBhvr>
                                      <p:to>
                                        <p:strVal val="hidden"/>
                                      </p:to>
                                    </p:set>
                                  </p:childTnLst>
                                </p:cTn>
                              </p:par>
                              <p:par>
                                <p:cTn id="81" presetID="5" presetClass="exit" presetSubtype="10" fill="hold" nodeType="withEffect">
                                  <p:stCondLst>
                                    <p:cond delay="2000"/>
                                  </p:stCondLst>
                                  <p:childTnLst>
                                    <p:animEffect transition="out" filter="checkerboard(across)">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5" presetClass="exit" presetSubtype="10" fill="hold" nodeType="withEffect">
                                  <p:stCondLst>
                                    <p:cond delay="1500"/>
                                  </p:stCondLst>
                                  <p:childTnLst>
                                    <p:animEffect transition="out" filter="checkerboard(across)">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5" presetClass="exit" presetSubtype="10" fill="hold" nodeType="withEffect">
                                  <p:stCondLst>
                                    <p:cond delay="1000"/>
                                  </p:stCondLst>
                                  <p:childTnLst>
                                    <p:animEffect transition="out" filter="checkerboard(across)">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5" presetClass="exit" presetSubtype="10" fill="hold" nodeType="withEffect">
                                  <p:stCondLst>
                                    <p:cond delay="500"/>
                                  </p:stCondLst>
                                  <p:childTnLst>
                                    <p:animEffect transition="out" filter="checkerboard(across)">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5" presetClass="exit" presetSubtype="10" fill="hold" nodeType="withEffect">
                                  <p:stCondLst>
                                    <p:cond delay="0"/>
                                  </p:stCondLst>
                                  <p:childTnLst>
                                    <p:animEffect transition="out" filter="checkerboard(across)">
                                      <p:cBhvr>
                                        <p:cTn id="94" dur="3000"/>
                                        <p:tgtEl>
                                          <p:spTgt spid="12"/>
                                        </p:tgtEl>
                                      </p:cBhvr>
                                    </p:animEffect>
                                    <p:set>
                                      <p:cBhvr>
                                        <p:cTn id="95" dur="1" fill="hold">
                                          <p:stCondLst>
                                            <p:cond delay="2999"/>
                                          </p:stCondLst>
                                        </p:cTn>
                                        <p:tgtEl>
                                          <p:spTgt spid="12"/>
                                        </p:tgtEl>
                                        <p:attrNameLst>
                                          <p:attrName>style.visibility</p:attrName>
                                        </p:attrNameLst>
                                      </p:cBhvr>
                                      <p:to>
                                        <p:strVal val="hidden"/>
                                      </p:to>
                                    </p:set>
                                  </p:childTnLst>
                                </p:cTn>
                              </p:par>
                              <p:par>
                                <p:cTn id="96" presetID="15" presetClass="entr" presetSubtype="0" fill="hold" nodeType="withEffect">
                                  <p:stCondLst>
                                    <p:cond delay="200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fltVal val="0"/>
                                          </p:val>
                                        </p:tav>
                                        <p:tav tm="100000">
                                          <p:val>
                                            <p:strVal val="#ppt_w"/>
                                          </p:val>
                                        </p:tav>
                                      </p:tavLst>
                                    </p:anim>
                                    <p:anim calcmode="lin" valueType="num">
                                      <p:cBhvr>
                                        <p:cTn id="99" dur="3000" fill="hold"/>
                                        <p:tgtEl>
                                          <p:spTgt spid="4"/>
                                        </p:tgtEl>
                                        <p:attrNameLst>
                                          <p:attrName>ppt_h</p:attrName>
                                        </p:attrNameLst>
                                      </p:cBhvr>
                                      <p:tavLst>
                                        <p:tav tm="0">
                                          <p:val>
                                            <p:fltVal val="0"/>
                                          </p:val>
                                        </p:tav>
                                        <p:tav tm="100000">
                                          <p:val>
                                            <p:strVal val="#ppt_h"/>
                                          </p:val>
                                        </p:tav>
                                      </p:tavLst>
                                    </p:anim>
                                    <p:anim calcmode="lin" valueType="num">
                                      <p:cBhvr>
                                        <p:cTn id="100"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1" dur="3000" fill="hold"/>
                                        <p:tgtEl>
                                          <p:spTgt spid="4"/>
                                        </p:tgtEl>
                                        <p:attrNameLst>
                                          <p:attrName>ppt_y</p:attrName>
                                        </p:attrNameLst>
                                      </p:cBhvr>
                                      <p:tavLst>
                                        <p:tav tm="0" fmla="#ppt_y+(sin(-2*pi*(1-$))*-#ppt_x+cos(-2*pi*(1-$))*(1-#ppt_y))*(1-$)">
                                          <p:val>
                                            <p:fltVal val="0"/>
                                          </p:val>
                                        </p:tav>
                                        <p:tav tm="100000">
                                          <p:val>
                                            <p:fltVal val="1"/>
                                          </p:val>
                                        </p:tav>
                                      </p:tavLst>
                                    </p:anim>
                                  </p:childTnLst>
                                </p:cTn>
                              </p:par>
                              <p:par>
                                <p:cTn id="102" presetID="4" presetClass="entr" presetSubtype="16" fill="hold" nodeType="withEffect">
                                  <p:stCondLst>
                                    <p:cond delay="2000"/>
                                  </p:stCondLst>
                                  <p:childTnLst>
                                    <p:set>
                                      <p:cBhvr>
                                        <p:cTn id="103" dur="1" fill="hold">
                                          <p:stCondLst>
                                            <p:cond delay="0"/>
                                          </p:stCondLst>
                                        </p:cTn>
                                        <p:tgtEl>
                                          <p:spTgt spid="4"/>
                                        </p:tgtEl>
                                        <p:attrNameLst>
                                          <p:attrName>style.visibility</p:attrName>
                                        </p:attrNameLst>
                                      </p:cBhvr>
                                      <p:to>
                                        <p:strVal val="visible"/>
                                      </p:to>
                                    </p:set>
                                    <p:animEffect transition="in" filter="box(in)">
                                      <p:cBhvr>
                                        <p:cTn id="104" dur="3000"/>
                                        <p:tgtEl>
                                          <p:spTgt spid="4"/>
                                        </p:tgtEl>
                                      </p:cBhvr>
                                    </p:animEffect>
                                  </p:childTnLst>
                                </p:cTn>
                              </p:par>
                            </p:childTnLst>
                          </p:cTn>
                        </p:par>
                        <p:par>
                          <p:cTn id="105" fill="hold">
                            <p:stCondLst>
                              <p:cond delay="9000"/>
                            </p:stCondLst>
                            <p:childTnLst>
                              <p:par>
                                <p:cTn id="106" presetID="23" presetClass="entr" presetSubtype="16" fill="hold" grpId="0" nodeType="afterEffect">
                                  <p:stCondLst>
                                    <p:cond delay="0"/>
                                  </p:stCondLst>
                                  <p:childTnLst>
                                    <p:set>
                                      <p:cBhvr>
                                        <p:cTn id="107" dur="1" fill="hold">
                                          <p:stCondLst>
                                            <p:cond delay="0"/>
                                          </p:stCondLst>
                                        </p:cTn>
                                        <p:tgtEl>
                                          <p:spTgt spid="11"/>
                                        </p:tgtEl>
                                        <p:attrNameLst>
                                          <p:attrName>style.visibility</p:attrName>
                                        </p:attrNameLst>
                                      </p:cBhvr>
                                      <p:to>
                                        <p:strVal val="visible"/>
                                      </p:to>
                                    </p:set>
                                    <p:anim calcmode="lin" valueType="num">
                                      <p:cBhvr>
                                        <p:cTn id="108" dur="2000" fill="hold"/>
                                        <p:tgtEl>
                                          <p:spTgt spid="11"/>
                                        </p:tgtEl>
                                        <p:attrNameLst>
                                          <p:attrName>ppt_w</p:attrName>
                                        </p:attrNameLst>
                                      </p:cBhvr>
                                      <p:tavLst>
                                        <p:tav tm="0">
                                          <p:val>
                                            <p:fltVal val="0"/>
                                          </p:val>
                                        </p:tav>
                                        <p:tav tm="100000">
                                          <p:val>
                                            <p:strVal val="#ppt_w"/>
                                          </p:val>
                                        </p:tav>
                                      </p:tavLst>
                                    </p:anim>
                                    <p:anim calcmode="lin" valueType="num">
                                      <p:cBhvr>
                                        <p:cTn id="109" dur="2000" fill="hold"/>
                                        <p:tgtEl>
                                          <p:spTgt spid="11"/>
                                        </p:tgtEl>
                                        <p:attrNameLst>
                                          <p:attrName>ppt_h</p:attrName>
                                        </p:attrNameLst>
                                      </p:cBhvr>
                                      <p:tavLst>
                                        <p:tav tm="0">
                                          <p:val>
                                            <p:fltVal val="0"/>
                                          </p:val>
                                        </p:tav>
                                        <p:tav tm="100000">
                                          <p:val>
                                            <p:strVal val="#ppt_h"/>
                                          </p:val>
                                        </p:tav>
                                      </p:tavLst>
                                    </p:anim>
                                  </p:childTnLst>
                                </p:cTn>
                              </p:par>
                            </p:childTnLst>
                          </p:cTn>
                        </p:par>
                        <p:par>
                          <p:cTn id="110" fill="hold">
                            <p:stCondLst>
                              <p:cond delay="11000"/>
                            </p:stCondLst>
                            <p:childTnLst>
                              <p:par>
                                <p:cTn id="111" presetID="40" presetClass="entr" presetSubtype="0" fill="hold" grpId="0" nodeType="afterEffect">
                                  <p:stCondLst>
                                    <p:cond delay="500"/>
                                  </p:stCondLst>
                                  <p:iterate type="lt">
                                    <p:tmPct val="10000"/>
                                  </p:iterate>
                                  <p:childTnLst>
                                    <p:set>
                                      <p:cBhvr>
                                        <p:cTn id="112" dur="1" fill="hold">
                                          <p:stCondLst>
                                            <p:cond delay="0"/>
                                          </p:stCondLst>
                                        </p:cTn>
                                        <p:tgtEl>
                                          <p:spTgt spid="9"/>
                                        </p:tgtEl>
                                        <p:attrNameLst>
                                          <p:attrName>style.visibility</p:attrName>
                                        </p:attrNameLst>
                                      </p:cBhvr>
                                      <p:to>
                                        <p:strVal val="visible"/>
                                      </p:to>
                                    </p:set>
                                    <p:animEffect transition="in" filter="fade">
                                      <p:cBhvr>
                                        <p:cTn id="113" dur="1000"/>
                                        <p:tgtEl>
                                          <p:spTgt spid="9"/>
                                        </p:tgtEl>
                                      </p:cBhvr>
                                    </p:animEffect>
                                    <p:anim calcmode="lin" valueType="num">
                                      <p:cBhvr>
                                        <p:cTn id="114" dur="1000" fill="hold"/>
                                        <p:tgtEl>
                                          <p:spTgt spid="9"/>
                                        </p:tgtEl>
                                        <p:attrNameLst>
                                          <p:attrName>ppt_x</p:attrName>
                                        </p:attrNameLst>
                                      </p:cBhvr>
                                      <p:tavLst>
                                        <p:tav tm="0">
                                          <p:val>
                                            <p:strVal val="#ppt_x-.1"/>
                                          </p:val>
                                        </p:tav>
                                        <p:tav tm="100000">
                                          <p:val>
                                            <p:strVal val="#ppt_x"/>
                                          </p:val>
                                        </p:tav>
                                      </p:tavLst>
                                    </p:anim>
                                    <p:anim calcmode="lin" valueType="num">
                                      <p:cBhvr>
                                        <p:cTn id="11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rcRect/>
          <a:stretch>
            <a:fillRect/>
          </a:stretch>
        </p:blipFill>
        <p:spPr bwMode="auto">
          <a:xfrm>
            <a:off x="0" y="-596900"/>
            <a:ext cx="9144000" cy="5735638"/>
          </a:xfrm>
          <a:prstGeom prst="rect">
            <a:avLst/>
          </a:prstGeom>
          <a:noFill/>
          <a:ln w="9525">
            <a:noFill/>
            <a:miter lim="800000"/>
            <a:headEnd/>
            <a:tailEnd/>
          </a:ln>
        </p:spPr>
      </p:pic>
      <p:pic>
        <p:nvPicPr>
          <p:cNvPr id="8" name="7 Imagen" descr="203236-Soverein.jpg"/>
          <p:cNvPicPr>
            <a:picLocks noChangeAspect="1"/>
          </p:cNvPicPr>
          <p:nvPr/>
        </p:nvPicPr>
        <p:blipFill>
          <a:blip r:embed="rId2" cstate="print"/>
          <a:srcRect/>
          <a:stretch>
            <a:fillRect/>
          </a:stretch>
        </p:blipFill>
        <p:spPr bwMode="auto">
          <a:xfrm>
            <a:off x="0" y="-596900"/>
            <a:ext cx="9144000" cy="5726113"/>
          </a:xfrm>
          <a:prstGeom prst="rect">
            <a:avLst/>
          </a:prstGeom>
          <a:noFill/>
          <a:ln w="9525">
            <a:noFill/>
            <a:miter lim="800000"/>
            <a:headEnd/>
            <a:tailEnd/>
          </a:ln>
        </p:spPr>
      </p:pic>
      <p:sp>
        <p:nvSpPr>
          <p:cNvPr id="5" name="4 CuadroTexto"/>
          <p:cNvSpPr txBox="1"/>
          <p:nvPr/>
        </p:nvSpPr>
        <p:spPr>
          <a:xfrm>
            <a:off x="900113" y="4127500"/>
            <a:ext cx="66960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ciudad está construida sobre un antiguo volcán, uno de tantos del Campo de Calatrava, en el que parte de su cráter           actualmente lo ocupa una laguna.</a:t>
            </a:r>
          </a:p>
        </p:txBody>
      </p:sp>
      <p:sp>
        <p:nvSpPr>
          <p:cNvPr id="6" name="5 CuadroTexto"/>
          <p:cNvSpPr txBox="1"/>
          <p:nvPr/>
        </p:nvSpPr>
        <p:spPr>
          <a:xfrm>
            <a:off x="1476375" y="195263"/>
            <a:ext cx="3670300"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Almodóvar del Campo</a:t>
            </a:r>
          </a:p>
        </p:txBody>
      </p:sp>
    </p:spTree>
  </p:cSld>
  <p:clrMapOvr>
    <a:masterClrMapping/>
  </p:clrMapOvr>
  <mc:AlternateContent xmlns:mc="http://schemas.openxmlformats.org/markup-compatibility/2006">
    <mc:Choice xmlns:p14="http://schemas.microsoft.com/office/powerpoint/2010/main" Requires="p14">
      <p:transition spd="slow" p14:dur="2000" advTm="23000">
        <p14:switch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8"/>
                                        </p:tgtEl>
                                        <p:attrNameLst>
                                          <p:attrName>ppt_w</p:attrName>
                                        </p:attrNameLst>
                                      </p:cBhvr>
                                      <p:tavLst>
                                        <p:tav tm="0">
                                          <p:val>
                                            <p:strVal val="ppt_w"/>
                                          </p:val>
                                        </p:tav>
                                        <p:tav tm="100000">
                                          <p:val>
                                            <p:strVal val="4/3*ppt_w"/>
                                          </p:val>
                                        </p:tav>
                                      </p:tavLst>
                                    </p:anim>
                                    <p:anim calcmode="lin" valueType="num">
                                      <p:cBhvr>
                                        <p:cTn id="7" dur="3000"/>
                                        <p:tgtEl>
                                          <p:spTgt spid="8"/>
                                        </p:tgtEl>
                                        <p:attrNameLst>
                                          <p:attrName>ppt_h</p:attrName>
                                        </p:attrNameLst>
                                      </p:cBhvr>
                                      <p:tavLst>
                                        <p:tav tm="0">
                                          <p:val>
                                            <p:strVal val="ppt_h"/>
                                          </p:val>
                                        </p:tav>
                                        <p:tav tm="100000">
                                          <p:val>
                                            <p:strVal val="4/3*ppt_h"/>
                                          </p:val>
                                        </p:tav>
                                      </p:tavLst>
                                    </p:anim>
                                    <p:set>
                                      <p:cBhvr>
                                        <p:cTn id="8" dur="1" fill="hold">
                                          <p:stCondLst>
                                            <p:cond delay="2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Blue-purple-flowers-summer-hydrangea.jpg"/>
          <p:cNvPicPr>
            <a:picLocks noChangeAspect="1" noChangeArrowheads="1"/>
          </p:cNvPicPr>
          <p:nvPr/>
        </p:nvPicPr>
        <p:blipFill>
          <a:blip r:embed="rId2" cstate="print"/>
          <a:srcRect r="50000" b="50000"/>
          <a:stretch>
            <a:fillRect/>
          </a:stretch>
        </p:blipFill>
        <p:spPr bwMode="auto">
          <a:xfrm>
            <a:off x="0" y="-165100"/>
            <a:ext cx="4572000" cy="2736850"/>
          </a:xfrm>
          <a:prstGeom prst="rect">
            <a:avLst/>
          </a:prstGeom>
          <a:noFill/>
          <a:ln w="9525">
            <a:noFill/>
            <a:miter lim="800000"/>
            <a:headEnd/>
            <a:tailEnd/>
          </a:ln>
        </p:spPr>
      </p:pic>
      <p:pic>
        <p:nvPicPr>
          <p:cNvPr id="32" name="Picture 2" descr="C:\Users\Ana María\Desktop\Blue-purple-flowers-summer-hydrangea.jpg"/>
          <p:cNvPicPr>
            <a:picLocks noChangeAspect="1" noChangeArrowheads="1"/>
          </p:cNvPicPr>
          <p:nvPr/>
        </p:nvPicPr>
        <p:blipFill>
          <a:blip r:embed="rId2" cstate="print"/>
          <a:srcRect l="50000" b="50000"/>
          <a:stretch>
            <a:fillRect/>
          </a:stretch>
        </p:blipFill>
        <p:spPr bwMode="auto">
          <a:xfrm>
            <a:off x="4572000" y="-165100"/>
            <a:ext cx="4572000" cy="2736850"/>
          </a:xfrm>
          <a:prstGeom prst="rect">
            <a:avLst/>
          </a:prstGeom>
          <a:noFill/>
          <a:ln w="9525">
            <a:noFill/>
            <a:miter lim="800000"/>
            <a:headEnd/>
            <a:tailEnd/>
          </a:ln>
        </p:spPr>
      </p:pic>
      <p:pic>
        <p:nvPicPr>
          <p:cNvPr id="33" name="Picture 2" descr="C:\Users\Ana María\Desktop\Blue-purple-flowers-summer-hydrangea.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34" name="Picture 2" descr="C:\Users\Ana María\Desktop\Blue-purple-flowers-summer-hydrangea.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1042988" y="4084638"/>
            <a:ext cx="72723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entorno natural, en buena medida virgen y caracterizado por paisajes agrestes, constituye una de las principales riquezas de este enclave de la provincia de Ciudad Real.</a:t>
            </a:r>
          </a:p>
        </p:txBody>
      </p:sp>
      <p:sp>
        <p:nvSpPr>
          <p:cNvPr id="7" name="6 CuadroTexto"/>
          <p:cNvSpPr txBox="1"/>
          <p:nvPr/>
        </p:nvSpPr>
        <p:spPr>
          <a:xfrm>
            <a:off x="3851275" y="268288"/>
            <a:ext cx="1774825"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Anchuras </a:t>
            </a:r>
          </a:p>
        </p:txBody>
      </p:sp>
    </p:spTree>
  </p:cSld>
  <p:clrMapOvr>
    <a:masterClrMapping/>
  </p:clrMapOvr>
  <mc:AlternateContent xmlns:mc="http://schemas.openxmlformats.org/markup-compatibility/2006">
    <mc:Choice xmlns:p14="http://schemas.microsoft.com/office/powerpoint/2010/main" Requires="p14">
      <p:transition spd="slow" p14:dur="2000" advTm="25000">
        <p14:switch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3000"/>
                                        <p:tgtEl>
                                          <p:spTgt spid="3074"/>
                                        </p:tgtEl>
                                      </p:cBhvr>
                                    </p:animEffect>
                                  </p:childTnLst>
                                </p:cTn>
                              </p:par>
                              <p:par>
                                <p:cTn id="8" presetID="2" presetClass="entr" presetSubtype="2"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additive="base">
                                        <p:cTn id="10" dur="3000" fill="hold"/>
                                        <p:tgtEl>
                                          <p:spTgt spid="3074"/>
                                        </p:tgtEl>
                                        <p:attrNameLst>
                                          <p:attrName>ppt_x</p:attrName>
                                        </p:attrNameLst>
                                      </p:cBhvr>
                                      <p:tavLst>
                                        <p:tav tm="0">
                                          <p:val>
                                            <p:strVal val="1+#ppt_w/2"/>
                                          </p:val>
                                        </p:tav>
                                        <p:tav tm="100000">
                                          <p:val>
                                            <p:strVal val="#ppt_x"/>
                                          </p:val>
                                        </p:tav>
                                      </p:tavLst>
                                    </p:anim>
                                    <p:anim calcmode="lin" valueType="num">
                                      <p:cBhvr additive="base">
                                        <p:cTn id="11" dur="3000" fill="hold"/>
                                        <p:tgtEl>
                                          <p:spTgt spid="3074"/>
                                        </p:tgtEl>
                                        <p:attrNameLst>
                                          <p:attrName>ppt_y</p:attrName>
                                        </p:attrNameLst>
                                      </p:cBhvr>
                                      <p:tavLst>
                                        <p:tav tm="0">
                                          <p:val>
                                            <p:strVal val="#ppt_y"/>
                                          </p:val>
                                        </p:tav>
                                        <p:tav tm="100000">
                                          <p:val>
                                            <p:strVal val="#ppt_y"/>
                                          </p:val>
                                        </p:tav>
                                      </p:tavLst>
                                    </p:anim>
                                  </p:childTnLst>
                                </p:cTn>
                              </p:par>
                              <p:par>
                                <p:cTn id="12" presetID="13" presetClass="entr" presetSubtype="16" fill="hold" nodeType="with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plus(in)">
                                      <p:cBhvr>
                                        <p:cTn id="14" dur="3000"/>
                                        <p:tgtEl>
                                          <p:spTgt spid="32"/>
                                        </p:tgtEl>
                                      </p:cBhvr>
                                    </p:animEffect>
                                  </p:childTnLst>
                                </p:cTn>
                              </p:par>
                              <p:par>
                                <p:cTn id="15" presetID="2" presetClass="entr" presetSubtype="4"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3000" fill="hold"/>
                                        <p:tgtEl>
                                          <p:spTgt spid="32"/>
                                        </p:tgtEl>
                                        <p:attrNameLst>
                                          <p:attrName>ppt_x</p:attrName>
                                        </p:attrNameLst>
                                      </p:cBhvr>
                                      <p:tavLst>
                                        <p:tav tm="0">
                                          <p:val>
                                            <p:strVal val="#ppt_x"/>
                                          </p:val>
                                        </p:tav>
                                        <p:tav tm="100000">
                                          <p:val>
                                            <p:strVal val="#ppt_x"/>
                                          </p:val>
                                        </p:tav>
                                      </p:tavLst>
                                    </p:anim>
                                    <p:anim calcmode="lin" valueType="num">
                                      <p:cBhvr additive="base">
                                        <p:cTn id="18" dur="3000" fill="hold"/>
                                        <p:tgtEl>
                                          <p:spTgt spid="32"/>
                                        </p:tgtEl>
                                        <p:attrNameLst>
                                          <p:attrName>ppt_y</p:attrName>
                                        </p:attrNameLst>
                                      </p:cBhvr>
                                      <p:tavLst>
                                        <p:tav tm="0">
                                          <p:val>
                                            <p:strVal val="1+#ppt_h/2"/>
                                          </p:val>
                                        </p:tav>
                                        <p:tav tm="100000">
                                          <p:val>
                                            <p:strVal val="#ppt_y"/>
                                          </p:val>
                                        </p:tav>
                                      </p:tavLst>
                                    </p:anim>
                                  </p:childTnLst>
                                </p:cTn>
                              </p:par>
                              <p:par>
                                <p:cTn id="19" presetID="13" presetClass="entr" presetSubtype="16"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plus(in)">
                                      <p:cBhvr>
                                        <p:cTn id="21" dur="3000"/>
                                        <p:tgtEl>
                                          <p:spTgt spid="34"/>
                                        </p:tgtEl>
                                      </p:cBhvr>
                                    </p:animEffect>
                                  </p:childTnLst>
                                </p:cTn>
                              </p:par>
                              <p:par>
                                <p:cTn id="22" presetID="2" presetClass="entr" presetSubtype="8"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3000" fill="hold"/>
                                        <p:tgtEl>
                                          <p:spTgt spid="34"/>
                                        </p:tgtEl>
                                        <p:attrNameLst>
                                          <p:attrName>ppt_x</p:attrName>
                                        </p:attrNameLst>
                                      </p:cBhvr>
                                      <p:tavLst>
                                        <p:tav tm="0">
                                          <p:val>
                                            <p:strVal val="0-#ppt_w/2"/>
                                          </p:val>
                                        </p:tav>
                                        <p:tav tm="100000">
                                          <p:val>
                                            <p:strVal val="#ppt_x"/>
                                          </p:val>
                                        </p:tav>
                                      </p:tavLst>
                                    </p:anim>
                                    <p:anim calcmode="lin" valueType="num">
                                      <p:cBhvr additive="base">
                                        <p:cTn id="25" dur="3000" fill="hold"/>
                                        <p:tgtEl>
                                          <p:spTgt spid="34"/>
                                        </p:tgtEl>
                                        <p:attrNameLst>
                                          <p:attrName>ppt_y</p:attrName>
                                        </p:attrNameLst>
                                      </p:cBhvr>
                                      <p:tavLst>
                                        <p:tav tm="0">
                                          <p:val>
                                            <p:strVal val="#ppt_y"/>
                                          </p:val>
                                        </p:tav>
                                        <p:tav tm="100000">
                                          <p:val>
                                            <p:strVal val="#ppt_y"/>
                                          </p:val>
                                        </p:tav>
                                      </p:tavLst>
                                    </p:anim>
                                  </p:childTnLst>
                                </p:cTn>
                              </p:par>
                              <p:par>
                                <p:cTn id="26" presetID="13" presetClass="entr" presetSubtype="16"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plus(in)">
                                      <p:cBhvr>
                                        <p:cTn id="28" dur="3000"/>
                                        <p:tgtEl>
                                          <p:spTgt spid="33"/>
                                        </p:tgtEl>
                                      </p:cBhvr>
                                    </p:animEffect>
                                  </p:childTnLst>
                                </p:cTn>
                              </p:par>
                              <p:par>
                                <p:cTn id="29" presetID="2" presetClass="entr" presetSubtype="1"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3000" fill="hold"/>
                                        <p:tgtEl>
                                          <p:spTgt spid="33"/>
                                        </p:tgtEl>
                                        <p:attrNameLst>
                                          <p:attrName>ppt_x</p:attrName>
                                        </p:attrNameLst>
                                      </p:cBhvr>
                                      <p:tavLst>
                                        <p:tav tm="0">
                                          <p:val>
                                            <p:strVal val="#ppt_x"/>
                                          </p:val>
                                        </p:tav>
                                        <p:tav tm="100000">
                                          <p:val>
                                            <p:strVal val="#ppt_x"/>
                                          </p:val>
                                        </p:tav>
                                      </p:tavLst>
                                    </p:anim>
                                    <p:anim calcmode="lin" valueType="num">
                                      <p:cBhvr additive="base">
                                        <p:cTn id="32" dur="3000" fill="hold"/>
                                        <p:tgtEl>
                                          <p:spTgt spid="33"/>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2000" fill="hold"/>
                                        <p:tgtEl>
                                          <p:spTgt spid="7"/>
                                        </p:tgtEl>
                                        <p:attrNameLst>
                                          <p:attrName>ppt_w</p:attrName>
                                        </p:attrNameLst>
                                      </p:cBhvr>
                                      <p:tavLst>
                                        <p:tav tm="0">
                                          <p:val>
                                            <p:fltVal val="0"/>
                                          </p:val>
                                        </p:tav>
                                        <p:tav tm="100000">
                                          <p:val>
                                            <p:strVal val="#ppt_w"/>
                                          </p:val>
                                        </p:tav>
                                      </p:tavLst>
                                    </p:anim>
                                    <p:anim calcmode="lin" valueType="num">
                                      <p:cBhvr>
                                        <p:cTn id="37" dur="20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5000"/>
                            </p:stCondLst>
                            <p:childTnLst>
                              <p:par>
                                <p:cTn id="39" presetID="40" presetClass="entr" presetSubtype="0" fill="hold" grpId="0" nodeType="afterEffect">
                                  <p:stCondLst>
                                    <p:cond delay="50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rcRect/>
          <a:stretch>
            <a:fillRect/>
          </a:stretch>
        </p:blipFill>
        <p:spPr bwMode="auto">
          <a:xfrm>
            <a:off x="0" y="-307975"/>
            <a:ext cx="9144000" cy="5449888"/>
          </a:xfrm>
          <a:prstGeom prst="rect">
            <a:avLst/>
          </a:prstGeom>
          <a:noFill/>
          <a:ln w="9525">
            <a:noFill/>
            <a:miter lim="800000"/>
            <a:headEnd/>
            <a:tailEnd/>
          </a:ln>
        </p:spPr>
      </p:pic>
      <p:pic>
        <p:nvPicPr>
          <p:cNvPr id="5" name="4 Imagen" descr="Descargar Pack Bellos Fondos de paisajes HD (153).jpg"/>
          <p:cNvPicPr>
            <a:picLocks noChangeAspect="1"/>
          </p:cNvPicPr>
          <p:nvPr/>
        </p:nvPicPr>
        <p:blipFill>
          <a:blip r:embed="rId2" cstate="print"/>
          <a:srcRect/>
          <a:stretch>
            <a:fillRect/>
          </a:stretch>
        </p:blipFill>
        <p:spPr bwMode="auto">
          <a:xfrm>
            <a:off x="0" y="-307975"/>
            <a:ext cx="9144000" cy="5434013"/>
          </a:xfrm>
          <a:prstGeom prst="rect">
            <a:avLst/>
          </a:prstGeom>
          <a:noFill/>
          <a:ln w="9525">
            <a:noFill/>
            <a:miter lim="800000"/>
            <a:headEnd/>
            <a:tailEnd/>
          </a:ln>
        </p:spPr>
      </p:pic>
      <p:sp>
        <p:nvSpPr>
          <p:cNvPr id="7" name="6 CuadroTexto"/>
          <p:cNvSpPr txBox="1"/>
          <p:nvPr/>
        </p:nvSpPr>
        <p:spPr>
          <a:xfrm>
            <a:off x="611188" y="4127500"/>
            <a:ext cx="7921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patrón es San Bernabé Apóstol, cuya celebración es el 11 de junio, después de la vendimia se celebran otras fiestas en acción de gracias por la cosecha de uva recogida.</a:t>
            </a:r>
          </a:p>
        </p:txBody>
      </p:sp>
      <p:sp>
        <p:nvSpPr>
          <p:cNvPr id="8" name="7 CuadroTexto"/>
          <p:cNvSpPr txBox="1"/>
          <p:nvPr/>
        </p:nvSpPr>
        <p:spPr>
          <a:xfrm>
            <a:off x="1979613" y="123825"/>
            <a:ext cx="3203575"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Arenas de San Juan</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24000">
        <p15:prstTrans prst="curtains"/>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23" presetClass="entr" presetSubtype="16" fill="hold" nodeType="after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 calcmode="lin" valueType="num">
                                      <p:cBhvr>
                                        <p:cTn id="22"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3" dur="20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85c7fa29061bf1906e5120ed2728b6d9.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aralelogramo"/>
          <p:cNvSpPr/>
          <p:nvPr/>
        </p:nvSpPr>
        <p:spPr>
          <a:xfrm>
            <a:off x="0" y="0"/>
            <a:ext cx="2357438" cy="5143500"/>
          </a:xfrm>
          <a:prstGeom prst="parallelogram">
            <a:avLst>
              <a:gd name="adj" fmla="val 79521"/>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Paralelogramo"/>
          <p:cNvSpPr/>
          <p:nvPr/>
        </p:nvSpPr>
        <p:spPr>
          <a:xfrm flipH="1">
            <a:off x="6858000" y="0"/>
            <a:ext cx="2286000" cy="5143500"/>
          </a:xfrm>
          <a:prstGeom prst="parallelogram">
            <a:avLst>
              <a:gd name="adj" fmla="val 76887"/>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Paralelogramo"/>
          <p:cNvSpPr/>
          <p:nvPr/>
        </p:nvSpPr>
        <p:spPr>
          <a:xfrm>
            <a:off x="571500" y="0"/>
            <a:ext cx="2357438" cy="5143500"/>
          </a:xfrm>
          <a:prstGeom prst="parallelogram">
            <a:avLst>
              <a:gd name="adj" fmla="val 78851"/>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Paralelogramo"/>
          <p:cNvSpPr/>
          <p:nvPr/>
        </p:nvSpPr>
        <p:spPr>
          <a:xfrm flipH="1">
            <a:off x="6286500" y="0"/>
            <a:ext cx="2286000" cy="5143500"/>
          </a:xfrm>
          <a:prstGeom prst="parallelogram">
            <a:avLst>
              <a:gd name="adj" fmla="val 76887"/>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Paralelogramo"/>
          <p:cNvSpPr/>
          <p:nvPr/>
        </p:nvSpPr>
        <p:spPr>
          <a:xfrm>
            <a:off x="1143000" y="0"/>
            <a:ext cx="2357438" cy="5143500"/>
          </a:xfrm>
          <a:prstGeom prst="parallelogram">
            <a:avLst>
              <a:gd name="adj" fmla="val 79520"/>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Paralelogramo"/>
          <p:cNvSpPr/>
          <p:nvPr/>
        </p:nvSpPr>
        <p:spPr>
          <a:xfrm flipH="1">
            <a:off x="5715000" y="0"/>
            <a:ext cx="2286000" cy="5143500"/>
          </a:xfrm>
          <a:prstGeom prst="parallelogram">
            <a:avLst>
              <a:gd name="adj" fmla="val 76887"/>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Paralelogramo"/>
          <p:cNvSpPr/>
          <p:nvPr/>
        </p:nvSpPr>
        <p:spPr>
          <a:xfrm>
            <a:off x="1714500" y="0"/>
            <a:ext cx="2357438" cy="5143500"/>
          </a:xfrm>
          <a:prstGeom prst="parallelogram">
            <a:avLst>
              <a:gd name="adj" fmla="val 79520"/>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Paralelogramo"/>
          <p:cNvSpPr/>
          <p:nvPr/>
        </p:nvSpPr>
        <p:spPr>
          <a:xfrm flipH="1">
            <a:off x="5143500" y="0"/>
            <a:ext cx="2286000" cy="5143500"/>
          </a:xfrm>
          <a:prstGeom prst="parallelogram">
            <a:avLst>
              <a:gd name="adj" fmla="val 76887"/>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Paralelogramo"/>
          <p:cNvSpPr/>
          <p:nvPr/>
        </p:nvSpPr>
        <p:spPr>
          <a:xfrm>
            <a:off x="2286000" y="0"/>
            <a:ext cx="2357438" cy="5143500"/>
          </a:xfrm>
          <a:prstGeom prst="parallelogram">
            <a:avLst>
              <a:gd name="adj" fmla="val 79520"/>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Paralelogramo"/>
          <p:cNvSpPr/>
          <p:nvPr/>
        </p:nvSpPr>
        <p:spPr>
          <a:xfrm flipH="1">
            <a:off x="4572000" y="0"/>
            <a:ext cx="2286000" cy="5143500"/>
          </a:xfrm>
          <a:prstGeom prst="parallelogram">
            <a:avLst>
              <a:gd name="adj" fmla="val 76887"/>
            </a:avLst>
          </a:prstGeom>
          <a:solidFill>
            <a:srgbClr val="EB67EB">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uadroTexto"/>
          <p:cNvSpPr txBox="1"/>
          <p:nvPr/>
        </p:nvSpPr>
        <p:spPr>
          <a:xfrm>
            <a:off x="755650" y="4127500"/>
            <a:ext cx="77041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Argamasilla</a:t>
            </a:r>
            <a:r>
              <a:rPr lang="es-ES" b="1" dirty="0">
                <a:effectLst>
                  <a:glow rad="101600">
                    <a:schemeClr val="accent2">
                      <a:satMod val="175000"/>
                      <a:alpha val="40000"/>
                    </a:schemeClr>
                  </a:glow>
                  <a:outerShdw blurRad="38100" dist="38100" dir="2700000" algn="tl">
                    <a:srgbClr val="000000">
                      <a:alpha val="43137"/>
                    </a:srgbClr>
                  </a:outerShdw>
                </a:effectLst>
              </a:rPr>
              <a:t> de Alba se encuentra enclavada en la parte más llana de la meseta manchega. De sur a norte siempre la cruza el río Guadiana y el Canal del Gran Prior.</a:t>
            </a:r>
          </a:p>
        </p:txBody>
      </p:sp>
      <p:sp>
        <p:nvSpPr>
          <p:cNvPr id="18" name="17 CuadroTexto"/>
          <p:cNvSpPr txBox="1"/>
          <p:nvPr/>
        </p:nvSpPr>
        <p:spPr>
          <a:xfrm>
            <a:off x="2627313" y="268288"/>
            <a:ext cx="3309937"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Argamasilla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de Alba</a:t>
            </a:r>
          </a:p>
        </p:txBody>
      </p:sp>
    </p:spTree>
  </p:cSld>
  <p:clrMapOvr>
    <a:masterClrMapping/>
  </p:clrMapOvr>
  <mc:AlternateContent xmlns:mc="http://schemas.openxmlformats.org/markup-compatibility/2006">
    <mc:Choice xmlns:p14="http://schemas.microsoft.com/office/powerpoint/2010/main" Requires="p14">
      <p:transition spd="slow" p14:dur="2000" advTm="27000">
        <p14:warp dir="i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down)">
                                      <p:cBhvr>
                                        <p:cTn id="10" dur="3000"/>
                                        <p:tgtEl>
                                          <p:spTgt spid="9"/>
                                        </p:tgtEl>
                                      </p:cBhvr>
                                    </p:animEffect>
                                  </p:childTnLst>
                                </p:cTn>
                              </p:par>
                              <p:par>
                                <p:cTn id="11" presetID="5"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down)">
                                      <p:cBhvr>
                                        <p:cTn id="13" dur="3000"/>
                                        <p:tgtEl>
                                          <p:spTgt spid="11"/>
                                        </p:tgtEl>
                                      </p:cBhvr>
                                    </p:animEffect>
                                  </p:childTnLst>
                                </p:cTn>
                              </p:par>
                              <p:par>
                                <p:cTn id="14" presetID="5" presetClass="entr" presetSubtype="5"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down)">
                                      <p:cBhvr>
                                        <p:cTn id="16" dur="3000"/>
                                        <p:tgtEl>
                                          <p:spTgt spid="13"/>
                                        </p:tgtEl>
                                      </p:cBhvr>
                                    </p:animEffect>
                                  </p:childTnLst>
                                </p:cTn>
                              </p:par>
                              <p:par>
                                <p:cTn id="17" presetID="5"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down)">
                                      <p:cBhvr>
                                        <p:cTn id="19" dur="3000"/>
                                        <p:tgtEl>
                                          <p:spTgt spid="15"/>
                                        </p:tgtEl>
                                      </p:cBhvr>
                                    </p:animEffect>
                                  </p:childTnLst>
                                </p:cTn>
                              </p:par>
                              <p:par>
                                <p:cTn id="20" presetID="5"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3000"/>
                                        <p:tgtEl>
                                          <p:spTgt spid="8"/>
                                        </p:tgtEl>
                                      </p:cBhvr>
                                    </p:animEffect>
                                  </p:childTnLst>
                                </p:cTn>
                              </p:par>
                              <p:par>
                                <p:cTn id="23" presetID="5" presetClass="entr" presetSubtype="5"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heckerboard(down)">
                                      <p:cBhvr>
                                        <p:cTn id="25" dur="3000"/>
                                        <p:tgtEl>
                                          <p:spTgt spid="12"/>
                                        </p:tgtEl>
                                      </p:cBhvr>
                                    </p:animEffect>
                                  </p:childTnLst>
                                </p:cTn>
                              </p:par>
                              <p:par>
                                <p:cTn id="26" presetID="5" presetClass="entr" presetSubtype="5"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heckerboard(down)">
                                      <p:cBhvr>
                                        <p:cTn id="28" dur="3000"/>
                                        <p:tgtEl>
                                          <p:spTgt spid="10"/>
                                        </p:tgtEl>
                                      </p:cBhvr>
                                    </p:animEffect>
                                  </p:childTnLst>
                                </p:cTn>
                              </p:par>
                              <p:par>
                                <p:cTn id="29" presetID="5" presetClass="entr" presetSubtype="5"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heckerboard(down)">
                                      <p:cBhvr>
                                        <p:cTn id="31" dur="3000"/>
                                        <p:tgtEl>
                                          <p:spTgt spid="14"/>
                                        </p:tgtEl>
                                      </p:cBhvr>
                                    </p:animEffect>
                                  </p:childTnLst>
                                </p:cTn>
                              </p:par>
                              <p:par>
                                <p:cTn id="32" presetID="5" presetClass="entr" presetSubtype="5"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heckerboard(down)">
                                      <p:cBhvr>
                                        <p:cTn id="34" dur="3000"/>
                                        <p:tgtEl>
                                          <p:spTgt spid="16"/>
                                        </p:tgtEl>
                                      </p:cBhvr>
                                    </p:animEffect>
                                  </p:childTnLst>
                                </p:cTn>
                              </p:par>
                              <p:par>
                                <p:cTn id="35" presetID="2" presetClass="entr" presetSubtype="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1+#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childTnLst>
                          </p:cTn>
                        </p:par>
                        <p:par>
                          <p:cTn id="75" fill="hold">
                            <p:stCondLst>
                              <p:cond delay="3000"/>
                            </p:stCondLst>
                            <p:childTnLst>
                              <p:par>
                                <p:cTn id="76" presetID="2" presetClass="exit" presetSubtype="2" fill="hold" nodeType="after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8"/>
                                        </p:tgtEl>
                                        <p:attrNameLst>
                                          <p:attrName>ppt_x</p:attrName>
                                        </p:attrNameLst>
                                      </p:cBhvr>
                                      <p:tavLst>
                                        <p:tav tm="0">
                                          <p:val>
                                            <p:strVal val="ppt_x"/>
                                          </p:val>
                                        </p:tav>
                                        <p:tav tm="100000">
                                          <p:val>
                                            <p:strVal val="0-ppt_w/2"/>
                                          </p:val>
                                        </p:tav>
                                      </p:tavLst>
                                    </p:anim>
                                    <p:anim calcmode="lin" valueType="num">
                                      <p:cBhvr additive="base">
                                        <p:cTn id="94" dur="3000"/>
                                        <p:tgtEl>
                                          <p:spTgt spid="8"/>
                                        </p:tgtEl>
                                        <p:attrNameLst>
                                          <p:attrName>ppt_y</p:attrName>
                                        </p:attrNameLst>
                                      </p:cBhvr>
                                      <p:tavLst>
                                        <p:tav tm="0">
                                          <p:val>
                                            <p:strVal val="ppt_y"/>
                                          </p:val>
                                        </p:tav>
                                        <p:tav tm="100000">
                                          <p:val>
                                            <p:strVal val="ppt_y"/>
                                          </p:val>
                                        </p:tav>
                                      </p:tavLst>
                                    </p:anim>
                                    <p:set>
                                      <p:cBhvr>
                                        <p:cTn id="95" dur="1" fill="hold">
                                          <p:stCondLst>
                                            <p:cond delay="2999"/>
                                          </p:stCondLst>
                                        </p:cTn>
                                        <p:tgtEl>
                                          <p:spTgt spid="8"/>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1+ppt_w/2"/>
                                          </p:val>
                                        </p:tav>
                                      </p:tavLst>
                                    </p:anim>
                                    <p:anim calcmode="lin" valueType="num">
                                      <p:cBhvr additive="base">
                                        <p:cTn id="98" dur="3000"/>
                                        <p:tgtEl>
                                          <p:spTgt spid="15"/>
                                        </p:tgtEl>
                                        <p:attrNameLst>
                                          <p:attrName>ppt_y</p:attrName>
                                        </p:attrNameLst>
                                      </p:cBhvr>
                                      <p:tavLst>
                                        <p:tav tm="0">
                                          <p:val>
                                            <p:strVal val="ppt_y"/>
                                          </p:val>
                                        </p:tav>
                                        <p:tav tm="100000">
                                          <p:val>
                                            <p:strVal val="ppt_y"/>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4"/>
                                        </p:tgtEl>
                                        <p:attrNameLst>
                                          <p:attrName>ppt_x</p:attrName>
                                        </p:attrNameLst>
                                      </p:cBhvr>
                                      <p:tavLst>
                                        <p:tav tm="0">
                                          <p:val>
                                            <p:strVal val="ppt_x"/>
                                          </p:val>
                                        </p:tav>
                                        <p:tav tm="100000">
                                          <p:val>
                                            <p:strVal val="0-ppt_w/2"/>
                                          </p:val>
                                        </p:tav>
                                      </p:tavLst>
                                    </p:anim>
                                    <p:anim calcmode="lin" valueType="num">
                                      <p:cBhvr additive="base">
                                        <p:cTn id="106" dur="3000"/>
                                        <p:tgtEl>
                                          <p:spTgt spid="14"/>
                                        </p:tgtEl>
                                        <p:attrNameLst>
                                          <p:attrName>ppt_y</p:attrName>
                                        </p:attrNameLst>
                                      </p:cBhvr>
                                      <p:tavLst>
                                        <p:tav tm="0">
                                          <p:val>
                                            <p:strVal val="ppt_y"/>
                                          </p:val>
                                        </p:tav>
                                        <p:tav tm="100000">
                                          <p:val>
                                            <p:strVal val="ppt_y"/>
                                          </p:val>
                                        </p:tav>
                                      </p:tavLst>
                                    </p:anim>
                                    <p:set>
                                      <p:cBhvr>
                                        <p:cTn id="107" dur="1" fill="hold">
                                          <p:stCondLst>
                                            <p:cond delay="2999"/>
                                          </p:stCondLst>
                                        </p:cTn>
                                        <p:tgtEl>
                                          <p:spTgt spid="14"/>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2"/>
                                        </p:tgtEl>
                                        <p:attrNameLst>
                                          <p:attrName>ppt_x</p:attrName>
                                        </p:attrNameLst>
                                      </p:cBhvr>
                                      <p:tavLst>
                                        <p:tav tm="0">
                                          <p:val>
                                            <p:strVal val="ppt_x"/>
                                          </p:val>
                                        </p:tav>
                                        <p:tav tm="100000">
                                          <p:val>
                                            <p:strVal val="0-ppt_w/2"/>
                                          </p:val>
                                        </p:tav>
                                      </p:tavLst>
                                    </p:anim>
                                    <p:anim calcmode="lin" valueType="num">
                                      <p:cBhvr additive="base">
                                        <p:cTn id="110" dur="3000"/>
                                        <p:tgtEl>
                                          <p:spTgt spid="12"/>
                                        </p:tgtEl>
                                        <p:attrNameLst>
                                          <p:attrName>ppt_y</p:attrName>
                                        </p:attrNameLst>
                                      </p:cBhvr>
                                      <p:tavLst>
                                        <p:tav tm="0">
                                          <p:val>
                                            <p:strVal val="ppt_y"/>
                                          </p:val>
                                        </p:tav>
                                        <p:tav tm="100000">
                                          <p:val>
                                            <p:strVal val="ppt_y"/>
                                          </p:val>
                                        </p:tav>
                                      </p:tavLst>
                                    </p:anim>
                                    <p:set>
                                      <p:cBhvr>
                                        <p:cTn id="111" dur="1" fill="hold">
                                          <p:stCondLst>
                                            <p:cond delay="2999"/>
                                          </p:stCondLst>
                                        </p:cTn>
                                        <p:tgtEl>
                                          <p:spTgt spid="12"/>
                                        </p:tgtEl>
                                        <p:attrNameLst>
                                          <p:attrName>style.visibility</p:attrName>
                                        </p:attrNameLst>
                                      </p:cBhvr>
                                      <p:to>
                                        <p:strVal val="hidden"/>
                                      </p:to>
                                    </p:set>
                                  </p:childTnLst>
                                </p:cTn>
                              </p:par>
                              <p:par>
                                <p:cTn id="112" presetID="23" presetClass="entr" presetSubtype="288" fill="hold" nodeType="withEffect">
                                  <p:stCondLst>
                                    <p:cond delay="0"/>
                                  </p:stCondLst>
                                  <p:childTnLst>
                                    <p:set>
                                      <p:cBhvr>
                                        <p:cTn id="113" dur="1" fill="hold">
                                          <p:stCondLst>
                                            <p:cond delay="0"/>
                                          </p:stCondLst>
                                        </p:cTn>
                                        <p:tgtEl>
                                          <p:spTgt spid="5"/>
                                        </p:tgtEl>
                                        <p:attrNameLst>
                                          <p:attrName>style.visibility</p:attrName>
                                        </p:attrNameLst>
                                      </p:cBhvr>
                                      <p:to>
                                        <p:strVal val="visible"/>
                                      </p:to>
                                    </p:set>
                                    <p:anim calcmode="lin" valueType="num">
                                      <p:cBhvr>
                                        <p:cTn id="114" dur="3000" fill="hold"/>
                                        <p:tgtEl>
                                          <p:spTgt spid="5"/>
                                        </p:tgtEl>
                                        <p:attrNameLst>
                                          <p:attrName>ppt_w</p:attrName>
                                        </p:attrNameLst>
                                      </p:cBhvr>
                                      <p:tavLst>
                                        <p:tav tm="0">
                                          <p:val>
                                            <p:strVal val="4/3*#ppt_w"/>
                                          </p:val>
                                        </p:tav>
                                        <p:tav tm="100000">
                                          <p:val>
                                            <p:strVal val="#ppt_w"/>
                                          </p:val>
                                        </p:tav>
                                      </p:tavLst>
                                    </p:anim>
                                    <p:anim calcmode="lin" valueType="num">
                                      <p:cBhvr>
                                        <p:cTn id="115" dur="3000" fill="hold"/>
                                        <p:tgtEl>
                                          <p:spTgt spid="5"/>
                                        </p:tgtEl>
                                        <p:attrNameLst>
                                          <p:attrName>ppt_h</p:attrName>
                                        </p:attrNameLst>
                                      </p:cBhvr>
                                      <p:tavLst>
                                        <p:tav tm="0">
                                          <p:val>
                                            <p:strVal val="4/3*#ppt_h"/>
                                          </p:val>
                                        </p:tav>
                                        <p:tav tm="100000">
                                          <p:val>
                                            <p:strVal val="#ppt_h"/>
                                          </p:val>
                                        </p:tav>
                                      </p:tavLst>
                                    </p:anim>
                                  </p:childTnLst>
                                </p:cTn>
                              </p:par>
                              <p:par>
                                <p:cTn id="116" presetID="2" presetClass="exit" presetSubtype="8" fill="hold" nodeType="withEffect">
                                  <p:stCondLst>
                                    <p:cond delay="0"/>
                                  </p:stCondLst>
                                  <p:childTnLst>
                                    <p:anim calcmode="lin" valueType="num">
                                      <p:cBhvr additive="base">
                                        <p:cTn id="117" dur="3000"/>
                                        <p:tgtEl>
                                          <p:spTgt spid="16"/>
                                        </p:tgtEl>
                                        <p:attrNameLst>
                                          <p:attrName>ppt_x</p:attrName>
                                        </p:attrNameLst>
                                      </p:cBhvr>
                                      <p:tavLst>
                                        <p:tav tm="0">
                                          <p:val>
                                            <p:strVal val="ppt_x"/>
                                          </p:val>
                                        </p:tav>
                                        <p:tav tm="100000">
                                          <p:val>
                                            <p:strVal val="0-ppt_w/2"/>
                                          </p:val>
                                        </p:tav>
                                      </p:tavLst>
                                    </p:anim>
                                    <p:anim calcmode="lin" valueType="num">
                                      <p:cBhvr additive="base">
                                        <p:cTn id="118" dur="3000"/>
                                        <p:tgtEl>
                                          <p:spTgt spid="16"/>
                                        </p:tgtEl>
                                        <p:attrNameLst>
                                          <p:attrName>ppt_y</p:attrName>
                                        </p:attrNameLst>
                                      </p:cBhvr>
                                      <p:tavLst>
                                        <p:tav tm="0">
                                          <p:val>
                                            <p:strVal val="ppt_y"/>
                                          </p:val>
                                        </p:tav>
                                        <p:tav tm="100000">
                                          <p:val>
                                            <p:strVal val="ppt_y"/>
                                          </p:val>
                                        </p:tav>
                                      </p:tavLst>
                                    </p:anim>
                                    <p:set>
                                      <p:cBhvr>
                                        <p:cTn id="119" dur="1" fill="hold">
                                          <p:stCondLst>
                                            <p:cond delay="2999"/>
                                          </p:stCondLst>
                                        </p:cTn>
                                        <p:tgtEl>
                                          <p:spTgt spid="16"/>
                                        </p:tgtEl>
                                        <p:attrNameLst>
                                          <p:attrName>style.visibility</p:attrName>
                                        </p:attrNameLst>
                                      </p:cBhvr>
                                      <p:to>
                                        <p:strVal val="hidden"/>
                                      </p:to>
                                    </p:set>
                                  </p:childTnLst>
                                </p:cTn>
                              </p:par>
                              <p:par>
                                <p:cTn id="120" presetID="16" presetClass="entr" presetSubtype="37" fill="hold"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barn(outVertical)">
                                      <p:cBhvr>
                                        <p:cTn id="122" dur="3000"/>
                                        <p:tgtEl>
                                          <p:spTgt spid="5"/>
                                        </p:tgtEl>
                                      </p:cBhvr>
                                    </p:animEffect>
                                  </p:childTnLst>
                                </p:cTn>
                              </p:par>
                            </p:childTnLst>
                          </p:cTn>
                        </p:par>
                        <p:par>
                          <p:cTn id="123" fill="hold">
                            <p:stCondLst>
                              <p:cond delay="6000"/>
                            </p:stCondLst>
                            <p:childTnLst>
                              <p:par>
                                <p:cTn id="124" presetID="23" presetClass="entr" presetSubtype="16" fill="hold" grpId="0" nodeType="after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p:cTn id="126" dur="2000" fill="hold"/>
                                        <p:tgtEl>
                                          <p:spTgt spid="18"/>
                                        </p:tgtEl>
                                        <p:attrNameLst>
                                          <p:attrName>ppt_w</p:attrName>
                                        </p:attrNameLst>
                                      </p:cBhvr>
                                      <p:tavLst>
                                        <p:tav tm="0">
                                          <p:val>
                                            <p:fltVal val="0"/>
                                          </p:val>
                                        </p:tav>
                                        <p:tav tm="100000">
                                          <p:val>
                                            <p:strVal val="#ppt_w"/>
                                          </p:val>
                                        </p:tav>
                                      </p:tavLst>
                                    </p:anim>
                                    <p:anim calcmode="lin" valueType="num">
                                      <p:cBhvr>
                                        <p:cTn id="127" dur="2000" fill="hold"/>
                                        <p:tgtEl>
                                          <p:spTgt spid="18"/>
                                        </p:tgtEl>
                                        <p:attrNameLst>
                                          <p:attrName>ppt_h</p:attrName>
                                        </p:attrNameLst>
                                      </p:cBhvr>
                                      <p:tavLst>
                                        <p:tav tm="0">
                                          <p:val>
                                            <p:fltVal val="0"/>
                                          </p:val>
                                        </p:tav>
                                        <p:tav tm="100000">
                                          <p:val>
                                            <p:strVal val="#ppt_h"/>
                                          </p:val>
                                        </p:tav>
                                      </p:tavLst>
                                    </p:anim>
                                  </p:childTnLst>
                                </p:cTn>
                              </p:par>
                            </p:childTnLst>
                          </p:cTn>
                        </p:par>
                        <p:par>
                          <p:cTn id="128" fill="hold">
                            <p:stCondLst>
                              <p:cond delay="8000"/>
                            </p:stCondLst>
                            <p:childTnLst>
                              <p:par>
                                <p:cTn id="129" presetID="40" presetClass="entr" presetSubtype="0" fill="hold" grpId="0" nodeType="afterEffect">
                                  <p:stCondLst>
                                    <p:cond delay="500"/>
                                  </p:stCondLst>
                                  <p:iterate type="lt">
                                    <p:tmPct val="10000"/>
                                  </p:iterate>
                                  <p:childTnLst>
                                    <p:set>
                                      <p:cBhvr>
                                        <p:cTn id="130" dur="1" fill="hold">
                                          <p:stCondLst>
                                            <p:cond delay="0"/>
                                          </p:stCondLst>
                                        </p:cTn>
                                        <p:tgtEl>
                                          <p:spTgt spid="17"/>
                                        </p:tgtEl>
                                        <p:attrNameLst>
                                          <p:attrName>style.visibility</p:attrName>
                                        </p:attrNameLst>
                                      </p:cBhvr>
                                      <p:to>
                                        <p:strVal val="visible"/>
                                      </p:to>
                                    </p:set>
                                    <p:animEffect transition="in" filter="fade">
                                      <p:cBhvr>
                                        <p:cTn id="131" dur="1000"/>
                                        <p:tgtEl>
                                          <p:spTgt spid="17"/>
                                        </p:tgtEl>
                                      </p:cBhvr>
                                    </p:animEffect>
                                    <p:anim calcmode="lin" valueType="num">
                                      <p:cBhvr>
                                        <p:cTn id="132" dur="1000" fill="hold"/>
                                        <p:tgtEl>
                                          <p:spTgt spid="17"/>
                                        </p:tgtEl>
                                        <p:attrNameLst>
                                          <p:attrName>ppt_x</p:attrName>
                                        </p:attrNameLst>
                                      </p:cBhvr>
                                      <p:tavLst>
                                        <p:tav tm="0">
                                          <p:val>
                                            <p:strVal val="#ppt_x-.1"/>
                                          </p:val>
                                        </p:tav>
                                        <p:tav tm="100000">
                                          <p:val>
                                            <p:strVal val="#ppt_x"/>
                                          </p:val>
                                        </p:tav>
                                      </p:tavLst>
                                    </p:anim>
                                    <p:anim calcmode="lin" valueType="num">
                                      <p:cBhvr>
                                        <p:cTn id="13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rcRect/>
          <a:stretch>
            <a:fillRect/>
          </a:stretch>
        </p:blipFill>
        <p:spPr bwMode="auto">
          <a:xfrm>
            <a:off x="0" y="-381000"/>
            <a:ext cx="9144000" cy="5508625"/>
          </a:xfrm>
          <a:prstGeom prst="rect">
            <a:avLst/>
          </a:prstGeom>
          <a:noFill/>
          <a:ln w="9525">
            <a:noFill/>
            <a:miter lim="800000"/>
            <a:headEnd/>
            <a:tailEnd/>
          </a:ln>
        </p:spPr>
      </p:pic>
      <p:pic>
        <p:nvPicPr>
          <p:cNvPr id="5" name="4 Imagen" descr="7675514_070232098000_2.jpg"/>
          <p:cNvPicPr>
            <a:picLocks noChangeAspect="1"/>
          </p:cNvPicPr>
          <p:nvPr/>
        </p:nvPicPr>
        <p:blipFill>
          <a:blip r:embed="rId2" cstate="print"/>
          <a:srcRect/>
          <a:stretch>
            <a:fillRect/>
          </a:stretch>
        </p:blipFill>
        <p:spPr bwMode="auto">
          <a:xfrm>
            <a:off x="0" y="-381000"/>
            <a:ext cx="9144000" cy="5508625"/>
          </a:xfrm>
          <a:prstGeom prst="rect">
            <a:avLst/>
          </a:prstGeom>
          <a:noFill/>
          <a:ln w="9525">
            <a:noFill/>
            <a:miter lim="800000"/>
            <a:headEnd/>
            <a:tailEnd/>
          </a:ln>
        </p:spPr>
      </p:pic>
      <p:pic>
        <p:nvPicPr>
          <p:cNvPr id="6" name="5 Imagen" descr="7675514_070232098000_2.jpg"/>
          <p:cNvPicPr>
            <a:picLocks noChangeAspect="1"/>
          </p:cNvPicPr>
          <p:nvPr/>
        </p:nvPicPr>
        <p:blipFill>
          <a:blip r:embed="rId2" cstate="print"/>
          <a:srcRect/>
          <a:stretch>
            <a:fillRect/>
          </a:stretch>
        </p:blipFill>
        <p:spPr bwMode="auto">
          <a:xfrm>
            <a:off x="0" y="-381000"/>
            <a:ext cx="9144000" cy="5508625"/>
          </a:xfrm>
          <a:prstGeom prst="rect">
            <a:avLst/>
          </a:prstGeom>
          <a:noFill/>
          <a:ln w="9525">
            <a:noFill/>
            <a:miter lim="800000"/>
            <a:headEnd/>
            <a:tailEnd/>
          </a:ln>
        </p:spPr>
      </p:pic>
      <p:sp>
        <p:nvSpPr>
          <p:cNvPr id="7" name="6 CuadroTexto"/>
          <p:cNvSpPr txBox="1"/>
          <p:nvPr/>
        </p:nvSpPr>
        <p:spPr>
          <a:xfrm>
            <a:off x="1042988" y="4127500"/>
            <a:ext cx="67691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Varios son los yacimientos detectados y conocidos aunque nunca se haya procedido a las excavaciones metódicas que su interés reclama.</a:t>
            </a:r>
          </a:p>
        </p:txBody>
      </p:sp>
      <p:sp>
        <p:nvSpPr>
          <p:cNvPr id="8" name="7 CuadroTexto"/>
          <p:cNvSpPr txBox="1"/>
          <p:nvPr/>
        </p:nvSpPr>
        <p:spPr>
          <a:xfrm>
            <a:off x="2339975" y="0"/>
            <a:ext cx="3911600"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Ballesteros de Calatrava</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28 Rectángulo"/>
          <p:cNvSpPr/>
          <p:nvPr/>
        </p:nvSpPr>
        <p:spPr>
          <a:xfrm>
            <a:off x="0" y="-381000"/>
            <a:ext cx="9144000" cy="5524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0" name="29 Rectángulo"/>
          <p:cNvSpPr/>
          <p:nvPr/>
        </p:nvSpPr>
        <p:spPr>
          <a:xfrm>
            <a:off x="0" y="-381000"/>
            <a:ext cx="9144000" cy="5524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 name="3 CuadroTexto"/>
          <p:cNvSpPr txBox="1"/>
          <p:nvPr/>
        </p:nvSpPr>
        <p:spPr>
          <a:xfrm>
            <a:off x="900113" y="4516438"/>
            <a:ext cx="5688012" cy="36988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una pedanía perteneciente a Viso del Marqués.</a:t>
            </a:r>
          </a:p>
        </p:txBody>
      </p:sp>
      <p:sp>
        <p:nvSpPr>
          <p:cNvPr id="5" name="4 CuadroTexto"/>
          <p:cNvSpPr txBox="1"/>
          <p:nvPr/>
        </p:nvSpPr>
        <p:spPr>
          <a:xfrm>
            <a:off x="4356100" y="339725"/>
            <a:ext cx="1201738"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Bazán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linds(horizontal)">
                                      <p:cBhvr>
                                        <p:cTn id="7" dur="3000"/>
                                        <p:tgtEl>
                                          <p:spTgt spid="29"/>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3000" fill="hold"/>
                                        <p:tgtEl>
                                          <p:spTgt spid="30"/>
                                        </p:tgtEl>
                                        <p:attrNameLst>
                                          <p:attrName>ppt_w</p:attrName>
                                        </p:attrNameLst>
                                      </p:cBhvr>
                                      <p:tavLst>
                                        <p:tav tm="0">
                                          <p:val>
                                            <p:strVal val="#ppt_w+.3"/>
                                          </p:val>
                                        </p:tav>
                                        <p:tav tm="100000">
                                          <p:val>
                                            <p:strVal val="#ppt_w"/>
                                          </p:val>
                                        </p:tav>
                                      </p:tavLst>
                                    </p:anim>
                                    <p:anim calcmode="lin" valueType="num">
                                      <p:cBhvr>
                                        <p:cTn id="11" dur="3000" fill="hold"/>
                                        <p:tgtEl>
                                          <p:spTgt spid="30"/>
                                        </p:tgtEl>
                                        <p:attrNameLst>
                                          <p:attrName>ppt_h</p:attrName>
                                        </p:attrNameLst>
                                      </p:cBhvr>
                                      <p:tavLst>
                                        <p:tav tm="0">
                                          <p:val>
                                            <p:strVal val="#ppt_h"/>
                                          </p:val>
                                        </p:tav>
                                        <p:tav tm="100000">
                                          <p:val>
                                            <p:strVal val="#ppt_h"/>
                                          </p:val>
                                        </p:tav>
                                      </p:tavLst>
                                    </p:anim>
                                    <p:animEffect transition="in" filter="fade">
                                      <p:cBhvr>
                                        <p:cTn id="12" dur="3000"/>
                                        <p:tgtEl>
                                          <p:spTgt spid="30"/>
                                        </p:tgtEl>
                                      </p:cBhvr>
                                    </p:animEffect>
                                  </p:childTnLst>
                                </p:cTn>
                              </p:par>
                            </p:childTnLst>
                          </p:cTn>
                        </p:par>
                        <p:par>
                          <p:cTn id="13" fill="hold">
                            <p:stCondLst>
                              <p:cond delay="3000"/>
                            </p:stCondLst>
                            <p:childTnLst>
                              <p:par>
                                <p:cTn id="14" presetID="23" presetClass="entr" presetSubtype="16"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28_20111029_1976644732.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pic>
        <p:nvPicPr>
          <p:cNvPr id="5" name="4 Imagen" descr="tren_28_20111029_1976644732.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sp>
        <p:nvSpPr>
          <p:cNvPr id="6" name="5 CuadroTexto"/>
          <p:cNvSpPr txBox="1"/>
          <p:nvPr/>
        </p:nvSpPr>
        <p:spPr>
          <a:xfrm>
            <a:off x="3059113" y="339725"/>
            <a:ext cx="1116012" cy="461963"/>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belvis</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8313" y="4127500"/>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Situado en el sur de la provincia, se encuentra a 12 km de Calzada de Calatrava, a 24 km de </a:t>
            </a:r>
            <a:r>
              <a:rPr lang="es-ES" b="1" dirty="0" err="1">
                <a:effectLst>
                  <a:glow rad="101600">
                    <a:schemeClr val="accent2">
                      <a:satMod val="175000"/>
                      <a:alpha val="40000"/>
                    </a:schemeClr>
                  </a:glow>
                  <a:outerShdw blurRad="38100" dist="38100" dir="2700000" algn="tl">
                    <a:srgbClr val="000000">
                      <a:alpha val="43137"/>
                    </a:srgbClr>
                  </a:outerShdw>
                </a:effectLst>
              </a:rPr>
              <a:t>Puertollano</a:t>
            </a:r>
            <a:r>
              <a:rPr lang="es-ES" b="1" dirty="0">
                <a:effectLst>
                  <a:glow rad="101600">
                    <a:schemeClr val="accent2">
                      <a:satMod val="175000"/>
                      <a:alpha val="40000"/>
                    </a:schemeClr>
                  </a:glow>
                  <a:outerShdw blurRad="38100" dist="38100" dir="2700000" algn="tl">
                    <a:srgbClr val="000000">
                      <a:alpha val="43137"/>
                    </a:srgbClr>
                  </a:outerShdw>
                </a:effectLst>
              </a:rPr>
              <a:t> y a 50 km de Ciudad Real, perteneciente a la comarca del Campo de Calatrava.</a:t>
            </a:r>
          </a:p>
        </p:txBody>
      </p:sp>
    </p:spTree>
  </p:cSld>
  <p:clrMapOvr>
    <a:masterClrMapping/>
  </p:clrMapOvr>
  <mc:AlternateContent xmlns:mc="http://schemas.openxmlformats.org/markup-compatibility/2006">
    <mc:Choice xmlns:p14="http://schemas.microsoft.com/office/powerpoint/2010/main" Requires="p14">
      <p:transition spd="slow" p14:dur="2250" advTm="25000">
        <p:blinds dir="vert"/>
      </p:transition>
    </mc:Choice>
    <mc:Fallback>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4).jpg"/>
          <p:cNvPicPr>
            <a:picLocks noChangeAspect="1"/>
          </p:cNvPicPr>
          <p:nvPr/>
        </p:nvPicPr>
        <p:blipFill>
          <a:blip r:embed="rId3" cstate="print"/>
          <a:srcRect/>
          <a:stretch>
            <a:fillRect/>
          </a:stretch>
        </p:blipFill>
        <p:spPr bwMode="auto">
          <a:xfrm>
            <a:off x="0" y="9525"/>
            <a:ext cx="9144000" cy="5514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1116013" cy="842963"/>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a:off x="7956550" y="0"/>
            <a:ext cx="1187450" cy="987425"/>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a:off x="827088" y="627063"/>
            <a:ext cx="1223962" cy="936625"/>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rot="397524" flipH="1">
            <a:off x="7080250" y="681038"/>
            <a:ext cx="1122363" cy="1095375"/>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a:off x="1763713" y="1347788"/>
            <a:ext cx="1150937" cy="838200"/>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Triángulo rectángulo"/>
          <p:cNvSpPr/>
          <p:nvPr/>
        </p:nvSpPr>
        <p:spPr>
          <a:xfrm>
            <a:off x="2627313" y="1995488"/>
            <a:ext cx="1216025" cy="868362"/>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Triángulo rectángulo"/>
          <p:cNvSpPr/>
          <p:nvPr/>
        </p:nvSpPr>
        <p:spPr>
          <a:xfrm rot="21226415" flipH="1">
            <a:off x="6181725" y="1497013"/>
            <a:ext cx="1201738" cy="795337"/>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Triángulo rectángulo"/>
          <p:cNvSpPr/>
          <p:nvPr/>
        </p:nvSpPr>
        <p:spPr>
          <a:xfrm rot="21350650" flipH="1">
            <a:off x="5473700" y="2068513"/>
            <a:ext cx="1117600" cy="895350"/>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1" name="20 Triángulo rectángulo"/>
          <p:cNvSpPr/>
          <p:nvPr/>
        </p:nvSpPr>
        <p:spPr>
          <a:xfrm flipH="1">
            <a:off x="4714875" y="2643188"/>
            <a:ext cx="1152525" cy="882650"/>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5" name="24 Triángulo rectángulo"/>
          <p:cNvSpPr/>
          <p:nvPr/>
        </p:nvSpPr>
        <p:spPr>
          <a:xfrm>
            <a:off x="3492500" y="2643188"/>
            <a:ext cx="1208088" cy="882650"/>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1979613" y="700088"/>
            <a:ext cx="3433762"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Bolaños de Calatrava</a:t>
            </a:r>
          </a:p>
        </p:txBody>
      </p:sp>
      <p:sp>
        <p:nvSpPr>
          <p:cNvPr id="16" name="15 CuadroTexto"/>
          <p:cNvSpPr txBox="1"/>
          <p:nvPr/>
        </p:nvSpPr>
        <p:spPr>
          <a:xfrm>
            <a:off x="827088" y="4435475"/>
            <a:ext cx="75612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Localidad situada prácticamente en el centro de la provincia de Ciudad Real, en pleno corazón del campo de Calatrava.</a:t>
            </a:r>
          </a:p>
        </p:txBody>
      </p:sp>
    </p:spTree>
  </p:cSld>
  <p:clrMapOvr>
    <a:masterClrMapping/>
  </p:clrMapOvr>
  <mc:AlternateContent xmlns:mc="http://schemas.openxmlformats.org/markup-compatibility/2006">
    <mc:Choice xmlns:p14="http://schemas.microsoft.com/office/powerpoint/2010/main" Requires="p14">
      <p:transition spd="slow" p14:dur="2000" advTm="24000">
        <p:blinds/>
      </p:transition>
    </mc:Choice>
    <mc:Fallback>
      <p:transition spd="slow" advTm="24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0-#ppt_w/2"/>
                                          </p:val>
                                        </p:tav>
                                        <p:tav tm="100000">
                                          <p:val>
                                            <p:strVal val="#ppt_x"/>
                                          </p:val>
                                        </p:tav>
                                      </p:tavLst>
                                    </p:anim>
                                    <p:anim calcmode="lin" valueType="num">
                                      <p:cBhvr additive="base">
                                        <p:cTn id="16" dur="30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3000" fill="hold"/>
                                        <p:tgtEl>
                                          <p:spTgt spid="25"/>
                                        </p:tgtEl>
                                        <p:attrNameLst>
                                          <p:attrName>ppt_x</p:attrName>
                                        </p:attrNameLst>
                                      </p:cBhvr>
                                      <p:tavLst>
                                        <p:tav tm="0">
                                          <p:val>
                                            <p:strVal val="0-#ppt_w/2"/>
                                          </p:val>
                                        </p:tav>
                                        <p:tav tm="100000">
                                          <p:val>
                                            <p:strVal val="#ppt_x"/>
                                          </p:val>
                                        </p:tav>
                                      </p:tavLst>
                                    </p:anim>
                                    <p:anim calcmode="lin" valueType="num">
                                      <p:cBhvr additive="base">
                                        <p:cTn id="24" dur="30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1+#ppt_w/2"/>
                                          </p:val>
                                        </p:tav>
                                        <p:tav tm="100000">
                                          <p:val>
                                            <p:strVal val="#ppt_x"/>
                                          </p:val>
                                        </p:tav>
                                      </p:tavLst>
                                    </p:anim>
                                    <p:anim calcmode="lin" valueType="num">
                                      <p:cBhvr additive="base">
                                        <p:cTn id="36" dur="3000" fill="hold"/>
                                        <p:tgtEl>
                                          <p:spTgt spid="17"/>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1+#ppt_w/2"/>
                                          </p:val>
                                        </p:tav>
                                        <p:tav tm="100000">
                                          <p:val>
                                            <p:strVal val="#ppt_x"/>
                                          </p:val>
                                        </p:tav>
                                      </p:tavLst>
                                    </p:anim>
                                    <p:anim calcmode="lin" valueType="num">
                                      <p:cBhvr additive="base">
                                        <p:cTn id="40" dur="30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1+#ppt_w/2"/>
                                          </p:val>
                                        </p:tav>
                                        <p:tav tm="100000">
                                          <p:val>
                                            <p:strVal val="#ppt_x"/>
                                          </p:val>
                                        </p:tav>
                                      </p:tavLst>
                                    </p:anim>
                                    <p:anim calcmode="lin" valueType="num">
                                      <p:cBhvr additive="base">
                                        <p:cTn id="44" dur="3000" fill="hold"/>
                                        <p:tgtEl>
                                          <p:spTgt spid="21"/>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1"/>
                                        </p:tgtEl>
                                        <p:attrNameLst>
                                          <p:attrName>r</p:attrName>
                                        </p:attrNameLst>
                                      </p:cBhvr>
                                    </p:animRot>
                                  </p:childTnLst>
                                </p:cTn>
                              </p:par>
                              <p:par>
                                <p:cTn id="65" presetID="5" presetClass="entr" presetSubtype="10"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checkerboard(across)">
                                      <p:cBhvr>
                                        <p:cTn id="67" dur="3000"/>
                                        <p:tgtEl>
                                          <p:spTgt spid="5"/>
                                        </p:tgtEl>
                                      </p:cBhvr>
                                    </p:animEffect>
                                  </p:childTnLst>
                                </p:cTn>
                              </p:par>
                              <p:par>
                                <p:cTn id="68" presetID="5" presetClass="entr" presetSubtype="1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checkerboard(across)">
                                      <p:cBhvr>
                                        <p:cTn id="70" dur="3000"/>
                                        <p:tgtEl>
                                          <p:spTgt spid="6"/>
                                        </p:tgtEl>
                                      </p:cBhvr>
                                    </p:animEffect>
                                  </p:childTnLst>
                                </p:cTn>
                              </p:par>
                              <p:par>
                                <p:cTn id="71" presetID="5" presetClass="entr" presetSubtype="10"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checkerboard(across)">
                                      <p:cBhvr>
                                        <p:cTn id="73" dur="3000"/>
                                        <p:tgtEl>
                                          <p:spTgt spid="9"/>
                                        </p:tgtEl>
                                      </p:cBhvr>
                                    </p:animEffect>
                                  </p:childTnLst>
                                </p:cTn>
                              </p:par>
                              <p:par>
                                <p:cTn id="74" presetID="5" presetClass="entr" presetSubtype="10"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3000"/>
                                        <p:tgtEl>
                                          <p:spTgt spid="11"/>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checkerboard(across)">
                                      <p:cBhvr>
                                        <p:cTn id="82" dur="3000"/>
                                        <p:tgtEl>
                                          <p:spTgt spid="15"/>
                                        </p:tgtEl>
                                      </p:cBhvr>
                                    </p:animEffect>
                                  </p:childTnLst>
                                </p:cTn>
                              </p:par>
                              <p:par>
                                <p:cTn id="83" presetID="5" presetClass="entr" presetSubtype="10"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checkerboard(across)">
                                      <p:cBhvr>
                                        <p:cTn id="85" dur="3000"/>
                                        <p:tgtEl>
                                          <p:spTgt spid="17"/>
                                        </p:tgtEl>
                                      </p:cBhvr>
                                    </p:animEffect>
                                  </p:childTnLst>
                                </p:cTn>
                              </p:par>
                              <p:par>
                                <p:cTn id="86" presetID="5" presetClass="entr" presetSubtype="10" fill="hold" nodeType="with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checkerboard(across)">
                                      <p:cBhvr>
                                        <p:cTn id="88" dur="3000"/>
                                        <p:tgtEl>
                                          <p:spTgt spid="19"/>
                                        </p:tgtEl>
                                      </p:cBhvr>
                                    </p:animEffect>
                                  </p:childTnLst>
                                </p:cTn>
                              </p:par>
                              <p:par>
                                <p:cTn id="89" presetID="5" presetClass="entr" presetSubtype="10"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checkerboard(across)">
                                      <p:cBhvr>
                                        <p:cTn id="91" dur="3000"/>
                                        <p:tgtEl>
                                          <p:spTgt spid="21"/>
                                        </p:tgtEl>
                                      </p:cBhvr>
                                    </p:animEffect>
                                  </p:childTnLst>
                                </p:cTn>
                              </p:par>
                              <p:par>
                                <p:cTn id="92" presetID="5" presetClass="entr" presetSubtype="10"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checkerboard(across)">
                                      <p:cBhvr>
                                        <p:cTn id="94" dur="3000"/>
                                        <p:tgtEl>
                                          <p:spTgt spid="25"/>
                                        </p:tgtEl>
                                      </p:cBhvr>
                                    </p:animEffec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1+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6"/>
                                        </p:tgtEl>
                                        <p:attrNameLst>
                                          <p:attrName>ppt_x</p:attrName>
                                        </p:attrNameLst>
                                      </p:cBhvr>
                                      <p:tavLst>
                                        <p:tav tm="0">
                                          <p:val>
                                            <p:strVal val="ppt_x"/>
                                          </p:val>
                                        </p:tav>
                                        <p:tav tm="100000">
                                          <p:val>
                                            <p:strVal val="0-ppt_w/2"/>
                                          </p:val>
                                        </p:tav>
                                      </p:tavLst>
                                    </p:anim>
                                    <p:anim calcmode="lin" valueType="num">
                                      <p:cBhvr additive="base">
                                        <p:cTn id="118" dur="3000"/>
                                        <p:tgtEl>
                                          <p:spTgt spid="6"/>
                                        </p:tgtEl>
                                        <p:attrNameLst>
                                          <p:attrName>ppt_y</p:attrName>
                                        </p:attrNameLst>
                                      </p:cBhvr>
                                      <p:tavLst>
                                        <p:tav tm="0">
                                          <p:val>
                                            <p:strVal val="ppt_y"/>
                                          </p:val>
                                        </p:tav>
                                        <p:tav tm="100000">
                                          <p:val>
                                            <p:strVal val="ppt_y"/>
                                          </p:val>
                                        </p:tav>
                                      </p:tavLst>
                                    </p:anim>
                                    <p:set>
                                      <p:cBhvr>
                                        <p:cTn id="119" dur="1" fill="hold">
                                          <p:stCondLst>
                                            <p:cond delay="2999"/>
                                          </p:stCondLst>
                                        </p:cTn>
                                        <p:tgtEl>
                                          <p:spTgt spid="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0-ppt_w/2"/>
                                          </p:val>
                                        </p:tav>
                                      </p:tavLst>
                                    </p:anim>
                                    <p:anim calcmode="lin" valueType="num">
                                      <p:cBhvr additive="base">
                                        <p:cTn id="126" dur="3000"/>
                                        <p:tgtEl>
                                          <p:spTgt spid="17"/>
                                        </p:tgtEl>
                                        <p:attrNameLst>
                                          <p:attrName>ppt_y</p:attrName>
                                        </p:attrNameLst>
                                      </p:cBhvr>
                                      <p:tavLst>
                                        <p:tav tm="0">
                                          <p:val>
                                            <p:strVal val="ppt_y"/>
                                          </p:val>
                                        </p:tav>
                                        <p:tav tm="100000">
                                          <p:val>
                                            <p:strVal val="ppt_y"/>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0-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ppt_y"/>
                                          </p:val>
                                        </p:tav>
                                      </p:tavLst>
                                    </p:anim>
                                    <p:set>
                                      <p:cBhvr>
                                        <p:cTn id="135" dur="1" fill="hold">
                                          <p:stCondLst>
                                            <p:cond delay="2999"/>
                                          </p:stCondLst>
                                        </p:cTn>
                                        <p:tgtEl>
                                          <p:spTgt spid="21"/>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9"/>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6"/>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1"/>
                                        </p:tgtEl>
                                        <p:attrNameLst>
                                          <p:attrName>r</p:attrName>
                                        </p:attrNameLst>
                                      </p:cBhvr>
                                    </p:animRot>
                                  </p:childTnLst>
                                </p:cTn>
                              </p:par>
                              <p:par>
                                <p:cTn id="156" presetID="23" presetClass="entr" presetSubtype="272" fill="hold" nodeType="with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p:cTn id="158" dur="3000" fill="hold"/>
                                        <p:tgtEl>
                                          <p:spTgt spid="3"/>
                                        </p:tgtEl>
                                        <p:attrNameLst>
                                          <p:attrName>ppt_w</p:attrName>
                                        </p:attrNameLst>
                                      </p:cBhvr>
                                      <p:tavLst>
                                        <p:tav tm="0">
                                          <p:val>
                                            <p:strVal val="2/3*#ppt_w"/>
                                          </p:val>
                                        </p:tav>
                                        <p:tav tm="100000">
                                          <p:val>
                                            <p:strVal val="#ppt_w"/>
                                          </p:val>
                                        </p:tav>
                                      </p:tavLst>
                                    </p:anim>
                                    <p:anim calcmode="lin" valueType="num">
                                      <p:cBhvr>
                                        <p:cTn id="159" dur="3000" fill="hold"/>
                                        <p:tgtEl>
                                          <p:spTgt spid="3"/>
                                        </p:tgtEl>
                                        <p:attrNameLst>
                                          <p:attrName>ppt_h</p:attrName>
                                        </p:attrNameLst>
                                      </p:cBhvr>
                                      <p:tavLst>
                                        <p:tav tm="0">
                                          <p:val>
                                            <p:strVal val="2/3*#ppt_h"/>
                                          </p:val>
                                        </p:tav>
                                        <p:tav tm="100000">
                                          <p:val>
                                            <p:strVal val="#ppt_h"/>
                                          </p:val>
                                        </p:tav>
                                      </p:tavLst>
                                    </p:anim>
                                  </p:childTnLst>
                                </p:cTn>
                              </p:par>
                              <p:par>
                                <p:cTn id="160" presetID="16" presetClass="entr" presetSubtype="37" fill="hold" nodeType="withEffect">
                                  <p:stCondLst>
                                    <p:cond delay="0"/>
                                  </p:stCondLst>
                                  <p:childTnLst>
                                    <p:set>
                                      <p:cBhvr>
                                        <p:cTn id="161" dur="1" fill="hold">
                                          <p:stCondLst>
                                            <p:cond delay="0"/>
                                          </p:stCondLst>
                                        </p:cTn>
                                        <p:tgtEl>
                                          <p:spTgt spid="3"/>
                                        </p:tgtEl>
                                        <p:attrNameLst>
                                          <p:attrName>style.visibility</p:attrName>
                                        </p:attrNameLst>
                                      </p:cBhvr>
                                      <p:to>
                                        <p:strVal val="visible"/>
                                      </p:to>
                                    </p:set>
                                    <p:animEffect transition="in" filter="barn(outVertical)">
                                      <p:cBhvr>
                                        <p:cTn id="162" dur="3000"/>
                                        <p:tgtEl>
                                          <p:spTgt spid="3"/>
                                        </p:tgtEl>
                                      </p:cBhvr>
                                    </p:animEffect>
                                  </p:childTnLst>
                                </p:cTn>
                              </p:par>
                            </p:childTnLst>
                          </p:cTn>
                        </p:par>
                        <p:par>
                          <p:cTn id="163" fill="hold">
                            <p:stCondLst>
                              <p:cond delay="6000"/>
                            </p:stCondLst>
                            <p:childTnLst>
                              <p:par>
                                <p:cTn id="164" presetID="23" presetClass="entr" presetSubtype="16" fill="hold" grpId="0" nodeType="afterEffect">
                                  <p:stCondLst>
                                    <p:cond delay="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2000" fill="hold"/>
                                        <p:tgtEl>
                                          <p:spTgt spid="14"/>
                                        </p:tgtEl>
                                        <p:attrNameLst>
                                          <p:attrName>ppt_w</p:attrName>
                                        </p:attrNameLst>
                                      </p:cBhvr>
                                      <p:tavLst>
                                        <p:tav tm="0">
                                          <p:val>
                                            <p:fltVal val="0"/>
                                          </p:val>
                                        </p:tav>
                                        <p:tav tm="100000">
                                          <p:val>
                                            <p:strVal val="#ppt_w"/>
                                          </p:val>
                                        </p:tav>
                                      </p:tavLst>
                                    </p:anim>
                                    <p:anim calcmode="lin" valueType="num">
                                      <p:cBhvr>
                                        <p:cTn id="167" dur="2000" fill="hold"/>
                                        <p:tgtEl>
                                          <p:spTgt spid="14"/>
                                        </p:tgtEl>
                                        <p:attrNameLst>
                                          <p:attrName>ppt_h</p:attrName>
                                        </p:attrNameLst>
                                      </p:cBhvr>
                                      <p:tavLst>
                                        <p:tav tm="0">
                                          <p:val>
                                            <p:fltVal val="0"/>
                                          </p:val>
                                        </p:tav>
                                        <p:tav tm="100000">
                                          <p:val>
                                            <p:strVal val="#ppt_h"/>
                                          </p:val>
                                        </p:tav>
                                      </p:tavLst>
                                    </p:anim>
                                  </p:childTnLst>
                                </p:cTn>
                              </p:par>
                            </p:childTnLst>
                          </p:cTn>
                        </p:par>
                        <p:par>
                          <p:cTn id="168" fill="hold">
                            <p:stCondLst>
                              <p:cond delay="8000"/>
                            </p:stCondLst>
                            <p:childTnLst>
                              <p:par>
                                <p:cTn id="169" presetID="40" presetClass="entr" presetSubtype="0" fill="hold" grpId="0" nodeType="afterEffect">
                                  <p:stCondLst>
                                    <p:cond delay="500"/>
                                  </p:stCondLst>
                                  <p:iterate type="lt">
                                    <p:tmPct val="10000"/>
                                  </p:iterate>
                                  <p:childTnLst>
                                    <p:set>
                                      <p:cBhvr>
                                        <p:cTn id="170" dur="1" fill="hold">
                                          <p:stCondLst>
                                            <p:cond delay="0"/>
                                          </p:stCondLst>
                                        </p:cTn>
                                        <p:tgtEl>
                                          <p:spTgt spid="16"/>
                                        </p:tgtEl>
                                        <p:attrNameLst>
                                          <p:attrName>style.visibility</p:attrName>
                                        </p:attrNameLst>
                                      </p:cBhvr>
                                      <p:to>
                                        <p:strVal val="visible"/>
                                      </p:to>
                                    </p:set>
                                    <p:animEffect transition="in" filter="fade">
                                      <p:cBhvr>
                                        <p:cTn id="171" dur="1000"/>
                                        <p:tgtEl>
                                          <p:spTgt spid="16"/>
                                        </p:tgtEl>
                                      </p:cBhvr>
                                    </p:animEffect>
                                    <p:anim calcmode="lin" valueType="num">
                                      <p:cBhvr>
                                        <p:cTn id="172" dur="1000" fill="hold"/>
                                        <p:tgtEl>
                                          <p:spTgt spid="16"/>
                                        </p:tgtEl>
                                        <p:attrNameLst>
                                          <p:attrName>ppt_x</p:attrName>
                                        </p:attrNameLst>
                                      </p:cBhvr>
                                      <p:tavLst>
                                        <p:tav tm="0">
                                          <p:val>
                                            <p:strVal val="#ppt_x-.1"/>
                                          </p:val>
                                        </p:tav>
                                        <p:tav tm="100000">
                                          <p:val>
                                            <p:strVal val="#ppt_x"/>
                                          </p:val>
                                        </p:tav>
                                      </p:tavLst>
                                    </p:anim>
                                    <p:anim calcmode="lin" valueType="num">
                                      <p:cBhvr>
                                        <p:cTn id="17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pic>
        <p:nvPicPr>
          <p:cNvPr id="5" name="4 Imagen" descr="www.BancodeImagenesGratuitas.com (t4)f.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pic>
        <p:nvPicPr>
          <p:cNvPr id="6" name="5 Imagen" descr="www.BancodeImagenesGratuitas.com (t4)f.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sp>
        <p:nvSpPr>
          <p:cNvPr id="7" name="6 CuadroTexto"/>
          <p:cNvSpPr txBox="1"/>
          <p:nvPr/>
        </p:nvSpPr>
        <p:spPr>
          <a:xfrm>
            <a:off x="900113" y="4300538"/>
            <a:ext cx="7488237"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nombre deriva de </a:t>
            </a:r>
            <a:r>
              <a:rPr lang="es-ES" b="1" i="1" dirty="0" err="1">
                <a:effectLst>
                  <a:glow rad="101600">
                    <a:schemeClr val="accent2">
                      <a:satMod val="175000"/>
                      <a:alpha val="40000"/>
                    </a:schemeClr>
                  </a:glow>
                  <a:outerShdw blurRad="38100" dist="38100" dir="2700000" algn="tl">
                    <a:srgbClr val="000000">
                      <a:alpha val="43137"/>
                    </a:srgbClr>
                  </a:outerShdw>
                </a:effectLst>
              </a:rPr>
              <a:t>Abrazatortas</a:t>
            </a:r>
            <a:r>
              <a:rPr lang="es-ES" b="1" dirty="0">
                <a:effectLst>
                  <a:glow rad="101600">
                    <a:schemeClr val="accent2">
                      <a:satMod val="175000"/>
                      <a:alpha val="40000"/>
                    </a:schemeClr>
                  </a:glow>
                  <a:outerShdw blurRad="38100" dist="38100" dir="2700000" algn="tl">
                    <a:srgbClr val="000000">
                      <a:alpha val="43137"/>
                    </a:srgbClr>
                  </a:outerShdw>
                </a:effectLst>
              </a:rPr>
              <a:t>, quizá en referencia a la riqueza de sus tierras de cultivo. Fue propiedad de la Orden de Calatrava.</a:t>
            </a:r>
          </a:p>
        </p:txBody>
      </p:sp>
      <p:sp>
        <p:nvSpPr>
          <p:cNvPr id="8" name="7 CuadroTexto"/>
          <p:cNvSpPr txBox="1"/>
          <p:nvPr/>
        </p:nvSpPr>
        <p:spPr>
          <a:xfrm>
            <a:off x="3276600" y="195263"/>
            <a:ext cx="2051050" cy="461962"/>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Brazatortas</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Tree>
  </p:cSld>
  <p:clrMapOvr>
    <a:masterClrMapping/>
  </p:clrMapOvr>
  <mc:AlternateContent xmlns:mc="http://schemas.openxmlformats.org/markup-compatibility/2006">
    <mc:Choice xmlns:p14="http://schemas.microsoft.com/office/powerpoint/2010/main" Requires="p14">
      <p:transition spd="slow" p14:dur="2000" advTm="22000">
        <p14:flythrough/>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28 Imagen" descr="18 Calzada (parece una huelga de tractoristas).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28" name="27 Imagen" descr="18 Calzada (parece una huelga de tractoristas).jpg"/>
          <p:cNvPicPr>
            <a:picLocks noChangeAspect="1"/>
          </p:cNvPicPr>
          <p:nvPr/>
        </p:nvPicPr>
        <p:blipFill>
          <a:blip r:embed="rId2" cstate="print"/>
          <a:srcRect l="5901" b="6601"/>
          <a:stretch>
            <a:fillRect/>
          </a:stretch>
        </p:blipFill>
        <p:spPr bwMode="auto">
          <a:xfrm>
            <a:off x="539750" y="0"/>
            <a:ext cx="8604250" cy="4803775"/>
          </a:xfrm>
          <a:prstGeom prst="rect">
            <a:avLst/>
          </a:prstGeom>
          <a:noFill/>
          <a:ln w="9525">
            <a:noFill/>
            <a:miter lim="800000"/>
            <a:headEnd/>
            <a:tailEnd/>
          </a:ln>
        </p:spPr>
      </p:pic>
      <p:pic>
        <p:nvPicPr>
          <p:cNvPr id="27" name="26 Imagen" descr="18 Calzada (parece una huelga de tractoristas).jpg"/>
          <p:cNvPicPr>
            <a:picLocks noChangeAspect="1"/>
          </p:cNvPicPr>
          <p:nvPr/>
        </p:nvPicPr>
        <p:blipFill>
          <a:blip r:embed="rId2" cstate="print"/>
          <a:srcRect l="11414" b="13600"/>
          <a:stretch>
            <a:fillRect/>
          </a:stretch>
        </p:blipFill>
        <p:spPr bwMode="auto">
          <a:xfrm>
            <a:off x="1042988" y="0"/>
            <a:ext cx="8101012" cy="4443413"/>
          </a:xfrm>
          <a:prstGeom prst="rect">
            <a:avLst/>
          </a:prstGeom>
          <a:noFill/>
          <a:ln w="9525">
            <a:noFill/>
            <a:miter lim="800000"/>
            <a:headEnd/>
            <a:tailEnd/>
          </a:ln>
        </p:spPr>
      </p:pic>
      <p:pic>
        <p:nvPicPr>
          <p:cNvPr id="26" name="25 Imagen" descr="18 Calzada (parece una huelga de tractoristas).jpg"/>
          <p:cNvPicPr>
            <a:picLocks noChangeAspect="1"/>
          </p:cNvPicPr>
          <p:nvPr/>
        </p:nvPicPr>
        <p:blipFill>
          <a:blip r:embed="rId2" cstate="print"/>
          <a:srcRect l="16925" b="19200"/>
          <a:stretch>
            <a:fillRect/>
          </a:stretch>
        </p:blipFill>
        <p:spPr bwMode="auto">
          <a:xfrm>
            <a:off x="1547813" y="0"/>
            <a:ext cx="7596187" cy="4156075"/>
          </a:xfrm>
          <a:prstGeom prst="rect">
            <a:avLst/>
          </a:prstGeom>
          <a:noFill/>
          <a:ln w="9525">
            <a:noFill/>
            <a:miter lim="800000"/>
            <a:headEnd/>
            <a:tailEnd/>
          </a:ln>
        </p:spPr>
      </p:pic>
      <p:pic>
        <p:nvPicPr>
          <p:cNvPr id="25" name="24 Imagen" descr="18 Calzada (parece una huelga de tractoristas).jpg"/>
          <p:cNvPicPr>
            <a:picLocks noChangeAspect="1"/>
          </p:cNvPicPr>
          <p:nvPr/>
        </p:nvPicPr>
        <p:blipFill>
          <a:blip r:embed="rId2" cstate="print"/>
          <a:srcRect l="23225" b="27600"/>
          <a:stretch>
            <a:fillRect/>
          </a:stretch>
        </p:blipFill>
        <p:spPr bwMode="auto">
          <a:xfrm>
            <a:off x="2124075" y="0"/>
            <a:ext cx="7019925" cy="3724275"/>
          </a:xfrm>
          <a:prstGeom prst="rect">
            <a:avLst/>
          </a:prstGeom>
          <a:noFill/>
          <a:ln w="9525">
            <a:noFill/>
            <a:miter lim="800000"/>
            <a:headEnd/>
            <a:tailEnd/>
          </a:ln>
        </p:spPr>
      </p:pic>
      <p:pic>
        <p:nvPicPr>
          <p:cNvPr id="24" name="23 Imagen" descr="18 Calzada (parece una huelga de tractoristas).jpg"/>
          <p:cNvPicPr>
            <a:picLocks noChangeAspect="1"/>
          </p:cNvPicPr>
          <p:nvPr/>
        </p:nvPicPr>
        <p:blipFill>
          <a:blip r:embed="rId2" cstate="print"/>
          <a:srcRect l="29526" b="36000"/>
          <a:stretch>
            <a:fillRect/>
          </a:stretch>
        </p:blipFill>
        <p:spPr bwMode="auto">
          <a:xfrm>
            <a:off x="2700338" y="0"/>
            <a:ext cx="6443662" cy="3292475"/>
          </a:xfrm>
          <a:prstGeom prst="rect">
            <a:avLst/>
          </a:prstGeom>
          <a:noFill/>
          <a:ln w="9525">
            <a:noFill/>
            <a:miter lim="800000"/>
            <a:headEnd/>
            <a:tailEnd/>
          </a:ln>
        </p:spPr>
      </p:pic>
      <p:pic>
        <p:nvPicPr>
          <p:cNvPr id="21" name="20 Imagen" descr="18 Calzada (parece una huelga de tractoristas).jpg"/>
          <p:cNvPicPr>
            <a:picLocks noChangeAspect="1"/>
          </p:cNvPicPr>
          <p:nvPr/>
        </p:nvPicPr>
        <p:blipFill>
          <a:blip r:embed="rId2" cstate="print"/>
          <a:srcRect l="35825" b="42999"/>
          <a:stretch>
            <a:fillRect/>
          </a:stretch>
        </p:blipFill>
        <p:spPr bwMode="auto">
          <a:xfrm>
            <a:off x="3276600" y="0"/>
            <a:ext cx="5867400" cy="2932113"/>
          </a:xfrm>
          <a:prstGeom prst="rect">
            <a:avLst/>
          </a:prstGeom>
          <a:noFill/>
          <a:ln w="9525">
            <a:noFill/>
            <a:miter lim="800000"/>
            <a:headEnd/>
            <a:tailEnd/>
          </a:ln>
        </p:spPr>
      </p:pic>
      <p:pic>
        <p:nvPicPr>
          <p:cNvPr id="20" name="19 Imagen" descr="18 Calzada (parece una huelga de tractoristas).jpg"/>
          <p:cNvPicPr>
            <a:picLocks noChangeAspect="1"/>
          </p:cNvPicPr>
          <p:nvPr/>
        </p:nvPicPr>
        <p:blipFill>
          <a:blip r:embed="rId2" cstate="print"/>
          <a:srcRect l="42125" b="51401"/>
          <a:stretch>
            <a:fillRect/>
          </a:stretch>
        </p:blipFill>
        <p:spPr bwMode="auto">
          <a:xfrm>
            <a:off x="3851275" y="0"/>
            <a:ext cx="5292725" cy="2500313"/>
          </a:xfrm>
          <a:prstGeom prst="rect">
            <a:avLst/>
          </a:prstGeom>
          <a:noFill/>
          <a:ln w="9525">
            <a:noFill/>
            <a:miter lim="800000"/>
            <a:headEnd/>
            <a:tailEnd/>
          </a:ln>
        </p:spPr>
      </p:pic>
      <p:pic>
        <p:nvPicPr>
          <p:cNvPr id="19" name="18 Imagen" descr="18 Calzada (parece una huelga de tractoristas).jpg"/>
          <p:cNvPicPr>
            <a:picLocks noChangeAspect="1"/>
          </p:cNvPicPr>
          <p:nvPr/>
        </p:nvPicPr>
        <p:blipFill>
          <a:blip r:embed="rId2" cstate="print"/>
          <a:srcRect l="47638" b="59801"/>
          <a:stretch>
            <a:fillRect/>
          </a:stretch>
        </p:blipFill>
        <p:spPr bwMode="auto">
          <a:xfrm>
            <a:off x="4356100" y="0"/>
            <a:ext cx="4787900" cy="2066925"/>
          </a:xfrm>
          <a:prstGeom prst="rect">
            <a:avLst/>
          </a:prstGeom>
          <a:noFill/>
          <a:ln w="9525">
            <a:noFill/>
            <a:miter lim="800000"/>
            <a:headEnd/>
            <a:tailEnd/>
          </a:ln>
        </p:spPr>
      </p:pic>
      <p:pic>
        <p:nvPicPr>
          <p:cNvPr id="18" name="17 Imagen" descr="18 Calzada (parece una huelga de tractoristas).jpg"/>
          <p:cNvPicPr>
            <a:picLocks noChangeAspect="1"/>
          </p:cNvPicPr>
          <p:nvPr/>
        </p:nvPicPr>
        <p:blipFill>
          <a:blip r:embed="rId2" cstate="print"/>
          <a:srcRect l="53937" b="66800"/>
          <a:stretch>
            <a:fillRect/>
          </a:stretch>
        </p:blipFill>
        <p:spPr bwMode="auto">
          <a:xfrm>
            <a:off x="4932363" y="0"/>
            <a:ext cx="4211637" cy="1708150"/>
          </a:xfrm>
          <a:prstGeom prst="rect">
            <a:avLst/>
          </a:prstGeom>
          <a:noFill/>
          <a:ln w="9525">
            <a:noFill/>
            <a:miter lim="800000"/>
            <a:headEnd/>
            <a:tailEnd/>
          </a:ln>
        </p:spPr>
      </p:pic>
      <p:pic>
        <p:nvPicPr>
          <p:cNvPr id="17" name="16 Imagen" descr="18 Calzada (parece una huelga de tractoristas).jpg"/>
          <p:cNvPicPr>
            <a:picLocks noChangeAspect="1"/>
          </p:cNvPicPr>
          <p:nvPr/>
        </p:nvPicPr>
        <p:blipFill>
          <a:blip r:embed="rId2" cstate="print"/>
          <a:srcRect l="60237" b="73801"/>
          <a:stretch>
            <a:fillRect/>
          </a:stretch>
        </p:blipFill>
        <p:spPr bwMode="auto">
          <a:xfrm>
            <a:off x="5508625" y="0"/>
            <a:ext cx="3635375" cy="1347788"/>
          </a:xfrm>
          <a:prstGeom prst="rect">
            <a:avLst/>
          </a:prstGeom>
          <a:noFill/>
          <a:ln w="9525">
            <a:noFill/>
            <a:miter lim="800000"/>
            <a:headEnd/>
            <a:tailEnd/>
          </a:ln>
        </p:spPr>
      </p:pic>
      <p:pic>
        <p:nvPicPr>
          <p:cNvPr id="16" name="15 Imagen" descr="18 Calzada (parece una huelga de tractoristas).jpg"/>
          <p:cNvPicPr>
            <a:picLocks noChangeAspect="1"/>
          </p:cNvPicPr>
          <p:nvPr/>
        </p:nvPicPr>
        <p:blipFill>
          <a:blip r:embed="rId2" cstate="print"/>
          <a:srcRect l="65750" b="80800"/>
          <a:stretch>
            <a:fillRect/>
          </a:stretch>
        </p:blipFill>
        <p:spPr bwMode="auto">
          <a:xfrm>
            <a:off x="6011863" y="0"/>
            <a:ext cx="3132137" cy="987425"/>
          </a:xfrm>
          <a:prstGeom prst="rect">
            <a:avLst/>
          </a:prstGeom>
          <a:noFill/>
          <a:ln w="9525">
            <a:noFill/>
            <a:miter lim="800000"/>
            <a:headEnd/>
            <a:tailEnd/>
          </a:ln>
        </p:spPr>
      </p:pic>
      <p:sp>
        <p:nvSpPr>
          <p:cNvPr id="14" name="13 CuadroTexto"/>
          <p:cNvSpPr txBox="1"/>
          <p:nvPr/>
        </p:nvSpPr>
        <p:spPr>
          <a:xfrm>
            <a:off x="1042988" y="4219575"/>
            <a:ext cx="72009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Calzada de Calatrava está asentado sobre una llanura al pie de las primeras estribaciones de Sierra Morena a 38,8 km al sur de la capital provincial.</a:t>
            </a:r>
          </a:p>
        </p:txBody>
      </p:sp>
      <p:sp>
        <p:nvSpPr>
          <p:cNvPr id="15" name="14 CuadroTexto"/>
          <p:cNvSpPr txBox="1"/>
          <p:nvPr/>
        </p:nvSpPr>
        <p:spPr>
          <a:xfrm>
            <a:off x="2627313" y="339725"/>
            <a:ext cx="3433762"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Calzada de Calatrava</a:t>
            </a:r>
          </a:p>
        </p:txBody>
      </p:sp>
    </p:spTree>
  </p:cSld>
  <p:clrMapOvr>
    <a:masterClrMapping/>
  </p:clrMapOvr>
  <mc:AlternateContent xmlns:mc="http://schemas.openxmlformats.org/markup-compatibility/2006">
    <mc:Choice xmlns:p14="http://schemas.microsoft.com/office/powerpoint/2010/main" Requires="p14">
      <p:transition spd="slow" p14:dur="2000" advTm="25000">
        <p14:flythrough/>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3000"/>
                                        <p:tgtEl>
                                          <p:spTgt spid="16"/>
                                        </p:tgtEl>
                                      </p:cBhvr>
                                    </p:animEffect>
                                  </p:childTnLst>
                                </p:cTn>
                              </p:par>
                              <p:par>
                                <p:cTn id="8" presetID="21" presetClass="entr" presetSubtype="4" fill="hold" nodeType="withEffect">
                                  <p:stCondLst>
                                    <p:cond delay="200"/>
                                  </p:stCondLst>
                                  <p:childTnLst>
                                    <p:set>
                                      <p:cBhvr>
                                        <p:cTn id="9" dur="1" fill="hold">
                                          <p:stCondLst>
                                            <p:cond delay="0"/>
                                          </p:stCondLst>
                                        </p:cTn>
                                        <p:tgtEl>
                                          <p:spTgt spid="17"/>
                                        </p:tgtEl>
                                        <p:attrNameLst>
                                          <p:attrName>style.visibility</p:attrName>
                                        </p:attrNameLst>
                                      </p:cBhvr>
                                      <p:to>
                                        <p:strVal val="visible"/>
                                      </p:to>
                                    </p:set>
                                    <p:animEffect transition="in" filter="wheel(4)">
                                      <p:cBhvr>
                                        <p:cTn id="10" dur="3000"/>
                                        <p:tgtEl>
                                          <p:spTgt spid="17"/>
                                        </p:tgtEl>
                                      </p:cBhvr>
                                    </p:animEffect>
                                  </p:childTnLst>
                                </p:cTn>
                              </p:par>
                              <p:par>
                                <p:cTn id="11" presetID="21" presetClass="entr" presetSubtype="4" fill="hold" nodeType="withEffect">
                                  <p:stCondLst>
                                    <p:cond delay="400"/>
                                  </p:stCondLst>
                                  <p:childTnLst>
                                    <p:set>
                                      <p:cBhvr>
                                        <p:cTn id="12" dur="1" fill="hold">
                                          <p:stCondLst>
                                            <p:cond delay="0"/>
                                          </p:stCondLst>
                                        </p:cTn>
                                        <p:tgtEl>
                                          <p:spTgt spid="18"/>
                                        </p:tgtEl>
                                        <p:attrNameLst>
                                          <p:attrName>style.visibility</p:attrName>
                                        </p:attrNameLst>
                                      </p:cBhvr>
                                      <p:to>
                                        <p:strVal val="visible"/>
                                      </p:to>
                                    </p:set>
                                    <p:animEffect transition="in" filter="wheel(4)">
                                      <p:cBhvr>
                                        <p:cTn id="13" dur="3000"/>
                                        <p:tgtEl>
                                          <p:spTgt spid="18"/>
                                        </p:tgtEl>
                                      </p:cBhvr>
                                    </p:animEffect>
                                  </p:childTnLst>
                                </p:cTn>
                              </p:par>
                              <p:par>
                                <p:cTn id="14" presetID="21" presetClass="entr" presetSubtype="4" fill="hold" nodeType="withEffect">
                                  <p:stCondLst>
                                    <p:cond delay="600"/>
                                  </p:stCondLst>
                                  <p:childTnLst>
                                    <p:set>
                                      <p:cBhvr>
                                        <p:cTn id="15" dur="1" fill="hold">
                                          <p:stCondLst>
                                            <p:cond delay="0"/>
                                          </p:stCondLst>
                                        </p:cTn>
                                        <p:tgtEl>
                                          <p:spTgt spid="19"/>
                                        </p:tgtEl>
                                        <p:attrNameLst>
                                          <p:attrName>style.visibility</p:attrName>
                                        </p:attrNameLst>
                                      </p:cBhvr>
                                      <p:to>
                                        <p:strVal val="visible"/>
                                      </p:to>
                                    </p:set>
                                    <p:animEffect transition="in" filter="wheel(4)">
                                      <p:cBhvr>
                                        <p:cTn id="16" dur="3000"/>
                                        <p:tgtEl>
                                          <p:spTgt spid="19"/>
                                        </p:tgtEl>
                                      </p:cBhvr>
                                    </p:animEffect>
                                  </p:childTnLst>
                                </p:cTn>
                              </p:par>
                              <p:par>
                                <p:cTn id="17" presetID="21" presetClass="entr" presetSubtype="4" fill="hold" nodeType="withEffect">
                                  <p:stCondLst>
                                    <p:cond delay="800"/>
                                  </p:stCondLst>
                                  <p:childTnLst>
                                    <p:set>
                                      <p:cBhvr>
                                        <p:cTn id="18" dur="1" fill="hold">
                                          <p:stCondLst>
                                            <p:cond delay="0"/>
                                          </p:stCondLst>
                                        </p:cTn>
                                        <p:tgtEl>
                                          <p:spTgt spid="20"/>
                                        </p:tgtEl>
                                        <p:attrNameLst>
                                          <p:attrName>style.visibility</p:attrName>
                                        </p:attrNameLst>
                                      </p:cBhvr>
                                      <p:to>
                                        <p:strVal val="visible"/>
                                      </p:to>
                                    </p:set>
                                    <p:animEffect transition="in" filter="wheel(4)">
                                      <p:cBhvr>
                                        <p:cTn id="19" dur="3000"/>
                                        <p:tgtEl>
                                          <p:spTgt spid="20"/>
                                        </p:tgtEl>
                                      </p:cBhvr>
                                    </p:animEffect>
                                  </p:childTnLst>
                                </p:cTn>
                              </p:par>
                              <p:par>
                                <p:cTn id="20" presetID="21" presetClass="entr" presetSubtype="4" fill="hold" nodeType="withEffect">
                                  <p:stCondLst>
                                    <p:cond delay="1000"/>
                                  </p:stCondLst>
                                  <p:childTnLst>
                                    <p:set>
                                      <p:cBhvr>
                                        <p:cTn id="21" dur="1" fill="hold">
                                          <p:stCondLst>
                                            <p:cond delay="0"/>
                                          </p:stCondLst>
                                        </p:cTn>
                                        <p:tgtEl>
                                          <p:spTgt spid="21"/>
                                        </p:tgtEl>
                                        <p:attrNameLst>
                                          <p:attrName>style.visibility</p:attrName>
                                        </p:attrNameLst>
                                      </p:cBhvr>
                                      <p:to>
                                        <p:strVal val="visible"/>
                                      </p:to>
                                    </p:set>
                                    <p:animEffect transition="in" filter="wheel(4)">
                                      <p:cBhvr>
                                        <p:cTn id="22" dur="3000"/>
                                        <p:tgtEl>
                                          <p:spTgt spid="21"/>
                                        </p:tgtEl>
                                      </p:cBhvr>
                                    </p:animEffect>
                                  </p:childTnLst>
                                </p:cTn>
                              </p:par>
                              <p:par>
                                <p:cTn id="23" presetID="21" presetClass="entr" presetSubtype="4" fill="hold" nodeType="withEffect">
                                  <p:stCondLst>
                                    <p:cond delay="1200"/>
                                  </p:stCondLst>
                                  <p:childTnLst>
                                    <p:set>
                                      <p:cBhvr>
                                        <p:cTn id="24" dur="1" fill="hold">
                                          <p:stCondLst>
                                            <p:cond delay="0"/>
                                          </p:stCondLst>
                                        </p:cTn>
                                        <p:tgtEl>
                                          <p:spTgt spid="24"/>
                                        </p:tgtEl>
                                        <p:attrNameLst>
                                          <p:attrName>style.visibility</p:attrName>
                                        </p:attrNameLst>
                                      </p:cBhvr>
                                      <p:to>
                                        <p:strVal val="visible"/>
                                      </p:to>
                                    </p:set>
                                    <p:animEffect transition="in" filter="wheel(4)">
                                      <p:cBhvr>
                                        <p:cTn id="25" dur="3000"/>
                                        <p:tgtEl>
                                          <p:spTgt spid="24"/>
                                        </p:tgtEl>
                                      </p:cBhvr>
                                    </p:animEffect>
                                  </p:childTnLst>
                                </p:cTn>
                              </p:par>
                              <p:par>
                                <p:cTn id="26" presetID="21" presetClass="entr" presetSubtype="4" fill="hold" nodeType="withEffect">
                                  <p:stCondLst>
                                    <p:cond delay="1400"/>
                                  </p:stCondLst>
                                  <p:childTnLst>
                                    <p:set>
                                      <p:cBhvr>
                                        <p:cTn id="27" dur="1" fill="hold">
                                          <p:stCondLst>
                                            <p:cond delay="0"/>
                                          </p:stCondLst>
                                        </p:cTn>
                                        <p:tgtEl>
                                          <p:spTgt spid="25"/>
                                        </p:tgtEl>
                                        <p:attrNameLst>
                                          <p:attrName>style.visibility</p:attrName>
                                        </p:attrNameLst>
                                      </p:cBhvr>
                                      <p:to>
                                        <p:strVal val="visible"/>
                                      </p:to>
                                    </p:set>
                                    <p:animEffect transition="in" filter="wheel(4)">
                                      <p:cBhvr>
                                        <p:cTn id="28" dur="3000"/>
                                        <p:tgtEl>
                                          <p:spTgt spid="25"/>
                                        </p:tgtEl>
                                      </p:cBhvr>
                                    </p:animEffect>
                                  </p:childTnLst>
                                </p:cTn>
                              </p:par>
                              <p:par>
                                <p:cTn id="29" presetID="21" presetClass="entr" presetSubtype="4" fill="hold" nodeType="withEffect">
                                  <p:stCondLst>
                                    <p:cond delay="1600"/>
                                  </p:stCondLst>
                                  <p:childTnLst>
                                    <p:set>
                                      <p:cBhvr>
                                        <p:cTn id="30" dur="1" fill="hold">
                                          <p:stCondLst>
                                            <p:cond delay="0"/>
                                          </p:stCondLst>
                                        </p:cTn>
                                        <p:tgtEl>
                                          <p:spTgt spid="26"/>
                                        </p:tgtEl>
                                        <p:attrNameLst>
                                          <p:attrName>style.visibility</p:attrName>
                                        </p:attrNameLst>
                                      </p:cBhvr>
                                      <p:to>
                                        <p:strVal val="visible"/>
                                      </p:to>
                                    </p:set>
                                    <p:animEffect transition="in" filter="wheel(4)">
                                      <p:cBhvr>
                                        <p:cTn id="31" dur="3000"/>
                                        <p:tgtEl>
                                          <p:spTgt spid="26"/>
                                        </p:tgtEl>
                                      </p:cBhvr>
                                    </p:animEffect>
                                  </p:childTnLst>
                                </p:cTn>
                              </p:par>
                              <p:par>
                                <p:cTn id="32" presetID="21" presetClass="entr" presetSubtype="4" fill="hold" nodeType="withEffect">
                                  <p:stCondLst>
                                    <p:cond delay="1800"/>
                                  </p:stCondLst>
                                  <p:childTnLst>
                                    <p:set>
                                      <p:cBhvr>
                                        <p:cTn id="33" dur="1" fill="hold">
                                          <p:stCondLst>
                                            <p:cond delay="0"/>
                                          </p:stCondLst>
                                        </p:cTn>
                                        <p:tgtEl>
                                          <p:spTgt spid="27"/>
                                        </p:tgtEl>
                                        <p:attrNameLst>
                                          <p:attrName>style.visibility</p:attrName>
                                        </p:attrNameLst>
                                      </p:cBhvr>
                                      <p:to>
                                        <p:strVal val="visible"/>
                                      </p:to>
                                    </p:set>
                                    <p:animEffect transition="in" filter="wheel(4)">
                                      <p:cBhvr>
                                        <p:cTn id="34" dur="3000"/>
                                        <p:tgtEl>
                                          <p:spTgt spid="27"/>
                                        </p:tgtEl>
                                      </p:cBhvr>
                                    </p:animEffect>
                                  </p:childTnLst>
                                </p:cTn>
                              </p:par>
                              <p:par>
                                <p:cTn id="35" presetID="21" presetClass="entr" presetSubtype="4" fill="hold" nodeType="withEffect">
                                  <p:stCondLst>
                                    <p:cond delay="2000"/>
                                  </p:stCondLst>
                                  <p:childTnLst>
                                    <p:set>
                                      <p:cBhvr>
                                        <p:cTn id="36" dur="1" fill="hold">
                                          <p:stCondLst>
                                            <p:cond delay="0"/>
                                          </p:stCondLst>
                                        </p:cTn>
                                        <p:tgtEl>
                                          <p:spTgt spid="28"/>
                                        </p:tgtEl>
                                        <p:attrNameLst>
                                          <p:attrName>style.visibility</p:attrName>
                                        </p:attrNameLst>
                                      </p:cBhvr>
                                      <p:to>
                                        <p:strVal val="visible"/>
                                      </p:to>
                                    </p:set>
                                    <p:animEffect transition="in" filter="wheel(4)">
                                      <p:cBhvr>
                                        <p:cTn id="37" dur="3000"/>
                                        <p:tgtEl>
                                          <p:spTgt spid="28"/>
                                        </p:tgtEl>
                                      </p:cBhvr>
                                    </p:animEffect>
                                  </p:childTnLst>
                                </p:cTn>
                              </p:par>
                              <p:par>
                                <p:cTn id="38" presetID="21" presetClass="entr" presetSubtype="4" fill="hold" nodeType="withEffect">
                                  <p:stCondLst>
                                    <p:cond delay="2200"/>
                                  </p:stCondLst>
                                  <p:childTnLst>
                                    <p:set>
                                      <p:cBhvr>
                                        <p:cTn id="39" dur="1" fill="hold">
                                          <p:stCondLst>
                                            <p:cond delay="0"/>
                                          </p:stCondLst>
                                        </p:cTn>
                                        <p:tgtEl>
                                          <p:spTgt spid="29"/>
                                        </p:tgtEl>
                                        <p:attrNameLst>
                                          <p:attrName>style.visibility</p:attrName>
                                        </p:attrNameLst>
                                      </p:cBhvr>
                                      <p:to>
                                        <p:strVal val="visible"/>
                                      </p:to>
                                    </p:set>
                                    <p:animEffect transition="in" filter="wheel(4)">
                                      <p:cBhvr>
                                        <p:cTn id="40" dur="3000"/>
                                        <p:tgtEl>
                                          <p:spTgt spid="29"/>
                                        </p:tgtEl>
                                      </p:cBhvr>
                                    </p:animEffect>
                                  </p:childTnLst>
                                </p:cTn>
                              </p:par>
                            </p:childTnLst>
                          </p:cTn>
                        </p:par>
                        <p:par>
                          <p:cTn id="41" fill="hold">
                            <p:stCondLst>
                              <p:cond delay="5200"/>
                            </p:stCondLst>
                            <p:childTnLst>
                              <p:par>
                                <p:cTn id="42" presetID="23" presetClass="entr" presetSubtype="1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2000" fill="hold"/>
                                        <p:tgtEl>
                                          <p:spTgt spid="15"/>
                                        </p:tgtEl>
                                        <p:attrNameLst>
                                          <p:attrName>ppt_w</p:attrName>
                                        </p:attrNameLst>
                                      </p:cBhvr>
                                      <p:tavLst>
                                        <p:tav tm="0">
                                          <p:val>
                                            <p:fltVal val="0"/>
                                          </p:val>
                                        </p:tav>
                                        <p:tav tm="100000">
                                          <p:val>
                                            <p:strVal val="#ppt_w"/>
                                          </p:val>
                                        </p:tav>
                                      </p:tavLst>
                                    </p:anim>
                                    <p:anim calcmode="lin" valueType="num">
                                      <p:cBhvr>
                                        <p:cTn id="45" dur="2000" fill="hold"/>
                                        <p:tgtEl>
                                          <p:spTgt spid="15"/>
                                        </p:tgtEl>
                                        <p:attrNameLst>
                                          <p:attrName>ppt_h</p:attrName>
                                        </p:attrNameLst>
                                      </p:cBhvr>
                                      <p:tavLst>
                                        <p:tav tm="0">
                                          <p:val>
                                            <p:fltVal val="0"/>
                                          </p:val>
                                        </p:tav>
                                        <p:tav tm="100000">
                                          <p:val>
                                            <p:strVal val="#ppt_h"/>
                                          </p:val>
                                        </p:tav>
                                      </p:tavLst>
                                    </p:anim>
                                  </p:childTnLst>
                                </p:cTn>
                              </p:par>
                            </p:childTnLst>
                          </p:cTn>
                        </p:par>
                        <p:par>
                          <p:cTn id="46" fill="hold">
                            <p:stCondLst>
                              <p:cond delay="7200"/>
                            </p:stCondLst>
                            <p:childTnLst>
                              <p:par>
                                <p:cTn id="47" presetID="40" presetClass="entr" presetSubtype="0" fill="hold" grpId="0" nodeType="afterEffect">
                                  <p:stCondLst>
                                    <p:cond delay="500"/>
                                  </p:stCondLst>
                                  <p:iterate type="lt">
                                    <p:tmPct val="10000"/>
                                  </p:iterate>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1"/>
                                          </p:val>
                                        </p:tav>
                                        <p:tav tm="100000">
                                          <p:val>
                                            <p:strVal val="#ppt_x"/>
                                          </p:val>
                                        </p:tav>
                                      </p:tavLst>
                                    </p:anim>
                                    <p:anim calcmode="lin" valueType="num">
                                      <p:cBhvr>
                                        <p:cTn id="51"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5504p.jpg"/>
          <p:cNvPicPr>
            <a:picLocks noChangeAspect="1"/>
          </p:cNvPicPr>
          <p:nvPr/>
        </p:nvPicPr>
        <p:blipFill>
          <a:blip r:embed="rId2" cstate="print"/>
          <a:srcRect/>
          <a:stretch>
            <a:fillRect/>
          </a:stretch>
        </p:blipFill>
        <p:spPr bwMode="auto">
          <a:xfrm>
            <a:off x="0" y="9525"/>
            <a:ext cx="9144000" cy="5124450"/>
          </a:xfrm>
          <a:prstGeom prst="rect">
            <a:avLst/>
          </a:prstGeom>
          <a:noFill/>
          <a:ln w="9525">
            <a:noFill/>
            <a:miter lim="800000"/>
            <a:headEnd/>
            <a:tailEnd/>
          </a:ln>
        </p:spPr>
      </p:pic>
      <p:pic>
        <p:nvPicPr>
          <p:cNvPr id="5" name="4 Imagen" descr="DSC_5504p.jpg"/>
          <p:cNvPicPr>
            <a:picLocks noChangeAspect="1"/>
          </p:cNvPicPr>
          <p:nvPr/>
        </p:nvPicPr>
        <p:blipFill>
          <a:blip r:embed="rId2" cstate="print"/>
          <a:srcRect/>
          <a:stretch>
            <a:fillRect/>
          </a:stretch>
        </p:blipFill>
        <p:spPr bwMode="auto">
          <a:xfrm>
            <a:off x="0" y="0"/>
            <a:ext cx="9144000" cy="5133975"/>
          </a:xfrm>
          <a:prstGeom prst="rect">
            <a:avLst/>
          </a:prstGeom>
          <a:noFill/>
          <a:ln w="9525">
            <a:noFill/>
            <a:miter lim="800000"/>
            <a:headEnd/>
            <a:tailEnd/>
          </a:ln>
        </p:spPr>
      </p:pic>
      <p:pic>
        <p:nvPicPr>
          <p:cNvPr id="6" name="5 Imagen" descr="DSC_5504p.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1979613" y="411163"/>
            <a:ext cx="3159125"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Campo de </a:t>
            </a: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Criptana</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68313" y="4084638"/>
            <a:ext cx="835183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localidad se conserva una amplia muestra de los típicos    molinos contra los que luchó Don Quijote en el capítulo VIII del libro universal de Cervantes, convertidos así en seña de identidad de La Mancha.</a:t>
            </a:r>
          </a:p>
        </p:txBody>
      </p:sp>
    </p:spTree>
  </p:cSld>
  <p:clrMapOvr>
    <a:masterClrMapping/>
  </p:clrMapOvr>
  <mc:AlternateContent xmlns:mc="http://schemas.openxmlformats.org/markup-compatibility/2006">
    <mc:Choice xmlns:p14="http://schemas.microsoft.com/office/powerpoint/2010/main" Requires="p14">
      <p:transition spd="slow" p14:dur="2250" advTm="28000">
        <p14:gallery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d94af6f8b4aec6517268f4d90c8bb3.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1692275" y="0"/>
            <a:ext cx="5327650" cy="5143500"/>
          </a:xfrm>
          <a:prstGeom prst="donut">
            <a:avLst>
              <a:gd name="adj" fmla="val 5176"/>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2051050" y="339725"/>
            <a:ext cx="4608513" cy="4464050"/>
          </a:xfrm>
          <a:prstGeom prst="donut">
            <a:avLst>
              <a:gd name="adj" fmla="val 5302"/>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411413" y="700088"/>
            <a:ext cx="3889375" cy="3743325"/>
          </a:xfrm>
          <a:prstGeom prst="donut">
            <a:avLst>
              <a:gd name="adj" fmla="val 6573"/>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2771775" y="1058863"/>
            <a:ext cx="3168650" cy="3025775"/>
          </a:xfrm>
          <a:prstGeom prst="donut">
            <a:avLst>
              <a:gd name="adj" fmla="val 7780"/>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3132138" y="1419225"/>
            <a:ext cx="2447925" cy="2305050"/>
          </a:xfrm>
          <a:prstGeom prst="donut">
            <a:avLst>
              <a:gd name="adj" fmla="val 11372"/>
            </a:avLst>
          </a:prstGeom>
          <a:solidFill>
            <a:schemeClr val="tx2">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3419475" y="0"/>
            <a:ext cx="1992313"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Cañamares </a:t>
            </a:r>
          </a:p>
        </p:txBody>
      </p:sp>
      <p:sp>
        <p:nvSpPr>
          <p:cNvPr id="10" name="9 CuadroTexto"/>
          <p:cNvSpPr txBox="1"/>
          <p:nvPr/>
        </p:nvSpPr>
        <p:spPr>
          <a:xfrm>
            <a:off x="539750" y="4127500"/>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Formó parte del partido del Campo de Montiel de la Orden de Santiago, después de unos años como municipio independiente, pasó a depender de Villahermosa a mediados del siglo XIX.</a:t>
            </a:r>
          </a:p>
        </p:txBody>
      </p:sp>
    </p:spTree>
  </p:cSld>
  <p:clrMapOvr>
    <a:masterClrMapping/>
  </p:clrMapOvr>
  <mc:AlternateContent xmlns:mc="http://schemas.openxmlformats.org/markup-compatibility/2006">
    <mc:Choice xmlns:p14="http://schemas.microsoft.com/office/powerpoint/2010/main" Requires="p14">
      <p:transition spd="slow" p14:dur="2250" advTm="26000">
        <p14:gallery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2000"/>
                                        <p:tgtEl>
                                          <p:spTgt spid="5"/>
                                        </p:tgtEl>
                                        <p:attrNameLst>
                                          <p:attrName>ppt_h</p:attrName>
                                        </p:attrNameLst>
                                      </p:cBhvr>
                                      <p:tavLst>
                                        <p:tav tm="0">
                                          <p:val>
                                            <p:strVal val="ppt_h"/>
                                          </p:val>
                                        </p:tav>
                                        <p:tav tm="100000">
                                          <p:val>
                                            <p:strVal val="ppt_h"/>
                                          </p:val>
                                        </p:tav>
                                      </p:tavLst>
                                    </p:anim>
                                    <p:anim calcmode="lin" valueType="num">
                                      <p:cBhvr>
                                        <p:cTn id="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1999"/>
                                          </p:stCondLst>
                                        </p:cTn>
                                        <p:tgtEl>
                                          <p:spTgt spid="5"/>
                                        </p:tgtEl>
                                        <p:attrNameLst>
                                          <p:attrName>style.visibility</p:attrName>
                                        </p:attrNameLst>
                                      </p:cBhvr>
                                      <p:to>
                                        <p:strVal val="hidden"/>
                                      </p:to>
                                    </p:set>
                                  </p:childTnLst>
                                </p:cTn>
                              </p:par>
                              <p:par>
                                <p:cTn id="9" presetID="19" presetClass="exit" presetSubtype="10" fill="hold" nodeType="withEffect">
                                  <p:stCondLst>
                                    <p:cond delay="500"/>
                                  </p:stCondLst>
                                  <p:childTnLst>
                                    <p:anim calcmode="lin" valueType="num">
                                      <p:cBhvr>
                                        <p:cTn id="10" dur="2000"/>
                                        <p:tgtEl>
                                          <p:spTgt spid="6"/>
                                        </p:tgtEl>
                                        <p:attrNameLst>
                                          <p:attrName>ppt_h</p:attrName>
                                        </p:attrNameLst>
                                      </p:cBhvr>
                                      <p:tavLst>
                                        <p:tav tm="0">
                                          <p:val>
                                            <p:strVal val="ppt_h"/>
                                          </p:val>
                                        </p:tav>
                                        <p:tav tm="100000">
                                          <p:val>
                                            <p:strVal val="ppt_h"/>
                                          </p:val>
                                        </p:tav>
                                      </p:tavLst>
                                    </p:anim>
                                    <p:anim calcmode="lin" valueType="num">
                                      <p:cBhvr>
                                        <p:cTn id="1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1999"/>
                                          </p:stCondLst>
                                        </p:cTn>
                                        <p:tgtEl>
                                          <p:spTgt spid="6"/>
                                        </p:tgtEl>
                                        <p:attrNameLst>
                                          <p:attrName>style.visibility</p:attrName>
                                        </p:attrNameLst>
                                      </p:cBhvr>
                                      <p:to>
                                        <p:strVal val="hidden"/>
                                      </p:to>
                                    </p:set>
                                  </p:childTnLst>
                                </p:cTn>
                              </p:par>
                              <p:par>
                                <p:cTn id="13" presetID="19" presetClass="exit" presetSubtype="10" fill="hold" nodeType="withEffect">
                                  <p:stCondLst>
                                    <p:cond delay="1000"/>
                                  </p:stCondLst>
                                  <p:childTnLst>
                                    <p:anim calcmode="lin" valueType="num">
                                      <p:cBhvr>
                                        <p:cTn id="14" dur="2000"/>
                                        <p:tgtEl>
                                          <p:spTgt spid="7"/>
                                        </p:tgtEl>
                                        <p:attrNameLst>
                                          <p:attrName>ppt_h</p:attrName>
                                        </p:attrNameLst>
                                      </p:cBhvr>
                                      <p:tavLst>
                                        <p:tav tm="0">
                                          <p:val>
                                            <p:strVal val="ppt_h"/>
                                          </p:val>
                                        </p:tav>
                                        <p:tav tm="100000">
                                          <p:val>
                                            <p:strVal val="ppt_h"/>
                                          </p:val>
                                        </p:tav>
                                      </p:tavLst>
                                    </p:anim>
                                    <p:anim calcmode="lin" valueType="num">
                                      <p:cBhvr>
                                        <p:cTn id="1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1999"/>
                                          </p:stCondLst>
                                        </p:cTn>
                                        <p:tgtEl>
                                          <p:spTgt spid="7"/>
                                        </p:tgtEl>
                                        <p:attrNameLst>
                                          <p:attrName>style.visibility</p:attrName>
                                        </p:attrNameLst>
                                      </p:cBhvr>
                                      <p:to>
                                        <p:strVal val="hidden"/>
                                      </p:to>
                                    </p:set>
                                  </p:childTnLst>
                                </p:cTn>
                              </p:par>
                              <p:par>
                                <p:cTn id="17" presetID="19" presetClass="exit" presetSubtype="10" fill="hold" nodeType="withEffect">
                                  <p:stCondLst>
                                    <p:cond delay="1500"/>
                                  </p:stCondLst>
                                  <p:childTnLst>
                                    <p:anim calcmode="lin" valueType="num">
                                      <p:cBhvr>
                                        <p:cTn id="18" dur="2000"/>
                                        <p:tgtEl>
                                          <p:spTgt spid="9"/>
                                        </p:tgtEl>
                                        <p:attrNameLst>
                                          <p:attrName>ppt_h</p:attrName>
                                        </p:attrNameLst>
                                      </p:cBhvr>
                                      <p:tavLst>
                                        <p:tav tm="0">
                                          <p:val>
                                            <p:strVal val="ppt_h"/>
                                          </p:val>
                                        </p:tav>
                                        <p:tav tm="100000">
                                          <p:val>
                                            <p:strVal val="ppt_h"/>
                                          </p:val>
                                        </p:tav>
                                      </p:tavLst>
                                    </p:anim>
                                    <p:anim calcmode="lin" valueType="num">
                                      <p:cBhvr>
                                        <p:cTn id="1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1999"/>
                                          </p:stCondLst>
                                        </p:cTn>
                                        <p:tgtEl>
                                          <p:spTgt spid="9"/>
                                        </p:tgtEl>
                                        <p:attrNameLst>
                                          <p:attrName>style.visibility</p:attrName>
                                        </p:attrNameLst>
                                      </p:cBhvr>
                                      <p:to>
                                        <p:strVal val="hidden"/>
                                      </p:to>
                                    </p:set>
                                  </p:childTnLst>
                                </p:cTn>
                              </p:par>
                              <p:par>
                                <p:cTn id="21" presetID="23" presetClass="entr" presetSubtype="288" fill="hold" nodeType="withEffect">
                                  <p:stCondLst>
                                    <p:cond delay="150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4/3*#ppt_w"/>
                                          </p:val>
                                        </p:tav>
                                        <p:tav tm="100000">
                                          <p:val>
                                            <p:strVal val="#ppt_w"/>
                                          </p:val>
                                        </p:tav>
                                      </p:tavLst>
                                    </p:anim>
                                    <p:anim calcmode="lin" valueType="num">
                                      <p:cBhvr>
                                        <p:cTn id="24" dur="3000" fill="hold"/>
                                        <p:tgtEl>
                                          <p:spTgt spid="4"/>
                                        </p:tgtEl>
                                        <p:attrNameLst>
                                          <p:attrName>ppt_h</p:attrName>
                                        </p:attrNameLst>
                                      </p:cBhvr>
                                      <p:tavLst>
                                        <p:tav tm="0">
                                          <p:val>
                                            <p:strVal val="4/3*#ppt_h"/>
                                          </p:val>
                                        </p:tav>
                                        <p:tav tm="100000">
                                          <p:val>
                                            <p:strVal val="#ppt_h"/>
                                          </p:val>
                                        </p:tav>
                                      </p:tavLst>
                                    </p:anim>
                                  </p:childTnLst>
                                </p:cTn>
                              </p:par>
                              <p:par>
                                <p:cTn id="25" presetID="19" presetClass="exit" presetSubtype="10" fill="hold" nodeType="withEffect">
                                  <p:stCondLst>
                                    <p:cond delay="2000"/>
                                  </p:stCondLst>
                                  <p:childTnLst>
                                    <p:anim calcmode="lin" valueType="num">
                                      <p:cBhvr>
                                        <p:cTn id="26" dur="2000"/>
                                        <p:tgtEl>
                                          <p:spTgt spid="11"/>
                                        </p:tgtEl>
                                        <p:attrNameLst>
                                          <p:attrName>ppt_h</p:attrName>
                                        </p:attrNameLst>
                                      </p:cBhvr>
                                      <p:tavLst>
                                        <p:tav tm="0">
                                          <p:val>
                                            <p:strVal val="ppt_h"/>
                                          </p:val>
                                        </p:tav>
                                        <p:tav tm="100000">
                                          <p:val>
                                            <p:strVal val="ppt_h"/>
                                          </p:val>
                                        </p:tav>
                                      </p:tavLst>
                                    </p:anim>
                                    <p:anim calcmode="lin" valueType="num">
                                      <p:cBhvr>
                                        <p:cTn id="27"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1999"/>
                                          </p:stCondLst>
                                        </p:cTn>
                                        <p:tgtEl>
                                          <p:spTgt spid="11"/>
                                        </p:tgtEl>
                                        <p:attrNameLst>
                                          <p:attrName>style.visibility</p:attrName>
                                        </p:attrNameLst>
                                      </p:cBhvr>
                                      <p:to>
                                        <p:strVal val="hidden"/>
                                      </p:to>
                                    </p:set>
                                  </p:childTnLst>
                                </p:cTn>
                              </p:par>
                              <p:par>
                                <p:cTn id="29" presetID="6" presetClass="entr" presetSubtype="32" fill="hold" nodeType="withEffect">
                                  <p:stCondLst>
                                    <p:cond delay="1000"/>
                                  </p:stCondLst>
                                  <p:childTnLst>
                                    <p:set>
                                      <p:cBhvr>
                                        <p:cTn id="30" dur="1" fill="hold">
                                          <p:stCondLst>
                                            <p:cond delay="0"/>
                                          </p:stCondLst>
                                        </p:cTn>
                                        <p:tgtEl>
                                          <p:spTgt spid="4"/>
                                        </p:tgtEl>
                                        <p:attrNameLst>
                                          <p:attrName>style.visibility</p:attrName>
                                        </p:attrNameLst>
                                      </p:cBhvr>
                                      <p:to>
                                        <p:strVal val="visible"/>
                                      </p:to>
                                    </p:set>
                                    <p:animEffect transition="in" filter="circle(out)">
                                      <p:cBhvr>
                                        <p:cTn id="31" dur="3000"/>
                                        <p:tgtEl>
                                          <p:spTgt spid="4"/>
                                        </p:tgtEl>
                                      </p:cBhvr>
                                    </p:animEffect>
                                  </p:childTnLst>
                                </p:cTn>
                              </p:par>
                            </p:childTnLst>
                          </p:cTn>
                        </p:par>
                        <p:par>
                          <p:cTn id="32" fill="hold">
                            <p:stCondLst>
                              <p:cond delay="4500"/>
                            </p:stCondLst>
                            <p:childTnLst>
                              <p:par>
                                <p:cTn id="33" presetID="23" presetClass="entr" presetSubtype="16"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fltVal val="0"/>
                                          </p:val>
                                        </p:tav>
                                        <p:tav tm="100000">
                                          <p:val>
                                            <p:strVal val="#ppt_h"/>
                                          </p:val>
                                        </p:tav>
                                      </p:tavLst>
                                    </p:anim>
                                  </p:childTnLst>
                                </p:cTn>
                              </p:par>
                            </p:childTnLst>
                          </p:cTn>
                        </p:par>
                        <p:par>
                          <p:cTn id="37" fill="hold">
                            <p:stCondLst>
                              <p:cond delay="6500"/>
                            </p:stCondLst>
                            <p:childTnLst>
                              <p:par>
                                <p:cTn id="38" presetID="40" presetClass="entr" presetSubtype="0" fill="hold" grpId="0" nodeType="afterEffect">
                                  <p:stCondLst>
                                    <p:cond delay="50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pic>
        <p:nvPicPr>
          <p:cNvPr id="5" name="4 Imagen" descr="treno_nella_neve_dinverno_sfondi_wide_hd-1280x800.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7" name="6 CuadroTexto"/>
          <p:cNvSpPr txBox="1"/>
          <p:nvPr/>
        </p:nvSpPr>
        <p:spPr>
          <a:xfrm>
            <a:off x="2843213" y="627063"/>
            <a:ext cx="3389312"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Carrión de Calatrava</a:t>
            </a:r>
          </a:p>
        </p:txBody>
      </p:sp>
      <p:sp>
        <p:nvSpPr>
          <p:cNvPr id="8" name="7 CuadroTexto"/>
          <p:cNvSpPr txBox="1"/>
          <p:nvPr/>
        </p:nvSpPr>
        <p:spPr>
          <a:xfrm>
            <a:off x="755650" y="4300538"/>
            <a:ext cx="80645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Son escasas las noticias escritas sobre Carrión en la Edad Media, por lo que es difícil establecer su origen y evolución hasta el siglo XV.</a:t>
            </a:r>
          </a:p>
        </p:txBody>
      </p:sp>
    </p:spTree>
  </p:cSld>
  <p:clrMapOvr>
    <a:masterClrMapping/>
  </p:clrMapOvr>
  <mc:AlternateContent xmlns:mc="http://schemas.openxmlformats.org/markup-compatibility/2006">
    <mc:Choice xmlns:p14="http://schemas.microsoft.com/office/powerpoint/2010/main" Requires="p14">
      <p:transition spd="slow" p14:dur="2250" advTm="22000">
        <p14:window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500"/>
                                        <p:tgtEl>
                                          <p:spTgt spid="4"/>
                                        </p:tgtEl>
                                      </p:cBhvr>
                                    </p:animEffect>
                                  </p:childTnLst>
                                </p:cTn>
                              </p:par>
                            </p:childTnLst>
                          </p:cTn>
                        </p:par>
                        <p:par>
                          <p:cTn id="19" fill="hold">
                            <p:stCondLst>
                              <p:cond delay="35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55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6" name="5 Imagen" descr="www.BancodeImagenesGratuitas.com (Trenes 6).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4" name="3 CuadroTexto"/>
          <p:cNvSpPr txBox="1"/>
          <p:nvPr/>
        </p:nvSpPr>
        <p:spPr>
          <a:xfrm>
            <a:off x="2916238" y="268288"/>
            <a:ext cx="1760537" cy="461962"/>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Carrizosa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7" name="6 CuadroTexto"/>
          <p:cNvSpPr txBox="1"/>
          <p:nvPr/>
        </p:nvSpPr>
        <p:spPr>
          <a:xfrm>
            <a:off x="827088" y="4371975"/>
            <a:ext cx="7632700" cy="646113"/>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Carrizosa</a:t>
            </a:r>
            <a:r>
              <a:rPr lang="es-ES" b="1" dirty="0">
                <a:effectLst>
                  <a:glow rad="101600">
                    <a:schemeClr val="accent2">
                      <a:satMod val="175000"/>
                      <a:alpha val="40000"/>
                    </a:schemeClr>
                  </a:glow>
                  <a:outerShdw blurRad="38100" dist="38100" dir="2700000" algn="tl">
                    <a:srgbClr val="000000">
                      <a:alpha val="43137"/>
                    </a:srgbClr>
                  </a:outerShdw>
                </a:effectLst>
              </a:rPr>
              <a:t> se localiza en la comarca del Campo de Montiel, al este de la provincia de Ciudad Real en el territorio histórico de La Mancha.</a:t>
            </a:r>
          </a:p>
        </p:txBody>
      </p:sp>
    </p:spTree>
  </p:cSld>
  <p:clrMapOvr>
    <a:masterClrMapping/>
  </p:clrMapOvr>
  <mc:AlternateContent xmlns:mc="http://schemas.openxmlformats.org/markup-compatibility/2006">
    <mc:Choice xmlns:p14="http://schemas.microsoft.com/office/powerpoint/2010/main" Requires="p14">
      <p:transition spd="slow" p14:dur="2500" advTm="22000">
        <p:checker/>
      </p:transition>
    </mc:Choice>
    <mc:Fallback>
      <p:transition spd="slow" advTm="2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flipH="1">
            <a:off x="0" y="-236538"/>
            <a:ext cx="9144000" cy="5688013"/>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 name="2 Rectángulo"/>
          <p:cNvSpPr/>
          <p:nvPr/>
        </p:nvSpPr>
        <p:spPr>
          <a:xfrm>
            <a:off x="0" y="-236538"/>
            <a:ext cx="9144000" cy="5688013"/>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pitchFamily="34" charset="0"/>
            </a:endParaRPr>
          </a:p>
        </p:txBody>
      </p:sp>
      <p:sp>
        <p:nvSpPr>
          <p:cNvPr id="4" name="3 Estrella de 8 puntas"/>
          <p:cNvSpPr/>
          <p:nvPr/>
        </p:nvSpPr>
        <p:spPr>
          <a:xfrm>
            <a:off x="0" y="-236538"/>
            <a:ext cx="9144000" cy="5688013"/>
          </a:xfrm>
          <a:prstGeom prst="star8">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pitchFamily="34" charset="0"/>
            </a:endParaRPr>
          </a:p>
        </p:txBody>
      </p:sp>
      <p:sp>
        <p:nvSpPr>
          <p:cNvPr id="6" name="5 CuadroTexto"/>
          <p:cNvSpPr txBox="1"/>
          <p:nvPr/>
        </p:nvSpPr>
        <p:spPr>
          <a:xfrm>
            <a:off x="2195513" y="3076575"/>
            <a:ext cx="3421062"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Castellar de Santiago</a:t>
            </a:r>
          </a:p>
        </p:txBody>
      </p:sp>
      <p:sp>
        <p:nvSpPr>
          <p:cNvPr id="7" name="6 CuadroTexto"/>
          <p:cNvSpPr txBox="1"/>
          <p:nvPr/>
        </p:nvSpPr>
        <p:spPr>
          <a:xfrm>
            <a:off x="755650" y="4435475"/>
            <a:ext cx="8064500"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Está situada en la comarca del Campo de Montiel, aunque forme parte por su proximidad del partido judicial de Valdepeñas.</a:t>
            </a:r>
          </a:p>
        </p:txBody>
      </p:sp>
    </p:spTree>
  </p:cSld>
  <p:clrMapOvr>
    <a:masterClrMapping/>
  </p:clrMapOvr>
  <mc:AlternateContent xmlns:mc="http://schemas.openxmlformats.org/markup-compatibility/2006">
    <mc:Choice xmlns:p14="http://schemas.microsoft.com/office/powerpoint/2010/main" Requires="p14">
      <p:transition spd="slow" p14:dur="2500" advTm="20000">
        <p:checker dir="vert"/>
      </p:transition>
    </mc:Choice>
    <mc:Fallback>
      <p:transition spd="slow" advTm="20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4"/>
                                        </p:tgtEl>
                                        <p:attrNameLst>
                                          <p:attrName>r</p:attrName>
                                        </p:attrNameLst>
                                      </p:cBhvr>
                                    </p:animRot>
                                  </p:childTnLst>
                                </p:cTn>
                              </p:par>
                              <p:par>
                                <p:cTn id="7" presetID="21" presetClass="exit" presetSubtype="1" fill="hold" grpId="1" nodeType="withEffect">
                                  <p:stCondLst>
                                    <p:cond delay="0"/>
                                  </p:stCondLst>
                                  <p:childTnLst>
                                    <p:animEffect transition="out" filter="wheel(1)">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21" presetClass="exit" presetSubtype="8" fill="hold" grpId="0" nodeType="withEffect">
                                  <p:stCondLst>
                                    <p:cond delay="0"/>
                                  </p:stCondLst>
                                  <p:childTnLst>
                                    <p:animEffect transition="out" filter="wheel(8)">
                                      <p:cBhvr>
                                        <p:cTn id="11" dur="3000"/>
                                        <p:tgtEl>
                                          <p:spTgt spid="3"/>
                                        </p:tgtEl>
                                      </p:cBhvr>
                                    </p:animEffect>
                                    <p:set>
                                      <p:cBhvr>
                                        <p:cTn id="12" dur="1" fill="hold">
                                          <p:stCondLst>
                                            <p:cond delay="2999"/>
                                          </p:stCondLst>
                                        </p:cTn>
                                        <p:tgtEl>
                                          <p:spTgt spid="3"/>
                                        </p:tgtEl>
                                        <p:attrNameLst>
                                          <p:attrName>style.visibility</p:attrName>
                                        </p:attrNameLst>
                                      </p:cBhvr>
                                      <p:to>
                                        <p:strVal val="hidden"/>
                                      </p:to>
                                    </p:set>
                                  </p:childTnLst>
                                </p:cTn>
                              </p:par>
                            </p:childTnLst>
                          </p:cTn>
                        </p:par>
                        <p:par>
                          <p:cTn id="13" fill="hold">
                            <p:stCondLst>
                              <p:cond delay="3000"/>
                            </p:stCondLst>
                            <p:childTnLst>
                              <p:par>
                                <p:cTn id="14" presetID="23" presetClass="entr" presetSubtype="16"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 grpId="1" animBg="1"/>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667375"/>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pitchFamily="34" charset="0"/>
            </a:endParaRPr>
          </a:p>
        </p:txBody>
      </p:sp>
      <p:sp>
        <p:nvSpPr>
          <p:cNvPr id="9" name="8 Rectángulo"/>
          <p:cNvSpPr/>
          <p:nvPr/>
        </p:nvSpPr>
        <p:spPr>
          <a:xfrm>
            <a:off x="0" y="0"/>
            <a:ext cx="9144000" cy="5667375"/>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pitchFamily="34" charset="0"/>
            </a:endParaRPr>
          </a:p>
        </p:txBody>
      </p:sp>
      <p:sp>
        <p:nvSpPr>
          <p:cNvPr id="7" name="6 Rectángulo"/>
          <p:cNvSpPr/>
          <p:nvPr/>
        </p:nvSpPr>
        <p:spPr>
          <a:xfrm>
            <a:off x="0" y="0"/>
            <a:ext cx="9144000" cy="5667375"/>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pitchFamily="34" charset="0"/>
            </a:endParaRPr>
          </a:p>
        </p:txBody>
      </p:sp>
      <p:sp>
        <p:nvSpPr>
          <p:cNvPr id="5" name="4 CuadroTexto"/>
          <p:cNvSpPr txBox="1"/>
          <p:nvPr/>
        </p:nvSpPr>
        <p:spPr>
          <a:xfrm>
            <a:off x="4859338" y="987425"/>
            <a:ext cx="1425575"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Chillón </a:t>
            </a:r>
          </a:p>
        </p:txBody>
      </p:sp>
      <p:sp>
        <p:nvSpPr>
          <p:cNvPr id="6" name="5 CuadroTexto"/>
          <p:cNvSpPr txBox="1"/>
          <p:nvPr/>
        </p:nvSpPr>
        <p:spPr>
          <a:xfrm>
            <a:off x="684213" y="4219575"/>
            <a:ext cx="73437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Aparecen las primeras manifestaciones del hombre sobre estas tierras, prueba de ello son las pinturas rupestres de arte esquemático existentes en la sierra de la Virgen del Castillo.</a:t>
            </a:r>
          </a:p>
        </p:txBody>
      </p:sp>
    </p:spTree>
  </p:cSld>
  <p:clrMapOvr>
    <a:masterClrMapping/>
  </p:clrMapOvr>
  <mc:AlternateContent xmlns:mc="http://schemas.openxmlformats.org/markup-compatibility/2006">
    <mc:Choice xmlns:p14="http://schemas.microsoft.com/office/powerpoint/2010/main" Requires="p14">
      <p:transition spd="slow" p14:dur="2250" advTm="26000">
        <p14:prism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3000"/>
                                        <p:tgtEl>
                                          <p:spTgt spid="9"/>
                                        </p:tgtEl>
                                      </p:cBhvr>
                                    </p:animEffect>
                                  </p:childTnLst>
                                </p:cTn>
                              </p:par>
                              <p:par>
                                <p:cTn id="8" presetID="3" presetClass="entr" presetSubtype="5"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50" presetClass="entr" presetSubtype="0" decel="100000"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strVal val="#ppt_w+.3"/>
                                          </p:val>
                                        </p:tav>
                                        <p:tav tm="100000">
                                          <p:val>
                                            <p:strVal val="#ppt_w"/>
                                          </p:val>
                                        </p:tav>
                                      </p:tavLst>
                                    </p:anim>
                                    <p:anim calcmode="lin" valueType="num">
                                      <p:cBhvr>
                                        <p:cTn id="17" dur="3000" fill="hold"/>
                                        <p:tgtEl>
                                          <p:spTgt spid="7"/>
                                        </p:tgtEl>
                                        <p:attrNameLst>
                                          <p:attrName>ppt_h</p:attrName>
                                        </p:attrNameLst>
                                      </p:cBhvr>
                                      <p:tavLst>
                                        <p:tav tm="0">
                                          <p:val>
                                            <p:strVal val="#ppt_h"/>
                                          </p:val>
                                        </p:tav>
                                        <p:tav tm="100000">
                                          <p:val>
                                            <p:strVal val="#ppt_h"/>
                                          </p:val>
                                        </p:tav>
                                      </p:tavLst>
                                    </p:anim>
                                    <p:animEffect transition="in" filter="fade">
                                      <p:cBhvr>
                                        <p:cTn id="18" dur="3000"/>
                                        <p:tgtEl>
                                          <p:spTgt spid="7"/>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7" grpId="1" animBg="1"/>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3).jpg"/>
          <p:cNvPicPr>
            <a:picLocks noChangeAspect="1"/>
          </p:cNvPicPr>
          <p:nvPr/>
        </p:nvPicPr>
        <p:blipFill>
          <a:blip r:embed="rId3" cstate="print"/>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ombo"/>
          <p:cNvSpPr/>
          <p:nvPr/>
        </p:nvSpPr>
        <p:spPr>
          <a:xfrm>
            <a:off x="1042988" y="0"/>
            <a:ext cx="3600450" cy="1131888"/>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1042988" y="911225"/>
            <a:ext cx="3600450" cy="1228725"/>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9" name="28 Rombo"/>
          <p:cNvSpPr/>
          <p:nvPr/>
        </p:nvSpPr>
        <p:spPr>
          <a:xfrm>
            <a:off x="1042988" y="1928813"/>
            <a:ext cx="3529012" cy="1219200"/>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3" name="32 Rombo"/>
          <p:cNvSpPr/>
          <p:nvPr/>
        </p:nvSpPr>
        <p:spPr>
          <a:xfrm>
            <a:off x="1042988" y="2892425"/>
            <a:ext cx="3600450" cy="1192213"/>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7" name="36 Rombo"/>
          <p:cNvSpPr/>
          <p:nvPr/>
        </p:nvSpPr>
        <p:spPr>
          <a:xfrm>
            <a:off x="1042988" y="3857625"/>
            <a:ext cx="3529012" cy="1285875"/>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2" name="41 Rombo"/>
          <p:cNvSpPr/>
          <p:nvPr/>
        </p:nvSpPr>
        <p:spPr>
          <a:xfrm>
            <a:off x="4572000" y="0"/>
            <a:ext cx="3600450" cy="1131888"/>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6" name="45 Rombo"/>
          <p:cNvSpPr/>
          <p:nvPr/>
        </p:nvSpPr>
        <p:spPr>
          <a:xfrm>
            <a:off x="4572000" y="911225"/>
            <a:ext cx="3600450" cy="1228725"/>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0" name="49 Rombo"/>
          <p:cNvSpPr/>
          <p:nvPr/>
        </p:nvSpPr>
        <p:spPr>
          <a:xfrm>
            <a:off x="4572000" y="1928813"/>
            <a:ext cx="3600450" cy="1147762"/>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4" name="53 Rombo"/>
          <p:cNvSpPr/>
          <p:nvPr/>
        </p:nvSpPr>
        <p:spPr>
          <a:xfrm>
            <a:off x="4572000" y="2892425"/>
            <a:ext cx="3600450" cy="1192213"/>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8" name="57 Rombo"/>
          <p:cNvSpPr/>
          <p:nvPr/>
        </p:nvSpPr>
        <p:spPr>
          <a:xfrm>
            <a:off x="4572000" y="3857625"/>
            <a:ext cx="3600450" cy="1285875"/>
          </a:xfrm>
          <a:prstGeom prst="diamond">
            <a:avLst/>
          </a:prstGeom>
          <a:solidFill>
            <a:srgbClr val="926C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3419475" y="411163"/>
            <a:ext cx="2135188"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Ciudad Real </a:t>
            </a:r>
          </a:p>
        </p:txBody>
      </p:sp>
      <p:sp>
        <p:nvSpPr>
          <p:cNvPr id="14" name="13 CuadroTexto"/>
          <p:cNvSpPr txBox="1"/>
          <p:nvPr/>
        </p:nvSpPr>
        <p:spPr>
          <a:xfrm>
            <a:off x="1116013" y="4435475"/>
            <a:ext cx="64801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1691 Ciudad Real fue nombrada capital de la provincia de La Mancha al tiempo que ésta era creada.</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dir="r" isContent="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3000" fill="hold"/>
                                        <p:tgtEl>
                                          <p:spTgt spid="29"/>
                                        </p:tgtEl>
                                        <p:attrNameLst>
                                          <p:attrName>ppt_x</p:attrName>
                                        </p:attrNameLst>
                                      </p:cBhvr>
                                      <p:tavLst>
                                        <p:tav tm="0">
                                          <p:val>
                                            <p:strVal val="1+#ppt_w/2"/>
                                          </p:val>
                                        </p:tav>
                                        <p:tav tm="100000">
                                          <p:val>
                                            <p:strVal val="#ppt_x"/>
                                          </p:val>
                                        </p:tav>
                                      </p:tavLst>
                                    </p:anim>
                                    <p:anim calcmode="lin" valueType="num">
                                      <p:cBhvr additive="base">
                                        <p:cTn id="16" dur="3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3000" fill="hold"/>
                                        <p:tgtEl>
                                          <p:spTgt spid="33"/>
                                        </p:tgtEl>
                                        <p:attrNameLst>
                                          <p:attrName>ppt_x</p:attrName>
                                        </p:attrNameLst>
                                      </p:cBhvr>
                                      <p:tavLst>
                                        <p:tav tm="0">
                                          <p:val>
                                            <p:strVal val="1+#ppt_w/2"/>
                                          </p:val>
                                        </p:tav>
                                        <p:tav tm="100000">
                                          <p:val>
                                            <p:strVal val="#ppt_x"/>
                                          </p:val>
                                        </p:tav>
                                      </p:tavLst>
                                    </p:anim>
                                    <p:anim calcmode="lin" valueType="num">
                                      <p:cBhvr additive="base">
                                        <p:cTn id="20" dur="30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3000" fill="hold"/>
                                        <p:tgtEl>
                                          <p:spTgt spid="37"/>
                                        </p:tgtEl>
                                        <p:attrNameLst>
                                          <p:attrName>ppt_x</p:attrName>
                                        </p:attrNameLst>
                                      </p:cBhvr>
                                      <p:tavLst>
                                        <p:tav tm="0">
                                          <p:val>
                                            <p:strVal val="1+#ppt_w/2"/>
                                          </p:val>
                                        </p:tav>
                                        <p:tav tm="100000">
                                          <p:val>
                                            <p:strVal val="#ppt_x"/>
                                          </p:val>
                                        </p:tav>
                                      </p:tavLst>
                                    </p:anim>
                                    <p:anim calcmode="lin" valueType="num">
                                      <p:cBhvr additive="base">
                                        <p:cTn id="24" dur="3000" fill="hold"/>
                                        <p:tgtEl>
                                          <p:spTgt spid="37"/>
                                        </p:tgtEl>
                                        <p:attrNameLst>
                                          <p:attrName>ppt_y</p:attrName>
                                        </p:attrNameLst>
                                      </p:cBhvr>
                                      <p:tavLst>
                                        <p:tav tm="0">
                                          <p:val>
                                            <p:strVal val="#ppt_y"/>
                                          </p:val>
                                        </p:tav>
                                        <p:tav tm="100000">
                                          <p:val>
                                            <p:strVal val="#ppt_y"/>
                                          </p:val>
                                        </p:tav>
                                      </p:tavLst>
                                    </p:anim>
                                  </p:childTnLst>
                                </p:cTn>
                              </p:par>
                              <p:par>
                                <p:cTn id="25" presetID="19" presetClass="entr" presetSubtype="5"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ppt_w"/>
                                          </p:val>
                                        </p:tav>
                                        <p:tav tm="100000">
                                          <p:val>
                                            <p:strVal val="#ppt_w"/>
                                          </p:val>
                                        </p:tav>
                                      </p:tavLst>
                                    </p:anim>
                                    <p:anim calcmode="lin" valueType="num">
                                      <p:cBhvr>
                                        <p:cTn id="28" dur="3000" fill="hold"/>
                                        <p:tgtEl>
                                          <p:spTgt spid="4"/>
                                        </p:tgtEl>
                                        <p:attrNameLst>
                                          <p:attrName>ppt_h</p:attrName>
                                        </p:attrNameLst>
                                      </p:cBhvr>
                                      <p:tavLst>
                                        <p:tav tm="0" fmla="#ppt_h*sin(2.5*pi*$)">
                                          <p:val>
                                            <p:fltVal val="0"/>
                                          </p:val>
                                        </p:tav>
                                        <p:tav tm="100000">
                                          <p:val>
                                            <p:fltVal val="1"/>
                                          </p:val>
                                        </p:tav>
                                      </p:tavLst>
                                    </p:anim>
                                  </p:childTnLst>
                                </p:cTn>
                              </p:par>
                              <p:par>
                                <p:cTn id="29" presetID="19" presetClass="entr" presetSubtype="5"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ppt_w"/>
                                          </p:val>
                                        </p:tav>
                                        <p:tav tm="100000">
                                          <p:val>
                                            <p:strVal val="#ppt_w"/>
                                          </p:val>
                                        </p:tav>
                                      </p:tavLst>
                                    </p:anim>
                                    <p:anim calcmode="lin" valueType="num">
                                      <p:cBhvr>
                                        <p:cTn id="32" dur="3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000" fill="hold"/>
                                        <p:tgtEl>
                                          <p:spTgt spid="29"/>
                                        </p:tgtEl>
                                        <p:attrNameLst>
                                          <p:attrName>ppt_w</p:attrName>
                                        </p:attrNameLst>
                                      </p:cBhvr>
                                      <p:tavLst>
                                        <p:tav tm="0">
                                          <p:val>
                                            <p:strVal val="#ppt_w"/>
                                          </p:val>
                                        </p:tav>
                                        <p:tav tm="100000">
                                          <p:val>
                                            <p:strVal val="#ppt_w"/>
                                          </p:val>
                                        </p:tav>
                                      </p:tavLst>
                                    </p:anim>
                                    <p:anim calcmode="lin" valueType="num">
                                      <p:cBhvr>
                                        <p:cTn id="36" dur="3000" fill="hold"/>
                                        <p:tgtEl>
                                          <p:spTgt spid="29"/>
                                        </p:tgtEl>
                                        <p:attrNameLst>
                                          <p:attrName>ppt_h</p:attrName>
                                        </p:attrNameLst>
                                      </p:cBhvr>
                                      <p:tavLst>
                                        <p:tav tm="0" fmla="#ppt_h*sin(2.5*pi*$)">
                                          <p:val>
                                            <p:fltVal val="0"/>
                                          </p:val>
                                        </p:tav>
                                        <p:tav tm="100000">
                                          <p:val>
                                            <p:fltVal val="1"/>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0" fill="hold"/>
                                        <p:tgtEl>
                                          <p:spTgt spid="33"/>
                                        </p:tgtEl>
                                        <p:attrNameLst>
                                          <p:attrName>ppt_w</p:attrName>
                                        </p:attrNameLst>
                                      </p:cBhvr>
                                      <p:tavLst>
                                        <p:tav tm="0">
                                          <p:val>
                                            <p:strVal val="#ppt_w"/>
                                          </p:val>
                                        </p:tav>
                                        <p:tav tm="100000">
                                          <p:val>
                                            <p:strVal val="#ppt_w"/>
                                          </p:val>
                                        </p:tav>
                                      </p:tavLst>
                                    </p:anim>
                                    <p:anim calcmode="lin" valueType="num">
                                      <p:cBhvr>
                                        <p:cTn id="40" dur="3000" fill="hold"/>
                                        <p:tgtEl>
                                          <p:spTgt spid="33"/>
                                        </p:tgtEl>
                                        <p:attrNameLst>
                                          <p:attrName>ppt_h</p:attrName>
                                        </p:attrNameLst>
                                      </p:cBhvr>
                                      <p:tavLst>
                                        <p:tav tm="0" fmla="#ppt_h*sin(2.5*pi*$)">
                                          <p:val>
                                            <p:fltVal val="0"/>
                                          </p:val>
                                        </p:tav>
                                        <p:tav tm="100000">
                                          <p:val>
                                            <p:fltVal val="1"/>
                                          </p:val>
                                        </p:tav>
                                      </p:tavLst>
                                    </p:anim>
                                  </p:childTnLst>
                                </p:cTn>
                              </p:par>
                              <p:par>
                                <p:cTn id="41" presetID="19" presetClass="entr" presetSubtype="5" fill="hold" grpId="1"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3000" fill="hold"/>
                                        <p:tgtEl>
                                          <p:spTgt spid="37"/>
                                        </p:tgtEl>
                                        <p:attrNameLst>
                                          <p:attrName>ppt_w</p:attrName>
                                        </p:attrNameLst>
                                      </p:cBhvr>
                                      <p:tavLst>
                                        <p:tav tm="0">
                                          <p:val>
                                            <p:strVal val="#ppt_w"/>
                                          </p:val>
                                        </p:tav>
                                        <p:tav tm="100000">
                                          <p:val>
                                            <p:strVal val="#ppt_w"/>
                                          </p:val>
                                        </p:tav>
                                      </p:tavLst>
                                    </p:anim>
                                    <p:anim calcmode="lin" valueType="num">
                                      <p:cBhvr>
                                        <p:cTn id="44" dur="3000" fill="hold"/>
                                        <p:tgtEl>
                                          <p:spTgt spid="37"/>
                                        </p:tgtEl>
                                        <p:attrNameLst>
                                          <p:attrName>ppt_h</p:attrName>
                                        </p:attrNameLst>
                                      </p:cBhvr>
                                      <p:tavLst>
                                        <p:tav tm="0" fmla="#ppt_h*sin(2.5*pi*$)">
                                          <p:val>
                                            <p:fltVal val="0"/>
                                          </p:val>
                                        </p:tav>
                                        <p:tav tm="100000">
                                          <p:val>
                                            <p:fltVal val="1"/>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3000" fill="hold"/>
                                        <p:tgtEl>
                                          <p:spTgt spid="42"/>
                                        </p:tgtEl>
                                        <p:attrNameLst>
                                          <p:attrName>ppt_x</p:attrName>
                                        </p:attrNameLst>
                                      </p:cBhvr>
                                      <p:tavLst>
                                        <p:tav tm="0">
                                          <p:val>
                                            <p:strVal val="0-#ppt_w/2"/>
                                          </p:val>
                                        </p:tav>
                                        <p:tav tm="100000">
                                          <p:val>
                                            <p:strVal val="#ppt_x"/>
                                          </p:val>
                                        </p:tav>
                                      </p:tavLst>
                                    </p:anim>
                                    <p:anim calcmode="lin" valueType="num">
                                      <p:cBhvr additive="base">
                                        <p:cTn id="48" dur="30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3000" fill="hold"/>
                                        <p:tgtEl>
                                          <p:spTgt spid="46"/>
                                        </p:tgtEl>
                                        <p:attrNameLst>
                                          <p:attrName>ppt_x</p:attrName>
                                        </p:attrNameLst>
                                      </p:cBhvr>
                                      <p:tavLst>
                                        <p:tav tm="0">
                                          <p:val>
                                            <p:strVal val="0-#ppt_w/2"/>
                                          </p:val>
                                        </p:tav>
                                        <p:tav tm="100000">
                                          <p:val>
                                            <p:strVal val="#ppt_x"/>
                                          </p:val>
                                        </p:tav>
                                      </p:tavLst>
                                    </p:anim>
                                    <p:anim calcmode="lin" valueType="num">
                                      <p:cBhvr additive="base">
                                        <p:cTn id="52" dur="3000" fill="hold"/>
                                        <p:tgtEl>
                                          <p:spTgt spid="4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3000" fill="hold"/>
                                        <p:tgtEl>
                                          <p:spTgt spid="50"/>
                                        </p:tgtEl>
                                        <p:attrNameLst>
                                          <p:attrName>ppt_x</p:attrName>
                                        </p:attrNameLst>
                                      </p:cBhvr>
                                      <p:tavLst>
                                        <p:tav tm="0">
                                          <p:val>
                                            <p:strVal val="0-#ppt_w/2"/>
                                          </p:val>
                                        </p:tav>
                                        <p:tav tm="100000">
                                          <p:val>
                                            <p:strVal val="#ppt_x"/>
                                          </p:val>
                                        </p:tav>
                                      </p:tavLst>
                                    </p:anim>
                                    <p:anim calcmode="lin" valueType="num">
                                      <p:cBhvr additive="base">
                                        <p:cTn id="56" dur="30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3000" fill="hold"/>
                                        <p:tgtEl>
                                          <p:spTgt spid="54"/>
                                        </p:tgtEl>
                                        <p:attrNameLst>
                                          <p:attrName>ppt_x</p:attrName>
                                        </p:attrNameLst>
                                      </p:cBhvr>
                                      <p:tavLst>
                                        <p:tav tm="0">
                                          <p:val>
                                            <p:strVal val="0-#ppt_w/2"/>
                                          </p:val>
                                        </p:tav>
                                        <p:tav tm="100000">
                                          <p:val>
                                            <p:strVal val="#ppt_x"/>
                                          </p:val>
                                        </p:tav>
                                      </p:tavLst>
                                    </p:anim>
                                    <p:anim calcmode="lin" valueType="num">
                                      <p:cBhvr additive="base">
                                        <p:cTn id="60" dur="3000" fill="hold"/>
                                        <p:tgtEl>
                                          <p:spTgt spid="5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3000" fill="hold"/>
                                        <p:tgtEl>
                                          <p:spTgt spid="58"/>
                                        </p:tgtEl>
                                        <p:attrNameLst>
                                          <p:attrName>ppt_x</p:attrName>
                                        </p:attrNameLst>
                                      </p:cBhvr>
                                      <p:tavLst>
                                        <p:tav tm="0">
                                          <p:val>
                                            <p:strVal val="0-#ppt_w/2"/>
                                          </p:val>
                                        </p:tav>
                                        <p:tav tm="100000">
                                          <p:val>
                                            <p:strVal val="#ppt_x"/>
                                          </p:val>
                                        </p:tav>
                                      </p:tavLst>
                                    </p:anim>
                                    <p:anim calcmode="lin" valueType="num">
                                      <p:cBhvr additive="base">
                                        <p:cTn id="64" dur="3000" fill="hold"/>
                                        <p:tgtEl>
                                          <p:spTgt spid="58"/>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3000" fill="hold"/>
                                        <p:tgtEl>
                                          <p:spTgt spid="42"/>
                                        </p:tgtEl>
                                        <p:attrNameLst>
                                          <p:attrName>ppt_w</p:attrName>
                                        </p:attrNameLst>
                                      </p:cBhvr>
                                      <p:tavLst>
                                        <p:tav tm="0">
                                          <p:val>
                                            <p:strVal val="#ppt_w"/>
                                          </p:val>
                                        </p:tav>
                                        <p:tav tm="100000">
                                          <p:val>
                                            <p:strVal val="#ppt_w"/>
                                          </p:val>
                                        </p:tav>
                                      </p:tavLst>
                                    </p:anim>
                                    <p:anim calcmode="lin" valueType="num">
                                      <p:cBhvr>
                                        <p:cTn id="68" dur="3000" fill="hold"/>
                                        <p:tgtEl>
                                          <p:spTgt spid="42"/>
                                        </p:tgtEl>
                                        <p:attrNameLst>
                                          <p:attrName>ppt_h</p:attrName>
                                        </p:attrNameLst>
                                      </p:cBhvr>
                                      <p:tavLst>
                                        <p:tav tm="0" fmla="#ppt_h*sin(2.5*pi*$)">
                                          <p:val>
                                            <p:fltVal val="0"/>
                                          </p:val>
                                        </p:tav>
                                        <p:tav tm="100000">
                                          <p:val>
                                            <p:fltVal val="1"/>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p:cTn id="71" dur="3000" fill="hold"/>
                                        <p:tgtEl>
                                          <p:spTgt spid="46"/>
                                        </p:tgtEl>
                                        <p:attrNameLst>
                                          <p:attrName>ppt_w</p:attrName>
                                        </p:attrNameLst>
                                      </p:cBhvr>
                                      <p:tavLst>
                                        <p:tav tm="0">
                                          <p:val>
                                            <p:strVal val="#ppt_w"/>
                                          </p:val>
                                        </p:tav>
                                        <p:tav tm="100000">
                                          <p:val>
                                            <p:strVal val="#ppt_w"/>
                                          </p:val>
                                        </p:tav>
                                      </p:tavLst>
                                    </p:anim>
                                    <p:anim calcmode="lin" valueType="num">
                                      <p:cBhvr>
                                        <p:cTn id="72" dur="3000" fill="hold"/>
                                        <p:tgtEl>
                                          <p:spTgt spid="46"/>
                                        </p:tgtEl>
                                        <p:attrNameLst>
                                          <p:attrName>ppt_h</p:attrName>
                                        </p:attrNameLst>
                                      </p:cBhvr>
                                      <p:tavLst>
                                        <p:tav tm="0" fmla="#ppt_h*sin(2.5*pi*$)">
                                          <p:val>
                                            <p:fltVal val="0"/>
                                          </p:val>
                                        </p:tav>
                                        <p:tav tm="100000">
                                          <p:val>
                                            <p:fltVal val="1"/>
                                          </p:val>
                                        </p:tav>
                                      </p:tavLst>
                                    </p:anim>
                                  </p:childTnLst>
                                </p:cTn>
                              </p:par>
                              <p:par>
                                <p:cTn id="73" presetID="19" presetClass="entr" presetSubtype="5" fill="hold" grpId="1"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p:cTn id="75" dur="3000" fill="hold"/>
                                        <p:tgtEl>
                                          <p:spTgt spid="50"/>
                                        </p:tgtEl>
                                        <p:attrNameLst>
                                          <p:attrName>ppt_w</p:attrName>
                                        </p:attrNameLst>
                                      </p:cBhvr>
                                      <p:tavLst>
                                        <p:tav tm="0">
                                          <p:val>
                                            <p:strVal val="#ppt_w"/>
                                          </p:val>
                                        </p:tav>
                                        <p:tav tm="100000">
                                          <p:val>
                                            <p:strVal val="#ppt_w"/>
                                          </p:val>
                                        </p:tav>
                                      </p:tavLst>
                                    </p:anim>
                                    <p:anim calcmode="lin" valueType="num">
                                      <p:cBhvr>
                                        <p:cTn id="76" dur="3000" fill="hold"/>
                                        <p:tgtEl>
                                          <p:spTgt spid="50"/>
                                        </p:tgtEl>
                                        <p:attrNameLst>
                                          <p:attrName>ppt_h</p:attrName>
                                        </p:attrNameLst>
                                      </p:cBhvr>
                                      <p:tavLst>
                                        <p:tav tm="0" fmla="#ppt_h*sin(2.5*pi*$)">
                                          <p:val>
                                            <p:fltVal val="0"/>
                                          </p:val>
                                        </p:tav>
                                        <p:tav tm="100000">
                                          <p:val>
                                            <p:fltVal val="1"/>
                                          </p:val>
                                        </p:tav>
                                      </p:tavLst>
                                    </p:anim>
                                  </p:childTnLst>
                                </p:cTn>
                              </p:par>
                              <p:par>
                                <p:cTn id="77" presetID="19" presetClass="entr" presetSubtype="5" fill="hold" grpId="1"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p:cTn id="79" dur="3000" fill="hold"/>
                                        <p:tgtEl>
                                          <p:spTgt spid="54"/>
                                        </p:tgtEl>
                                        <p:attrNameLst>
                                          <p:attrName>ppt_w</p:attrName>
                                        </p:attrNameLst>
                                      </p:cBhvr>
                                      <p:tavLst>
                                        <p:tav tm="0">
                                          <p:val>
                                            <p:strVal val="#ppt_w"/>
                                          </p:val>
                                        </p:tav>
                                        <p:tav tm="100000">
                                          <p:val>
                                            <p:strVal val="#ppt_w"/>
                                          </p:val>
                                        </p:tav>
                                      </p:tavLst>
                                    </p:anim>
                                    <p:anim calcmode="lin" valueType="num">
                                      <p:cBhvr>
                                        <p:cTn id="80" dur="3000" fill="hold"/>
                                        <p:tgtEl>
                                          <p:spTgt spid="54"/>
                                        </p:tgtEl>
                                        <p:attrNameLst>
                                          <p:attrName>ppt_h</p:attrName>
                                        </p:attrNameLst>
                                      </p:cBhvr>
                                      <p:tavLst>
                                        <p:tav tm="0" fmla="#ppt_h*sin(2.5*pi*$)">
                                          <p:val>
                                            <p:fltVal val="0"/>
                                          </p:val>
                                        </p:tav>
                                        <p:tav tm="100000">
                                          <p:val>
                                            <p:fltVal val="1"/>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p:cTn id="83" dur="3000" fill="hold"/>
                                        <p:tgtEl>
                                          <p:spTgt spid="58"/>
                                        </p:tgtEl>
                                        <p:attrNameLst>
                                          <p:attrName>ppt_w</p:attrName>
                                        </p:attrNameLst>
                                      </p:cBhvr>
                                      <p:tavLst>
                                        <p:tav tm="0">
                                          <p:val>
                                            <p:strVal val="#ppt_w"/>
                                          </p:val>
                                        </p:tav>
                                        <p:tav tm="100000">
                                          <p:val>
                                            <p:strVal val="#ppt_w"/>
                                          </p:val>
                                        </p:tav>
                                      </p:tavLst>
                                    </p:anim>
                                    <p:anim calcmode="lin" valueType="num">
                                      <p:cBhvr>
                                        <p:cTn id="84" dur="3000" fill="hold"/>
                                        <p:tgtEl>
                                          <p:spTgt spid="58"/>
                                        </p:tgtEl>
                                        <p:attrNameLst>
                                          <p:attrName>ppt_h</p:attrName>
                                        </p:attrNameLst>
                                      </p:cBhvr>
                                      <p:tavLst>
                                        <p:tav tm="0" fmla="#ppt_h*sin(2.5*pi*$)">
                                          <p:val>
                                            <p:fltVal val="0"/>
                                          </p:val>
                                        </p:tav>
                                        <p:tav tm="100000">
                                          <p:val>
                                            <p:fltVal val="1"/>
                                          </p:val>
                                        </p:tav>
                                      </p:tavLst>
                                    </p:anim>
                                  </p:childTnLst>
                                </p:cTn>
                              </p:par>
                            </p:childTnLst>
                          </p:cTn>
                        </p:par>
                        <p:par>
                          <p:cTn id="85" fill="hold">
                            <p:stCondLst>
                              <p:cond delay="3000"/>
                            </p:stCondLst>
                            <p:childTnLst>
                              <p:par>
                                <p:cTn id="86" presetID="2" presetClass="exit" presetSubtype="4" fill="hold" grpId="2" nodeType="afterEffect">
                                  <p:stCondLst>
                                    <p:cond delay="0"/>
                                  </p:stCondLst>
                                  <p:childTnLst>
                                    <p:anim calcmode="lin" valueType="num">
                                      <p:cBhvr additive="base">
                                        <p:cTn id="87" dur="3000"/>
                                        <p:tgtEl>
                                          <p:spTgt spid="42"/>
                                        </p:tgtEl>
                                        <p:attrNameLst>
                                          <p:attrName>ppt_x</p:attrName>
                                        </p:attrNameLst>
                                      </p:cBhvr>
                                      <p:tavLst>
                                        <p:tav tm="0">
                                          <p:val>
                                            <p:strVal val="ppt_x"/>
                                          </p:val>
                                        </p:tav>
                                        <p:tav tm="100000">
                                          <p:val>
                                            <p:strVal val="ppt_x"/>
                                          </p:val>
                                        </p:tav>
                                      </p:tavLst>
                                    </p:anim>
                                    <p:anim calcmode="lin" valueType="num">
                                      <p:cBhvr additive="base">
                                        <p:cTn id="88" dur="3000"/>
                                        <p:tgtEl>
                                          <p:spTgt spid="42"/>
                                        </p:tgtEl>
                                        <p:attrNameLst>
                                          <p:attrName>ppt_y</p:attrName>
                                        </p:attrNameLst>
                                      </p:cBhvr>
                                      <p:tavLst>
                                        <p:tav tm="0">
                                          <p:val>
                                            <p:strVal val="ppt_y"/>
                                          </p:val>
                                        </p:tav>
                                        <p:tav tm="100000">
                                          <p:val>
                                            <p:strVal val="1+ppt_h/2"/>
                                          </p:val>
                                        </p:tav>
                                      </p:tavLst>
                                    </p:anim>
                                    <p:set>
                                      <p:cBhvr>
                                        <p:cTn id="89" dur="1" fill="hold">
                                          <p:stCondLst>
                                            <p:cond delay="2999"/>
                                          </p:stCondLst>
                                        </p:cTn>
                                        <p:tgtEl>
                                          <p:spTgt spid="42"/>
                                        </p:tgtEl>
                                        <p:attrNameLst>
                                          <p:attrName>style.visibility</p:attrName>
                                        </p:attrNameLst>
                                      </p:cBhvr>
                                      <p:to>
                                        <p:strVal val="hidden"/>
                                      </p:to>
                                    </p:set>
                                  </p:childTnLst>
                                </p:cTn>
                              </p:par>
                              <p:par>
                                <p:cTn id="90" presetID="2" presetClass="exit" presetSubtype="4" fill="hold" grpId="2" nodeType="withEffect">
                                  <p:stCondLst>
                                    <p:cond delay="0"/>
                                  </p:stCondLst>
                                  <p:childTnLst>
                                    <p:anim calcmode="lin" valueType="num">
                                      <p:cBhvr additive="base">
                                        <p:cTn id="91" dur="3000"/>
                                        <p:tgtEl>
                                          <p:spTgt spid="46"/>
                                        </p:tgtEl>
                                        <p:attrNameLst>
                                          <p:attrName>ppt_x</p:attrName>
                                        </p:attrNameLst>
                                      </p:cBhvr>
                                      <p:tavLst>
                                        <p:tav tm="0">
                                          <p:val>
                                            <p:strVal val="ppt_x"/>
                                          </p:val>
                                        </p:tav>
                                        <p:tav tm="100000">
                                          <p:val>
                                            <p:strVal val="ppt_x"/>
                                          </p:val>
                                        </p:tav>
                                      </p:tavLst>
                                    </p:anim>
                                    <p:anim calcmode="lin" valueType="num">
                                      <p:cBhvr additive="base">
                                        <p:cTn id="92" dur="3000"/>
                                        <p:tgtEl>
                                          <p:spTgt spid="46"/>
                                        </p:tgtEl>
                                        <p:attrNameLst>
                                          <p:attrName>ppt_y</p:attrName>
                                        </p:attrNameLst>
                                      </p:cBhvr>
                                      <p:tavLst>
                                        <p:tav tm="0">
                                          <p:val>
                                            <p:strVal val="ppt_y"/>
                                          </p:val>
                                        </p:tav>
                                        <p:tav tm="100000">
                                          <p:val>
                                            <p:strVal val="1+ppt_h/2"/>
                                          </p:val>
                                        </p:tav>
                                      </p:tavLst>
                                    </p:anim>
                                    <p:set>
                                      <p:cBhvr>
                                        <p:cTn id="93" dur="1" fill="hold">
                                          <p:stCondLst>
                                            <p:cond delay="2999"/>
                                          </p:stCondLst>
                                        </p:cTn>
                                        <p:tgtEl>
                                          <p:spTgt spid="46"/>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3000"/>
                                        <p:tgtEl>
                                          <p:spTgt spid="50"/>
                                        </p:tgtEl>
                                        <p:attrNameLst>
                                          <p:attrName>ppt_x</p:attrName>
                                        </p:attrNameLst>
                                      </p:cBhvr>
                                      <p:tavLst>
                                        <p:tav tm="0">
                                          <p:val>
                                            <p:strVal val="ppt_x"/>
                                          </p:val>
                                        </p:tav>
                                        <p:tav tm="100000">
                                          <p:val>
                                            <p:strVal val="ppt_x"/>
                                          </p:val>
                                        </p:tav>
                                      </p:tavLst>
                                    </p:anim>
                                    <p:anim calcmode="lin" valueType="num">
                                      <p:cBhvr additive="base">
                                        <p:cTn id="96" dur="3000"/>
                                        <p:tgtEl>
                                          <p:spTgt spid="50"/>
                                        </p:tgtEl>
                                        <p:attrNameLst>
                                          <p:attrName>ppt_y</p:attrName>
                                        </p:attrNameLst>
                                      </p:cBhvr>
                                      <p:tavLst>
                                        <p:tav tm="0">
                                          <p:val>
                                            <p:strVal val="ppt_y"/>
                                          </p:val>
                                        </p:tav>
                                        <p:tav tm="100000">
                                          <p:val>
                                            <p:strVal val="1+ppt_h/2"/>
                                          </p:val>
                                        </p:tav>
                                      </p:tavLst>
                                    </p:anim>
                                    <p:set>
                                      <p:cBhvr>
                                        <p:cTn id="97" dur="1" fill="hold">
                                          <p:stCondLst>
                                            <p:cond delay="2999"/>
                                          </p:stCondLst>
                                        </p:cTn>
                                        <p:tgtEl>
                                          <p:spTgt spid="50"/>
                                        </p:tgtEl>
                                        <p:attrNameLst>
                                          <p:attrName>style.visibility</p:attrName>
                                        </p:attrNameLst>
                                      </p:cBhvr>
                                      <p:to>
                                        <p:strVal val="hidden"/>
                                      </p:to>
                                    </p:set>
                                  </p:childTnLst>
                                </p:cTn>
                              </p:par>
                              <p:par>
                                <p:cTn id="98" presetID="2" presetClass="exit" presetSubtype="4" fill="hold" grpId="2" nodeType="withEffect">
                                  <p:stCondLst>
                                    <p:cond delay="0"/>
                                  </p:stCondLst>
                                  <p:childTnLst>
                                    <p:anim calcmode="lin" valueType="num">
                                      <p:cBhvr additive="base">
                                        <p:cTn id="99" dur="3000"/>
                                        <p:tgtEl>
                                          <p:spTgt spid="54"/>
                                        </p:tgtEl>
                                        <p:attrNameLst>
                                          <p:attrName>ppt_x</p:attrName>
                                        </p:attrNameLst>
                                      </p:cBhvr>
                                      <p:tavLst>
                                        <p:tav tm="0">
                                          <p:val>
                                            <p:strVal val="ppt_x"/>
                                          </p:val>
                                        </p:tav>
                                        <p:tav tm="100000">
                                          <p:val>
                                            <p:strVal val="ppt_x"/>
                                          </p:val>
                                        </p:tav>
                                      </p:tavLst>
                                    </p:anim>
                                    <p:anim calcmode="lin" valueType="num">
                                      <p:cBhvr additive="base">
                                        <p:cTn id="100" dur="3000"/>
                                        <p:tgtEl>
                                          <p:spTgt spid="54"/>
                                        </p:tgtEl>
                                        <p:attrNameLst>
                                          <p:attrName>ppt_y</p:attrName>
                                        </p:attrNameLst>
                                      </p:cBhvr>
                                      <p:tavLst>
                                        <p:tav tm="0">
                                          <p:val>
                                            <p:strVal val="ppt_y"/>
                                          </p:val>
                                        </p:tav>
                                        <p:tav tm="100000">
                                          <p:val>
                                            <p:strVal val="1+ppt_h/2"/>
                                          </p:val>
                                        </p:tav>
                                      </p:tavLst>
                                    </p:anim>
                                    <p:set>
                                      <p:cBhvr>
                                        <p:cTn id="101" dur="1" fill="hold">
                                          <p:stCondLst>
                                            <p:cond delay="2999"/>
                                          </p:stCondLst>
                                        </p:cTn>
                                        <p:tgtEl>
                                          <p:spTgt spid="54"/>
                                        </p:tgtEl>
                                        <p:attrNameLst>
                                          <p:attrName>style.visibility</p:attrName>
                                        </p:attrNameLst>
                                      </p:cBhvr>
                                      <p:to>
                                        <p:strVal val="hidden"/>
                                      </p:to>
                                    </p:set>
                                  </p:childTnLst>
                                </p:cTn>
                              </p:par>
                              <p:par>
                                <p:cTn id="102" presetID="2" presetClass="exit" presetSubtype="4" fill="hold" grpId="2" nodeType="withEffect">
                                  <p:stCondLst>
                                    <p:cond delay="0"/>
                                  </p:stCondLst>
                                  <p:childTnLst>
                                    <p:anim calcmode="lin" valueType="num">
                                      <p:cBhvr additive="base">
                                        <p:cTn id="103" dur="3000"/>
                                        <p:tgtEl>
                                          <p:spTgt spid="58"/>
                                        </p:tgtEl>
                                        <p:attrNameLst>
                                          <p:attrName>ppt_x</p:attrName>
                                        </p:attrNameLst>
                                      </p:cBhvr>
                                      <p:tavLst>
                                        <p:tav tm="0">
                                          <p:val>
                                            <p:strVal val="ppt_x"/>
                                          </p:val>
                                        </p:tav>
                                        <p:tav tm="100000">
                                          <p:val>
                                            <p:strVal val="ppt_x"/>
                                          </p:val>
                                        </p:tav>
                                      </p:tavLst>
                                    </p:anim>
                                    <p:anim calcmode="lin" valueType="num">
                                      <p:cBhvr additive="base">
                                        <p:cTn id="104" dur="3000"/>
                                        <p:tgtEl>
                                          <p:spTgt spid="58"/>
                                        </p:tgtEl>
                                        <p:attrNameLst>
                                          <p:attrName>ppt_y</p:attrName>
                                        </p:attrNameLst>
                                      </p:cBhvr>
                                      <p:tavLst>
                                        <p:tav tm="0">
                                          <p:val>
                                            <p:strVal val="ppt_y"/>
                                          </p:val>
                                        </p:tav>
                                        <p:tav tm="100000">
                                          <p:val>
                                            <p:strVal val="1+ppt_h/2"/>
                                          </p:val>
                                        </p:tav>
                                      </p:tavLst>
                                    </p:anim>
                                    <p:set>
                                      <p:cBhvr>
                                        <p:cTn id="105" dur="1" fill="hold">
                                          <p:stCondLst>
                                            <p:cond delay="2999"/>
                                          </p:stCondLst>
                                        </p:cTn>
                                        <p:tgtEl>
                                          <p:spTgt spid="58"/>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3000"/>
                                        <p:tgtEl>
                                          <p:spTgt spid="4"/>
                                        </p:tgtEl>
                                        <p:attrNameLst>
                                          <p:attrName>ppt_x</p:attrName>
                                        </p:attrNameLst>
                                      </p:cBhvr>
                                      <p:tavLst>
                                        <p:tav tm="0">
                                          <p:val>
                                            <p:strVal val="ppt_x"/>
                                          </p:val>
                                        </p:tav>
                                        <p:tav tm="100000">
                                          <p:val>
                                            <p:strVal val="ppt_x"/>
                                          </p:val>
                                        </p:tav>
                                      </p:tavLst>
                                    </p:anim>
                                    <p:anim calcmode="lin" valueType="num">
                                      <p:cBhvr additive="base">
                                        <p:cTn id="108" dur="3000"/>
                                        <p:tgtEl>
                                          <p:spTgt spid="4"/>
                                        </p:tgtEl>
                                        <p:attrNameLst>
                                          <p:attrName>ppt_y</p:attrName>
                                        </p:attrNameLst>
                                      </p:cBhvr>
                                      <p:tavLst>
                                        <p:tav tm="0">
                                          <p:val>
                                            <p:strVal val="ppt_y"/>
                                          </p:val>
                                        </p:tav>
                                        <p:tav tm="100000">
                                          <p:val>
                                            <p:strVal val="0-ppt_h/2"/>
                                          </p:val>
                                        </p:tav>
                                      </p:tavLst>
                                    </p:anim>
                                    <p:set>
                                      <p:cBhvr>
                                        <p:cTn id="109" dur="1" fill="hold">
                                          <p:stCondLst>
                                            <p:cond delay="2999"/>
                                          </p:stCondLst>
                                        </p:cTn>
                                        <p:tgtEl>
                                          <p:spTgt spid="4"/>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ppt_x"/>
                                          </p:val>
                                        </p:tav>
                                      </p:tavLst>
                                    </p:anim>
                                    <p:anim calcmode="lin" valueType="num">
                                      <p:cBhvr additive="base">
                                        <p:cTn id="112" dur="3000"/>
                                        <p:tgtEl>
                                          <p:spTgt spid="8"/>
                                        </p:tgtEl>
                                        <p:attrNameLst>
                                          <p:attrName>ppt_y</p:attrName>
                                        </p:attrNameLst>
                                      </p:cBhvr>
                                      <p:tavLst>
                                        <p:tav tm="0">
                                          <p:val>
                                            <p:strVal val="ppt_y"/>
                                          </p:val>
                                        </p:tav>
                                        <p:tav tm="100000">
                                          <p:val>
                                            <p:strVal val="0-ppt_h/2"/>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3000"/>
                                        <p:tgtEl>
                                          <p:spTgt spid="29"/>
                                        </p:tgtEl>
                                        <p:attrNameLst>
                                          <p:attrName>ppt_x</p:attrName>
                                        </p:attrNameLst>
                                      </p:cBhvr>
                                      <p:tavLst>
                                        <p:tav tm="0">
                                          <p:val>
                                            <p:strVal val="ppt_x"/>
                                          </p:val>
                                        </p:tav>
                                        <p:tav tm="100000">
                                          <p:val>
                                            <p:strVal val="ppt_x"/>
                                          </p:val>
                                        </p:tav>
                                      </p:tavLst>
                                    </p:anim>
                                    <p:anim calcmode="lin" valueType="num">
                                      <p:cBhvr additive="base">
                                        <p:cTn id="116" dur="3000"/>
                                        <p:tgtEl>
                                          <p:spTgt spid="29"/>
                                        </p:tgtEl>
                                        <p:attrNameLst>
                                          <p:attrName>ppt_y</p:attrName>
                                        </p:attrNameLst>
                                      </p:cBhvr>
                                      <p:tavLst>
                                        <p:tav tm="0">
                                          <p:val>
                                            <p:strVal val="ppt_y"/>
                                          </p:val>
                                        </p:tav>
                                        <p:tav tm="100000">
                                          <p:val>
                                            <p:strVal val="0-ppt_h/2"/>
                                          </p:val>
                                        </p:tav>
                                      </p:tavLst>
                                    </p:anim>
                                    <p:set>
                                      <p:cBhvr>
                                        <p:cTn id="117" dur="1" fill="hold">
                                          <p:stCondLst>
                                            <p:cond delay="2999"/>
                                          </p:stCondLst>
                                        </p:cTn>
                                        <p:tgtEl>
                                          <p:spTgt spid="29"/>
                                        </p:tgtEl>
                                        <p:attrNameLst>
                                          <p:attrName>style.visibility</p:attrName>
                                        </p:attrNameLst>
                                      </p:cBhvr>
                                      <p:to>
                                        <p:strVal val="hidden"/>
                                      </p:to>
                                    </p:set>
                                  </p:childTnLst>
                                </p:cTn>
                              </p:par>
                              <p:par>
                                <p:cTn id="118" presetID="2" presetClass="exit" presetSubtype="1" fill="hold" grpId="2" nodeType="withEffect">
                                  <p:stCondLst>
                                    <p:cond delay="0"/>
                                  </p:stCondLst>
                                  <p:childTnLst>
                                    <p:anim calcmode="lin" valueType="num">
                                      <p:cBhvr additive="base">
                                        <p:cTn id="119" dur="3000"/>
                                        <p:tgtEl>
                                          <p:spTgt spid="33"/>
                                        </p:tgtEl>
                                        <p:attrNameLst>
                                          <p:attrName>ppt_x</p:attrName>
                                        </p:attrNameLst>
                                      </p:cBhvr>
                                      <p:tavLst>
                                        <p:tav tm="0">
                                          <p:val>
                                            <p:strVal val="ppt_x"/>
                                          </p:val>
                                        </p:tav>
                                        <p:tav tm="100000">
                                          <p:val>
                                            <p:strVal val="ppt_x"/>
                                          </p:val>
                                        </p:tav>
                                      </p:tavLst>
                                    </p:anim>
                                    <p:anim calcmode="lin" valueType="num">
                                      <p:cBhvr additive="base">
                                        <p:cTn id="120" dur="3000"/>
                                        <p:tgtEl>
                                          <p:spTgt spid="33"/>
                                        </p:tgtEl>
                                        <p:attrNameLst>
                                          <p:attrName>ppt_y</p:attrName>
                                        </p:attrNameLst>
                                      </p:cBhvr>
                                      <p:tavLst>
                                        <p:tav tm="0">
                                          <p:val>
                                            <p:strVal val="ppt_y"/>
                                          </p:val>
                                        </p:tav>
                                        <p:tav tm="100000">
                                          <p:val>
                                            <p:strVal val="0-ppt_h/2"/>
                                          </p:val>
                                        </p:tav>
                                      </p:tavLst>
                                    </p:anim>
                                    <p:set>
                                      <p:cBhvr>
                                        <p:cTn id="121" dur="1" fill="hold">
                                          <p:stCondLst>
                                            <p:cond delay="2999"/>
                                          </p:stCondLst>
                                        </p:cTn>
                                        <p:tgtEl>
                                          <p:spTgt spid="33"/>
                                        </p:tgtEl>
                                        <p:attrNameLst>
                                          <p:attrName>style.visibility</p:attrName>
                                        </p:attrNameLst>
                                      </p:cBhvr>
                                      <p:to>
                                        <p:strVal val="hidden"/>
                                      </p:to>
                                    </p:set>
                                  </p:childTnLst>
                                </p:cTn>
                              </p:par>
                              <p:par>
                                <p:cTn id="122" presetID="2" presetClass="exit" presetSubtype="1" fill="hold" grpId="2" nodeType="withEffect">
                                  <p:stCondLst>
                                    <p:cond delay="0"/>
                                  </p:stCondLst>
                                  <p:childTnLst>
                                    <p:anim calcmode="lin" valueType="num">
                                      <p:cBhvr additive="base">
                                        <p:cTn id="123" dur="3000"/>
                                        <p:tgtEl>
                                          <p:spTgt spid="37"/>
                                        </p:tgtEl>
                                        <p:attrNameLst>
                                          <p:attrName>ppt_x</p:attrName>
                                        </p:attrNameLst>
                                      </p:cBhvr>
                                      <p:tavLst>
                                        <p:tav tm="0">
                                          <p:val>
                                            <p:strVal val="ppt_x"/>
                                          </p:val>
                                        </p:tav>
                                        <p:tav tm="100000">
                                          <p:val>
                                            <p:strVal val="ppt_x"/>
                                          </p:val>
                                        </p:tav>
                                      </p:tavLst>
                                    </p:anim>
                                    <p:anim calcmode="lin" valueType="num">
                                      <p:cBhvr additive="base">
                                        <p:cTn id="124" dur="3000"/>
                                        <p:tgtEl>
                                          <p:spTgt spid="37"/>
                                        </p:tgtEl>
                                        <p:attrNameLst>
                                          <p:attrName>ppt_y</p:attrName>
                                        </p:attrNameLst>
                                      </p:cBhvr>
                                      <p:tavLst>
                                        <p:tav tm="0">
                                          <p:val>
                                            <p:strVal val="ppt_y"/>
                                          </p:val>
                                        </p:tav>
                                        <p:tav tm="100000">
                                          <p:val>
                                            <p:strVal val="0-ppt_h/2"/>
                                          </p:val>
                                        </p:tav>
                                      </p:tavLst>
                                    </p:anim>
                                    <p:set>
                                      <p:cBhvr>
                                        <p:cTn id="125" dur="1" fill="hold">
                                          <p:stCondLst>
                                            <p:cond delay="2999"/>
                                          </p:stCondLst>
                                        </p:cTn>
                                        <p:tgtEl>
                                          <p:spTgt spid="37"/>
                                        </p:tgtEl>
                                        <p:attrNameLst>
                                          <p:attrName>style.visibility</p:attrName>
                                        </p:attrNameLst>
                                      </p:cBhvr>
                                      <p:to>
                                        <p:strVal val="hidden"/>
                                      </p:to>
                                    </p:set>
                                  </p:childTnLst>
                                </p:cTn>
                              </p:par>
                              <p:par>
                                <p:cTn id="126" presetID="8" presetClass="exit" presetSubtype="16" fill="hold" grpId="3" nodeType="withEffect">
                                  <p:stCondLst>
                                    <p:cond delay="0"/>
                                  </p:stCondLst>
                                  <p:childTnLst>
                                    <p:animEffect transition="out" filter="diamond(in)">
                                      <p:cBhvr>
                                        <p:cTn id="127" dur="3000"/>
                                        <p:tgtEl>
                                          <p:spTgt spid="4"/>
                                        </p:tgtEl>
                                      </p:cBhvr>
                                    </p:animEffect>
                                    <p:set>
                                      <p:cBhvr>
                                        <p:cTn id="128" dur="1" fill="hold">
                                          <p:stCondLst>
                                            <p:cond delay="2999"/>
                                          </p:stCondLst>
                                        </p:cTn>
                                        <p:tgtEl>
                                          <p:spTgt spid="4"/>
                                        </p:tgtEl>
                                        <p:attrNameLst>
                                          <p:attrName>style.visibility</p:attrName>
                                        </p:attrNameLst>
                                      </p:cBhvr>
                                      <p:to>
                                        <p:strVal val="hidden"/>
                                      </p:to>
                                    </p:set>
                                  </p:childTnLst>
                                </p:cTn>
                              </p:par>
                              <p:par>
                                <p:cTn id="129" presetID="8" presetClass="exit" presetSubtype="16" fill="hold" grpId="3" nodeType="withEffect">
                                  <p:stCondLst>
                                    <p:cond delay="0"/>
                                  </p:stCondLst>
                                  <p:childTnLst>
                                    <p:animEffect transition="out" filter="diamond(in)">
                                      <p:cBhvr>
                                        <p:cTn id="130" dur="3000"/>
                                        <p:tgtEl>
                                          <p:spTgt spid="8"/>
                                        </p:tgtEl>
                                      </p:cBhvr>
                                    </p:animEffect>
                                    <p:set>
                                      <p:cBhvr>
                                        <p:cTn id="131" dur="1" fill="hold">
                                          <p:stCondLst>
                                            <p:cond delay="2999"/>
                                          </p:stCondLst>
                                        </p:cTn>
                                        <p:tgtEl>
                                          <p:spTgt spid="8"/>
                                        </p:tgtEl>
                                        <p:attrNameLst>
                                          <p:attrName>style.visibility</p:attrName>
                                        </p:attrNameLst>
                                      </p:cBhvr>
                                      <p:to>
                                        <p:strVal val="hidden"/>
                                      </p:to>
                                    </p:set>
                                  </p:childTnLst>
                                </p:cTn>
                              </p:par>
                              <p:par>
                                <p:cTn id="132" presetID="8" presetClass="exit" presetSubtype="16" fill="hold" grpId="3" nodeType="withEffect">
                                  <p:stCondLst>
                                    <p:cond delay="0"/>
                                  </p:stCondLst>
                                  <p:childTnLst>
                                    <p:animEffect transition="out" filter="diamond(in)">
                                      <p:cBhvr>
                                        <p:cTn id="133" dur="3000"/>
                                        <p:tgtEl>
                                          <p:spTgt spid="29"/>
                                        </p:tgtEl>
                                      </p:cBhvr>
                                    </p:animEffect>
                                    <p:set>
                                      <p:cBhvr>
                                        <p:cTn id="134" dur="1" fill="hold">
                                          <p:stCondLst>
                                            <p:cond delay="2999"/>
                                          </p:stCondLst>
                                        </p:cTn>
                                        <p:tgtEl>
                                          <p:spTgt spid="29"/>
                                        </p:tgtEl>
                                        <p:attrNameLst>
                                          <p:attrName>style.visibility</p:attrName>
                                        </p:attrNameLst>
                                      </p:cBhvr>
                                      <p:to>
                                        <p:strVal val="hidden"/>
                                      </p:to>
                                    </p:set>
                                  </p:childTnLst>
                                </p:cTn>
                              </p:par>
                              <p:par>
                                <p:cTn id="135" presetID="8" presetClass="exit" presetSubtype="16" fill="hold" grpId="3" nodeType="withEffect">
                                  <p:stCondLst>
                                    <p:cond delay="0"/>
                                  </p:stCondLst>
                                  <p:childTnLst>
                                    <p:animEffect transition="out" filter="diamond(in)">
                                      <p:cBhvr>
                                        <p:cTn id="136" dur="3000"/>
                                        <p:tgtEl>
                                          <p:spTgt spid="33"/>
                                        </p:tgtEl>
                                      </p:cBhvr>
                                    </p:animEffect>
                                    <p:set>
                                      <p:cBhvr>
                                        <p:cTn id="137" dur="1" fill="hold">
                                          <p:stCondLst>
                                            <p:cond delay="2999"/>
                                          </p:stCondLst>
                                        </p:cTn>
                                        <p:tgtEl>
                                          <p:spTgt spid="33"/>
                                        </p:tgtEl>
                                        <p:attrNameLst>
                                          <p:attrName>style.visibility</p:attrName>
                                        </p:attrNameLst>
                                      </p:cBhvr>
                                      <p:to>
                                        <p:strVal val="hidden"/>
                                      </p:to>
                                    </p:set>
                                  </p:childTnLst>
                                </p:cTn>
                              </p:par>
                              <p:par>
                                <p:cTn id="138" presetID="8" presetClass="exit" presetSubtype="16" fill="hold" grpId="3" nodeType="withEffect">
                                  <p:stCondLst>
                                    <p:cond delay="0"/>
                                  </p:stCondLst>
                                  <p:childTnLst>
                                    <p:animEffect transition="out" filter="diamond(in)">
                                      <p:cBhvr>
                                        <p:cTn id="139" dur="3000"/>
                                        <p:tgtEl>
                                          <p:spTgt spid="37"/>
                                        </p:tgtEl>
                                      </p:cBhvr>
                                    </p:animEffect>
                                    <p:set>
                                      <p:cBhvr>
                                        <p:cTn id="140" dur="1" fill="hold">
                                          <p:stCondLst>
                                            <p:cond delay="2999"/>
                                          </p:stCondLst>
                                        </p:cTn>
                                        <p:tgtEl>
                                          <p:spTgt spid="37"/>
                                        </p:tgtEl>
                                        <p:attrNameLst>
                                          <p:attrName>style.visibility</p:attrName>
                                        </p:attrNameLst>
                                      </p:cBhvr>
                                      <p:to>
                                        <p:strVal val="hidden"/>
                                      </p:to>
                                    </p:set>
                                  </p:childTnLst>
                                </p:cTn>
                              </p:par>
                              <p:par>
                                <p:cTn id="141" presetID="8" presetClass="exit" presetSubtype="16" fill="hold" grpId="3" nodeType="withEffect">
                                  <p:stCondLst>
                                    <p:cond delay="0"/>
                                  </p:stCondLst>
                                  <p:childTnLst>
                                    <p:animEffect transition="out" filter="diamond(in)">
                                      <p:cBhvr>
                                        <p:cTn id="142" dur="3000"/>
                                        <p:tgtEl>
                                          <p:spTgt spid="42"/>
                                        </p:tgtEl>
                                      </p:cBhvr>
                                    </p:animEffect>
                                    <p:set>
                                      <p:cBhvr>
                                        <p:cTn id="143" dur="1" fill="hold">
                                          <p:stCondLst>
                                            <p:cond delay="2999"/>
                                          </p:stCondLst>
                                        </p:cTn>
                                        <p:tgtEl>
                                          <p:spTgt spid="42"/>
                                        </p:tgtEl>
                                        <p:attrNameLst>
                                          <p:attrName>style.visibility</p:attrName>
                                        </p:attrNameLst>
                                      </p:cBhvr>
                                      <p:to>
                                        <p:strVal val="hidden"/>
                                      </p:to>
                                    </p:set>
                                  </p:childTnLst>
                                </p:cTn>
                              </p:par>
                              <p:par>
                                <p:cTn id="144" presetID="8" presetClass="exit" presetSubtype="16" fill="hold" grpId="3" nodeType="withEffect">
                                  <p:stCondLst>
                                    <p:cond delay="0"/>
                                  </p:stCondLst>
                                  <p:childTnLst>
                                    <p:animEffect transition="out" filter="diamond(in)">
                                      <p:cBhvr>
                                        <p:cTn id="145" dur="3000"/>
                                        <p:tgtEl>
                                          <p:spTgt spid="46"/>
                                        </p:tgtEl>
                                      </p:cBhvr>
                                    </p:animEffect>
                                    <p:set>
                                      <p:cBhvr>
                                        <p:cTn id="146" dur="1" fill="hold">
                                          <p:stCondLst>
                                            <p:cond delay="2999"/>
                                          </p:stCondLst>
                                        </p:cTn>
                                        <p:tgtEl>
                                          <p:spTgt spid="46"/>
                                        </p:tgtEl>
                                        <p:attrNameLst>
                                          <p:attrName>style.visibility</p:attrName>
                                        </p:attrNameLst>
                                      </p:cBhvr>
                                      <p:to>
                                        <p:strVal val="hidden"/>
                                      </p:to>
                                    </p:set>
                                  </p:childTnLst>
                                </p:cTn>
                              </p:par>
                              <p:par>
                                <p:cTn id="147" presetID="8" presetClass="exit" presetSubtype="16" fill="hold" grpId="3" nodeType="withEffect">
                                  <p:stCondLst>
                                    <p:cond delay="0"/>
                                  </p:stCondLst>
                                  <p:childTnLst>
                                    <p:animEffect transition="out" filter="diamond(in)">
                                      <p:cBhvr>
                                        <p:cTn id="148" dur="3000"/>
                                        <p:tgtEl>
                                          <p:spTgt spid="50"/>
                                        </p:tgtEl>
                                      </p:cBhvr>
                                    </p:animEffect>
                                    <p:set>
                                      <p:cBhvr>
                                        <p:cTn id="149" dur="1" fill="hold">
                                          <p:stCondLst>
                                            <p:cond delay="2999"/>
                                          </p:stCondLst>
                                        </p:cTn>
                                        <p:tgtEl>
                                          <p:spTgt spid="50"/>
                                        </p:tgtEl>
                                        <p:attrNameLst>
                                          <p:attrName>style.visibility</p:attrName>
                                        </p:attrNameLst>
                                      </p:cBhvr>
                                      <p:to>
                                        <p:strVal val="hidden"/>
                                      </p:to>
                                    </p:set>
                                  </p:childTnLst>
                                </p:cTn>
                              </p:par>
                              <p:par>
                                <p:cTn id="150" presetID="8" presetClass="exit" presetSubtype="16" fill="hold" grpId="3" nodeType="withEffect">
                                  <p:stCondLst>
                                    <p:cond delay="0"/>
                                  </p:stCondLst>
                                  <p:childTnLst>
                                    <p:animEffect transition="out" filter="diamond(in)">
                                      <p:cBhvr>
                                        <p:cTn id="151" dur="3000"/>
                                        <p:tgtEl>
                                          <p:spTgt spid="54"/>
                                        </p:tgtEl>
                                      </p:cBhvr>
                                    </p:animEffect>
                                    <p:set>
                                      <p:cBhvr>
                                        <p:cTn id="152" dur="1" fill="hold">
                                          <p:stCondLst>
                                            <p:cond delay="2999"/>
                                          </p:stCondLst>
                                        </p:cTn>
                                        <p:tgtEl>
                                          <p:spTgt spid="54"/>
                                        </p:tgtEl>
                                        <p:attrNameLst>
                                          <p:attrName>style.visibility</p:attrName>
                                        </p:attrNameLst>
                                      </p:cBhvr>
                                      <p:to>
                                        <p:strVal val="hidden"/>
                                      </p:to>
                                    </p:set>
                                  </p:childTnLst>
                                </p:cTn>
                              </p:par>
                              <p:par>
                                <p:cTn id="153" presetID="8" presetClass="exit" presetSubtype="16" fill="hold" grpId="3" nodeType="withEffect">
                                  <p:stCondLst>
                                    <p:cond delay="0"/>
                                  </p:stCondLst>
                                  <p:childTnLst>
                                    <p:animEffect transition="out" filter="diamond(in)">
                                      <p:cBhvr>
                                        <p:cTn id="154" dur="3000"/>
                                        <p:tgtEl>
                                          <p:spTgt spid="58"/>
                                        </p:tgtEl>
                                      </p:cBhvr>
                                    </p:animEffect>
                                    <p:set>
                                      <p:cBhvr>
                                        <p:cTn id="155" dur="1" fill="hold">
                                          <p:stCondLst>
                                            <p:cond delay="2999"/>
                                          </p:stCondLst>
                                        </p:cTn>
                                        <p:tgtEl>
                                          <p:spTgt spid="58"/>
                                        </p:tgtEl>
                                        <p:attrNameLst>
                                          <p:attrName>style.visibility</p:attrName>
                                        </p:attrNameLst>
                                      </p:cBhvr>
                                      <p:to>
                                        <p:strVal val="hidden"/>
                                      </p:to>
                                    </p:set>
                                  </p:childTnLst>
                                </p:cTn>
                              </p:par>
                              <p:par>
                                <p:cTn id="156" presetID="23" presetClass="entr" presetSubtype="288" fill="hold" nodeType="with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p:cTn id="158" dur="3000" fill="hold"/>
                                        <p:tgtEl>
                                          <p:spTgt spid="3"/>
                                        </p:tgtEl>
                                        <p:attrNameLst>
                                          <p:attrName>ppt_w</p:attrName>
                                        </p:attrNameLst>
                                      </p:cBhvr>
                                      <p:tavLst>
                                        <p:tav tm="0">
                                          <p:val>
                                            <p:strVal val="4/3*#ppt_w"/>
                                          </p:val>
                                        </p:tav>
                                        <p:tav tm="100000">
                                          <p:val>
                                            <p:strVal val="#ppt_w"/>
                                          </p:val>
                                        </p:tav>
                                      </p:tavLst>
                                    </p:anim>
                                    <p:anim calcmode="lin" valueType="num">
                                      <p:cBhvr>
                                        <p:cTn id="159" dur="3000" fill="hold"/>
                                        <p:tgtEl>
                                          <p:spTgt spid="3"/>
                                        </p:tgtEl>
                                        <p:attrNameLst>
                                          <p:attrName>ppt_h</p:attrName>
                                        </p:attrNameLst>
                                      </p:cBhvr>
                                      <p:tavLst>
                                        <p:tav tm="0">
                                          <p:val>
                                            <p:strVal val="4/3*#ppt_h"/>
                                          </p:val>
                                        </p:tav>
                                        <p:tav tm="100000">
                                          <p:val>
                                            <p:strVal val="#ppt_h"/>
                                          </p:val>
                                        </p:tav>
                                      </p:tavLst>
                                    </p:anim>
                                  </p:childTnLst>
                                </p:cTn>
                              </p:par>
                              <p:par>
                                <p:cTn id="160" presetID="16" presetClass="entr" presetSubtype="42" fill="hold" nodeType="withEffect">
                                  <p:stCondLst>
                                    <p:cond delay="0"/>
                                  </p:stCondLst>
                                  <p:childTnLst>
                                    <p:set>
                                      <p:cBhvr>
                                        <p:cTn id="161" dur="1" fill="hold">
                                          <p:stCondLst>
                                            <p:cond delay="0"/>
                                          </p:stCondLst>
                                        </p:cTn>
                                        <p:tgtEl>
                                          <p:spTgt spid="3"/>
                                        </p:tgtEl>
                                        <p:attrNameLst>
                                          <p:attrName>style.visibility</p:attrName>
                                        </p:attrNameLst>
                                      </p:cBhvr>
                                      <p:to>
                                        <p:strVal val="visible"/>
                                      </p:to>
                                    </p:set>
                                    <p:animEffect transition="in" filter="barn(outHorizontal)">
                                      <p:cBhvr>
                                        <p:cTn id="162" dur="3000"/>
                                        <p:tgtEl>
                                          <p:spTgt spid="3"/>
                                        </p:tgtEl>
                                      </p:cBhvr>
                                    </p:animEffect>
                                  </p:childTnLst>
                                </p:cTn>
                              </p:par>
                            </p:childTnLst>
                          </p:cTn>
                        </p:par>
                        <p:par>
                          <p:cTn id="163" fill="hold">
                            <p:stCondLst>
                              <p:cond delay="6000"/>
                            </p:stCondLst>
                            <p:childTnLst>
                              <p:par>
                                <p:cTn id="164" presetID="23" presetClass="entr" presetSubtype="16" fill="hold" grpId="0" nodeType="afterEffect">
                                  <p:stCondLst>
                                    <p:cond delay="0"/>
                                  </p:stCondLst>
                                  <p:childTnLst>
                                    <p:set>
                                      <p:cBhvr>
                                        <p:cTn id="165" dur="1" fill="hold">
                                          <p:stCondLst>
                                            <p:cond delay="0"/>
                                          </p:stCondLst>
                                        </p:cTn>
                                        <p:tgtEl>
                                          <p:spTgt spid="13"/>
                                        </p:tgtEl>
                                        <p:attrNameLst>
                                          <p:attrName>style.visibility</p:attrName>
                                        </p:attrNameLst>
                                      </p:cBhvr>
                                      <p:to>
                                        <p:strVal val="visible"/>
                                      </p:to>
                                    </p:set>
                                    <p:anim calcmode="lin" valueType="num">
                                      <p:cBhvr>
                                        <p:cTn id="166" dur="2000" fill="hold"/>
                                        <p:tgtEl>
                                          <p:spTgt spid="13"/>
                                        </p:tgtEl>
                                        <p:attrNameLst>
                                          <p:attrName>ppt_w</p:attrName>
                                        </p:attrNameLst>
                                      </p:cBhvr>
                                      <p:tavLst>
                                        <p:tav tm="0">
                                          <p:val>
                                            <p:fltVal val="0"/>
                                          </p:val>
                                        </p:tav>
                                        <p:tav tm="100000">
                                          <p:val>
                                            <p:strVal val="#ppt_w"/>
                                          </p:val>
                                        </p:tav>
                                      </p:tavLst>
                                    </p:anim>
                                    <p:anim calcmode="lin" valueType="num">
                                      <p:cBhvr>
                                        <p:cTn id="167" dur="2000" fill="hold"/>
                                        <p:tgtEl>
                                          <p:spTgt spid="13"/>
                                        </p:tgtEl>
                                        <p:attrNameLst>
                                          <p:attrName>ppt_h</p:attrName>
                                        </p:attrNameLst>
                                      </p:cBhvr>
                                      <p:tavLst>
                                        <p:tav tm="0">
                                          <p:val>
                                            <p:fltVal val="0"/>
                                          </p:val>
                                        </p:tav>
                                        <p:tav tm="100000">
                                          <p:val>
                                            <p:strVal val="#ppt_h"/>
                                          </p:val>
                                        </p:tav>
                                      </p:tavLst>
                                    </p:anim>
                                  </p:childTnLst>
                                </p:cTn>
                              </p:par>
                            </p:childTnLst>
                          </p:cTn>
                        </p:par>
                        <p:par>
                          <p:cTn id="168" fill="hold">
                            <p:stCondLst>
                              <p:cond delay="8000"/>
                            </p:stCondLst>
                            <p:childTnLst>
                              <p:par>
                                <p:cTn id="169" presetID="40" presetClass="entr" presetSubtype="0" fill="hold" grpId="0" nodeType="afterEffect">
                                  <p:stCondLst>
                                    <p:cond delay="500"/>
                                  </p:stCondLst>
                                  <p:iterate type="lt">
                                    <p:tmPct val="10000"/>
                                  </p:iterate>
                                  <p:childTnLst>
                                    <p:set>
                                      <p:cBhvr>
                                        <p:cTn id="170" dur="1" fill="hold">
                                          <p:stCondLst>
                                            <p:cond delay="0"/>
                                          </p:stCondLst>
                                        </p:cTn>
                                        <p:tgtEl>
                                          <p:spTgt spid="14"/>
                                        </p:tgtEl>
                                        <p:attrNameLst>
                                          <p:attrName>style.visibility</p:attrName>
                                        </p:attrNameLst>
                                      </p:cBhvr>
                                      <p:to>
                                        <p:strVal val="visible"/>
                                      </p:to>
                                    </p:set>
                                    <p:animEffect transition="in" filter="fade">
                                      <p:cBhvr>
                                        <p:cTn id="171" dur="1000"/>
                                        <p:tgtEl>
                                          <p:spTgt spid="14"/>
                                        </p:tgtEl>
                                      </p:cBhvr>
                                    </p:animEffect>
                                    <p:anim calcmode="lin" valueType="num">
                                      <p:cBhvr>
                                        <p:cTn id="172" dur="1000" fill="hold"/>
                                        <p:tgtEl>
                                          <p:spTgt spid="14"/>
                                        </p:tgtEl>
                                        <p:attrNameLst>
                                          <p:attrName>ppt_x</p:attrName>
                                        </p:attrNameLst>
                                      </p:cBhvr>
                                      <p:tavLst>
                                        <p:tav tm="0">
                                          <p:val>
                                            <p:strVal val="#ppt_x-.1"/>
                                          </p:val>
                                        </p:tav>
                                        <p:tav tm="100000">
                                          <p:val>
                                            <p:strVal val="#ppt_x"/>
                                          </p:val>
                                        </p:tav>
                                      </p:tavLst>
                                    </p:anim>
                                    <p:anim calcmode="lin" valueType="num">
                                      <p:cBhvr>
                                        <p:cTn id="17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8" grpId="0" animBg="1"/>
      <p:bldP spid="8" grpId="1" animBg="1"/>
      <p:bldP spid="8" grpId="2" animBg="1"/>
      <p:bldP spid="8" grpId="3" animBg="1"/>
      <p:bldP spid="29" grpId="0" animBg="1"/>
      <p:bldP spid="29" grpId="1" animBg="1"/>
      <p:bldP spid="29" grpId="2" animBg="1"/>
      <p:bldP spid="29" grpId="3" animBg="1"/>
      <p:bldP spid="33" grpId="0" animBg="1"/>
      <p:bldP spid="33" grpId="1" animBg="1"/>
      <p:bldP spid="33" grpId="2" animBg="1"/>
      <p:bldP spid="33" grpId="3" animBg="1"/>
      <p:bldP spid="37" grpId="0" animBg="1"/>
      <p:bldP spid="37" grpId="1" animBg="1"/>
      <p:bldP spid="37" grpId="2" animBg="1"/>
      <p:bldP spid="37" grpId="3" animBg="1"/>
      <p:bldP spid="42" grpId="0" animBg="1"/>
      <p:bldP spid="42" grpId="1" animBg="1"/>
      <p:bldP spid="42" grpId="2" animBg="1"/>
      <p:bldP spid="42" grpId="3" animBg="1"/>
      <p:bldP spid="46" grpId="0" animBg="1"/>
      <p:bldP spid="46" grpId="1" animBg="1"/>
      <p:bldP spid="46" grpId="2" animBg="1"/>
      <p:bldP spid="46" grpId="3" animBg="1"/>
      <p:bldP spid="50" grpId="0" animBg="1"/>
      <p:bldP spid="50" grpId="1" animBg="1"/>
      <p:bldP spid="50" grpId="2" animBg="1"/>
      <p:bldP spid="50" grpId="3" animBg="1"/>
      <p:bldP spid="54" grpId="0" animBg="1"/>
      <p:bldP spid="54" grpId="1" animBg="1"/>
      <p:bldP spid="54" grpId="2" animBg="1"/>
      <p:bldP spid="54" grpId="3" animBg="1"/>
      <p:bldP spid="58" grpId="0" animBg="1"/>
      <p:bldP spid="58" grpId="1" animBg="1"/>
      <p:bldP spid="58" grpId="2" animBg="1"/>
      <p:bldP spid="58" grpId="3" animBg="1"/>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rcRect/>
          <a:stretch>
            <a:fillRect/>
          </a:stretch>
        </p:blipFill>
        <p:spPr bwMode="auto">
          <a:xfrm>
            <a:off x="0" y="-165100"/>
            <a:ext cx="9144000" cy="5616575"/>
          </a:xfrm>
          <a:prstGeom prst="rect">
            <a:avLst/>
          </a:prstGeom>
          <a:noFill/>
          <a:ln w="9525">
            <a:noFill/>
            <a:miter lim="800000"/>
            <a:headEnd/>
            <a:tailEnd/>
          </a:ln>
        </p:spPr>
      </p:pic>
      <p:pic>
        <p:nvPicPr>
          <p:cNvPr id="5" name="4 Imagen" descr="tren-antiguo-7164.jpg"/>
          <p:cNvPicPr>
            <a:picLocks noChangeAspect="1"/>
          </p:cNvPicPr>
          <p:nvPr/>
        </p:nvPicPr>
        <p:blipFill>
          <a:blip r:embed="rId2" cstate="print"/>
          <a:srcRect/>
          <a:stretch>
            <a:fillRect/>
          </a:stretch>
        </p:blipFill>
        <p:spPr bwMode="auto">
          <a:xfrm>
            <a:off x="0" y="-165100"/>
            <a:ext cx="9144000" cy="5616575"/>
          </a:xfrm>
          <a:prstGeom prst="rect">
            <a:avLst/>
          </a:prstGeom>
          <a:noFill/>
          <a:ln w="9525">
            <a:noFill/>
            <a:miter lim="800000"/>
            <a:headEnd/>
            <a:tailEnd/>
          </a:ln>
        </p:spPr>
      </p:pic>
      <p:pic>
        <p:nvPicPr>
          <p:cNvPr id="6" name="5 Imagen" descr="tren-antiguo-7164.jpg"/>
          <p:cNvPicPr>
            <a:picLocks noChangeAspect="1"/>
          </p:cNvPicPr>
          <p:nvPr/>
        </p:nvPicPr>
        <p:blipFill>
          <a:blip r:embed="rId2" cstate="print"/>
          <a:srcRect/>
          <a:stretch>
            <a:fillRect/>
          </a:stretch>
        </p:blipFill>
        <p:spPr bwMode="auto">
          <a:xfrm>
            <a:off x="0" y="-165100"/>
            <a:ext cx="9144000" cy="5616575"/>
          </a:xfrm>
          <a:prstGeom prst="rect">
            <a:avLst/>
          </a:prstGeom>
          <a:noFill/>
          <a:ln w="9525">
            <a:noFill/>
            <a:miter lim="800000"/>
            <a:headEnd/>
            <a:tailEnd/>
          </a:ln>
        </p:spPr>
      </p:pic>
      <p:sp>
        <p:nvSpPr>
          <p:cNvPr id="7" name="6 CuadroTexto"/>
          <p:cNvSpPr txBox="1"/>
          <p:nvPr/>
        </p:nvSpPr>
        <p:spPr>
          <a:xfrm>
            <a:off x="468313" y="339725"/>
            <a:ext cx="3187700"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Corral de Calatrava</a:t>
            </a:r>
          </a:p>
        </p:txBody>
      </p:sp>
      <p:sp>
        <p:nvSpPr>
          <p:cNvPr id="8" name="7 CuadroTexto"/>
          <p:cNvSpPr txBox="1"/>
          <p:nvPr/>
        </p:nvSpPr>
        <p:spPr>
          <a:xfrm>
            <a:off x="900113" y="4219575"/>
            <a:ext cx="75596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antigua población romana conocida con el nombre de DAR ALBACAR, que el académico manchego D. Inocente </a:t>
            </a:r>
            <a:r>
              <a:rPr lang="es-ES" b="1" dirty="0" err="1">
                <a:effectLst>
                  <a:glow rad="101600">
                    <a:schemeClr val="accent2">
                      <a:satMod val="175000"/>
                      <a:alpha val="40000"/>
                    </a:schemeClr>
                  </a:glow>
                  <a:outerShdw blurRad="38100" dist="38100" dir="2700000" algn="tl">
                    <a:srgbClr val="000000">
                      <a:alpha val="43137"/>
                    </a:srgbClr>
                  </a:outerShdw>
                </a:effectLst>
              </a:rPr>
              <a:t>Hervás</a:t>
            </a:r>
            <a:r>
              <a:rPr lang="es-ES" b="1" dirty="0">
                <a:effectLst>
                  <a:glow rad="101600">
                    <a:schemeClr val="accent2">
                      <a:satMod val="175000"/>
                      <a:alpha val="40000"/>
                    </a:schemeClr>
                  </a:glow>
                  <a:outerShdw blurRad="38100" dist="38100" dir="2700000" algn="tl">
                    <a:srgbClr val="000000">
                      <a:alpha val="43137"/>
                    </a:srgbClr>
                  </a:outerShdw>
                </a:effectLst>
              </a:rPr>
              <a:t> y Buendía traduce como “cercado de vacas” durante la época árabe.</a:t>
            </a:r>
          </a:p>
        </p:txBody>
      </p:sp>
    </p:spTree>
  </p:cSld>
  <p:clrMapOvr>
    <a:masterClrMapping/>
  </p:clrMapOvr>
  <mc:AlternateContent xmlns:mc="http://schemas.openxmlformats.org/markup-compatibility/2006">
    <mc:Choice xmlns:p14="http://schemas.microsoft.com/office/powerpoint/2010/main" Requires="p14">
      <p:transition spd="slow" p14:dur="2000" advTm="26000">
        <p14:warp dir="i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fltVal val="0"/>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384117-svetikTT.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65" name="Picture 2" descr="C:\Users\Ana María\Desktop\384117-svetikTT.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66" name="Picture 2" descr="C:\Users\Ana María\Desktop\384117-svetikTT.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67" name="Picture 2" descr="C:\Users\Ana María\Desktop\384117-svetikTT.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2771775" y="915988"/>
            <a:ext cx="1184275" cy="461962"/>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Cózar</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7" name="6 CuadroTexto"/>
          <p:cNvSpPr txBox="1"/>
          <p:nvPr/>
        </p:nvSpPr>
        <p:spPr>
          <a:xfrm>
            <a:off x="1619250" y="4371975"/>
            <a:ext cx="63373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1554, </a:t>
            </a:r>
            <a:r>
              <a:rPr lang="es-ES" b="1" dirty="0" err="1">
                <a:effectLst>
                  <a:glow rad="101600">
                    <a:schemeClr val="accent2">
                      <a:satMod val="175000"/>
                      <a:alpha val="40000"/>
                    </a:schemeClr>
                  </a:glow>
                  <a:outerShdw blurRad="38100" dist="38100" dir="2700000" algn="tl">
                    <a:srgbClr val="000000">
                      <a:alpha val="43137"/>
                    </a:srgbClr>
                  </a:outerShdw>
                </a:effectLst>
              </a:rPr>
              <a:t>Cózar</a:t>
            </a:r>
            <a:r>
              <a:rPr lang="es-ES" b="1" dirty="0">
                <a:effectLst>
                  <a:glow rad="101600">
                    <a:schemeClr val="accent2">
                      <a:satMod val="175000"/>
                      <a:alpha val="40000"/>
                    </a:schemeClr>
                  </a:glow>
                  <a:outerShdw blurRad="38100" dist="38100" dir="2700000" algn="tl">
                    <a:srgbClr val="000000">
                      <a:alpha val="43137"/>
                    </a:srgbClr>
                  </a:outerShdw>
                </a:effectLst>
              </a:rPr>
              <a:t> obtiene la independencia de Montiel tras el pago a la Corona de 1.350.800 maravedíes.</a:t>
            </a:r>
          </a:p>
        </p:txBody>
      </p:sp>
    </p:spTree>
  </p:cSld>
  <p:clrMapOvr>
    <a:masterClrMapping/>
  </p:clrMapOvr>
  <mc:AlternateContent xmlns:mc="http://schemas.openxmlformats.org/markup-compatibility/2006">
    <mc:Choice xmlns:p14="http://schemas.microsoft.com/office/powerpoint/2010/main" Requires="p14">
      <p:transition spd="slow" p14:dur="2000" advTm="18000">
        <p14:warp dir="i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3000" fill="hold"/>
                                        <p:tgtEl>
                                          <p:spTgt spid="1026"/>
                                        </p:tgtEl>
                                        <p:attrNameLst>
                                          <p:attrName>ppt_w</p:attrName>
                                        </p:attrNameLst>
                                      </p:cBhvr>
                                      <p:tavLst>
                                        <p:tav tm="0">
                                          <p:val>
                                            <p:fltVal val="0"/>
                                          </p:val>
                                        </p:tav>
                                        <p:tav tm="100000">
                                          <p:val>
                                            <p:strVal val="#ppt_w"/>
                                          </p:val>
                                        </p:tav>
                                      </p:tavLst>
                                    </p:anim>
                                    <p:anim calcmode="lin" valueType="num">
                                      <p:cBhvr>
                                        <p:cTn id="8" dur="3000" fill="hold"/>
                                        <p:tgtEl>
                                          <p:spTgt spid="102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p:cTn id="11" dur="3000" fill="hold"/>
                                        <p:tgtEl>
                                          <p:spTgt spid="65"/>
                                        </p:tgtEl>
                                        <p:attrNameLst>
                                          <p:attrName>ppt_w</p:attrName>
                                        </p:attrNameLst>
                                      </p:cBhvr>
                                      <p:tavLst>
                                        <p:tav tm="0">
                                          <p:val>
                                            <p:fltVal val="0"/>
                                          </p:val>
                                        </p:tav>
                                        <p:tav tm="100000">
                                          <p:val>
                                            <p:strVal val="#ppt_w"/>
                                          </p:val>
                                        </p:tav>
                                      </p:tavLst>
                                    </p:anim>
                                    <p:anim calcmode="lin" valueType="num">
                                      <p:cBhvr>
                                        <p:cTn id="12" dur="3000" fill="hold"/>
                                        <p:tgtEl>
                                          <p:spTgt spid="6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anim calcmode="lin" valueType="num">
                                      <p:cBhvr>
                                        <p:cTn id="15" dur="3000" fill="hold"/>
                                        <p:tgtEl>
                                          <p:spTgt spid="67"/>
                                        </p:tgtEl>
                                        <p:attrNameLst>
                                          <p:attrName>ppt_w</p:attrName>
                                        </p:attrNameLst>
                                      </p:cBhvr>
                                      <p:tavLst>
                                        <p:tav tm="0">
                                          <p:val>
                                            <p:fltVal val="0"/>
                                          </p:val>
                                        </p:tav>
                                        <p:tav tm="100000">
                                          <p:val>
                                            <p:strVal val="#ppt_w"/>
                                          </p:val>
                                        </p:tav>
                                      </p:tavLst>
                                    </p:anim>
                                    <p:anim calcmode="lin" valueType="num">
                                      <p:cBhvr>
                                        <p:cTn id="16" dur="3000" fill="hold"/>
                                        <p:tgtEl>
                                          <p:spTgt spid="6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66"/>
                                        </p:tgtEl>
                                        <p:attrNameLst>
                                          <p:attrName>style.visibility</p:attrName>
                                        </p:attrNameLst>
                                      </p:cBhvr>
                                      <p:to>
                                        <p:strVal val="visible"/>
                                      </p:to>
                                    </p:set>
                                    <p:anim calcmode="lin" valueType="num">
                                      <p:cBhvr>
                                        <p:cTn id="19" dur="3000" fill="hold"/>
                                        <p:tgtEl>
                                          <p:spTgt spid="66"/>
                                        </p:tgtEl>
                                        <p:attrNameLst>
                                          <p:attrName>ppt_w</p:attrName>
                                        </p:attrNameLst>
                                      </p:cBhvr>
                                      <p:tavLst>
                                        <p:tav tm="0">
                                          <p:val>
                                            <p:fltVal val="0"/>
                                          </p:val>
                                        </p:tav>
                                        <p:tav tm="100000">
                                          <p:val>
                                            <p:strVal val="#ppt_w"/>
                                          </p:val>
                                        </p:tav>
                                      </p:tavLst>
                                    </p:anim>
                                    <p:anim calcmode="lin" valueType="num">
                                      <p:cBhvr>
                                        <p:cTn id="20" dur="3000" fill="hold"/>
                                        <p:tgtEl>
                                          <p:spTgt spid="66"/>
                                        </p:tgtEl>
                                        <p:attrNameLst>
                                          <p:attrName>ppt_h</p:attrName>
                                        </p:attrNameLst>
                                      </p:cBhvr>
                                      <p:tavLst>
                                        <p:tav tm="0">
                                          <p:val>
                                            <p:fltVal val="0"/>
                                          </p:val>
                                        </p:tav>
                                        <p:tav tm="100000">
                                          <p:val>
                                            <p:strVal val="#ppt_h"/>
                                          </p:val>
                                        </p:tav>
                                      </p:tavLst>
                                    </p:anim>
                                  </p:childTnLst>
                                </p:cTn>
                              </p:par>
                              <p:par>
                                <p:cTn id="21" presetID="2" presetClass="entr" presetSubtype="6"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 calcmode="lin" valueType="num">
                                      <p:cBhvr additive="base">
                                        <p:cTn id="23" dur="2000" fill="hold"/>
                                        <p:tgtEl>
                                          <p:spTgt spid="1026"/>
                                        </p:tgtEl>
                                        <p:attrNameLst>
                                          <p:attrName>ppt_x</p:attrName>
                                        </p:attrNameLst>
                                      </p:cBhvr>
                                      <p:tavLst>
                                        <p:tav tm="0">
                                          <p:val>
                                            <p:strVal val="1+#ppt_w/2"/>
                                          </p:val>
                                        </p:tav>
                                        <p:tav tm="100000">
                                          <p:val>
                                            <p:strVal val="#ppt_x"/>
                                          </p:val>
                                        </p:tav>
                                      </p:tavLst>
                                    </p:anim>
                                    <p:anim calcmode="lin" valueType="num">
                                      <p:cBhvr additive="base">
                                        <p:cTn id="24" dur="2000" fill="hold"/>
                                        <p:tgtEl>
                                          <p:spTgt spid="102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65"/>
                                        </p:tgtEl>
                                        <p:attrNameLst>
                                          <p:attrName>style.visibility</p:attrName>
                                        </p:attrNameLst>
                                      </p:cBhvr>
                                      <p:to>
                                        <p:strVal val="visible"/>
                                      </p:to>
                                    </p:set>
                                    <p:anim calcmode="lin" valueType="num">
                                      <p:cBhvr additive="base">
                                        <p:cTn id="27" dur="2000" fill="hold"/>
                                        <p:tgtEl>
                                          <p:spTgt spid="65"/>
                                        </p:tgtEl>
                                        <p:attrNameLst>
                                          <p:attrName>ppt_x</p:attrName>
                                        </p:attrNameLst>
                                      </p:cBhvr>
                                      <p:tavLst>
                                        <p:tav tm="0">
                                          <p:val>
                                            <p:strVal val="0-#ppt_w/2"/>
                                          </p:val>
                                        </p:tav>
                                        <p:tav tm="100000">
                                          <p:val>
                                            <p:strVal val="#ppt_x"/>
                                          </p:val>
                                        </p:tav>
                                      </p:tavLst>
                                    </p:anim>
                                    <p:anim calcmode="lin" valueType="num">
                                      <p:cBhvr additive="base">
                                        <p:cTn id="28" dur="2000" fill="hold"/>
                                        <p:tgtEl>
                                          <p:spTgt spid="65"/>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67"/>
                                        </p:tgtEl>
                                        <p:attrNameLst>
                                          <p:attrName>style.visibility</p:attrName>
                                        </p:attrNameLst>
                                      </p:cBhvr>
                                      <p:to>
                                        <p:strVal val="visible"/>
                                      </p:to>
                                    </p:set>
                                    <p:anim calcmode="lin" valueType="num">
                                      <p:cBhvr additive="base">
                                        <p:cTn id="31" dur="2000" fill="hold"/>
                                        <p:tgtEl>
                                          <p:spTgt spid="67"/>
                                        </p:tgtEl>
                                        <p:attrNameLst>
                                          <p:attrName>ppt_x</p:attrName>
                                        </p:attrNameLst>
                                      </p:cBhvr>
                                      <p:tavLst>
                                        <p:tav tm="0">
                                          <p:val>
                                            <p:strVal val="0-#ppt_w/2"/>
                                          </p:val>
                                        </p:tav>
                                        <p:tav tm="100000">
                                          <p:val>
                                            <p:strVal val="#ppt_x"/>
                                          </p:val>
                                        </p:tav>
                                      </p:tavLst>
                                    </p:anim>
                                    <p:anim calcmode="lin" valueType="num">
                                      <p:cBhvr additive="base">
                                        <p:cTn id="32" dur="2000" fill="hold"/>
                                        <p:tgtEl>
                                          <p:spTgt spid="6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2000" fill="hold"/>
                                        <p:tgtEl>
                                          <p:spTgt spid="66"/>
                                        </p:tgtEl>
                                        <p:attrNameLst>
                                          <p:attrName>ppt_x</p:attrName>
                                        </p:attrNameLst>
                                      </p:cBhvr>
                                      <p:tavLst>
                                        <p:tav tm="0">
                                          <p:val>
                                            <p:strVal val="1+#ppt_w/2"/>
                                          </p:val>
                                        </p:tav>
                                        <p:tav tm="100000">
                                          <p:val>
                                            <p:strVal val="#ppt_x"/>
                                          </p:val>
                                        </p:tav>
                                      </p:tavLst>
                                    </p:anim>
                                    <p:anim calcmode="lin" valueType="num">
                                      <p:cBhvr additive="base">
                                        <p:cTn id="36" dur="2000" fill="hold"/>
                                        <p:tgtEl>
                                          <p:spTgt spid="6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3" presetClass="entr" presetSubtype="16"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2000" fill="hold"/>
                                        <p:tgtEl>
                                          <p:spTgt spid="6"/>
                                        </p:tgtEl>
                                        <p:attrNameLst>
                                          <p:attrName>ppt_w</p:attrName>
                                        </p:attrNameLst>
                                      </p:cBhvr>
                                      <p:tavLst>
                                        <p:tav tm="0">
                                          <p:val>
                                            <p:fltVal val="0"/>
                                          </p:val>
                                        </p:tav>
                                        <p:tav tm="100000">
                                          <p:val>
                                            <p:strVal val="#ppt_w"/>
                                          </p:val>
                                        </p:tav>
                                      </p:tavLst>
                                    </p:anim>
                                    <p:anim calcmode="lin" valueType="num">
                                      <p:cBhvr>
                                        <p:cTn id="41" dur="2000" fill="hold"/>
                                        <p:tgtEl>
                                          <p:spTgt spid="6"/>
                                        </p:tgtEl>
                                        <p:attrNameLst>
                                          <p:attrName>ppt_h</p:attrName>
                                        </p:attrNameLst>
                                      </p:cBhvr>
                                      <p:tavLst>
                                        <p:tav tm="0">
                                          <p:val>
                                            <p:fltVal val="0"/>
                                          </p:val>
                                        </p:tav>
                                        <p:tav tm="100000">
                                          <p:val>
                                            <p:strVal val="#ppt_h"/>
                                          </p:val>
                                        </p:tav>
                                      </p:tavLst>
                                    </p:anim>
                                  </p:childTnLst>
                                </p:cTn>
                              </p:par>
                            </p:childTnLst>
                          </p:cTn>
                        </p:par>
                        <p:par>
                          <p:cTn id="42" fill="hold">
                            <p:stCondLst>
                              <p:cond delay="5000"/>
                            </p:stCondLst>
                            <p:childTnLst>
                              <p:par>
                                <p:cTn id="43" presetID="40" presetClass="entr" presetSubtype="0" fill="hold" grpId="0" nodeType="afterEffect">
                                  <p:stCondLst>
                                    <p:cond delay="500"/>
                                  </p:stCondLst>
                                  <p:iterate type="lt">
                                    <p:tmPct val="10000"/>
                                  </p:iterate>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1"/>
                                          </p:val>
                                        </p:tav>
                                        <p:tav tm="100000">
                                          <p:val>
                                            <p:strVal val="#ppt_x"/>
                                          </p:val>
                                        </p:tav>
                                      </p:tavLst>
                                    </p:anim>
                                    <p:anim calcmode="lin" valueType="num">
                                      <p:cBhvr>
                                        <p:cTn id="4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3)y.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9" name="8 Imagen" descr="28 Daimiel.jpg"/>
          <p:cNvPicPr>
            <a:picLocks noChangeAspect="1"/>
          </p:cNvPicPr>
          <p:nvPr/>
        </p:nvPicPr>
        <p:blipFill>
          <a:blip r:embed="rId2" cstate="print"/>
          <a:srcRect r="50000" b="50304"/>
          <a:stretch>
            <a:fillRect/>
          </a:stretch>
        </p:blipFill>
        <p:spPr bwMode="auto">
          <a:xfrm>
            <a:off x="0" y="-307975"/>
            <a:ext cx="4572000" cy="2879725"/>
          </a:xfrm>
          <a:prstGeom prst="rect">
            <a:avLst/>
          </a:prstGeom>
          <a:noFill/>
          <a:ln w="9525">
            <a:noFill/>
            <a:miter lim="800000"/>
            <a:headEnd/>
            <a:tailEnd/>
          </a:ln>
        </p:spPr>
      </p:pic>
      <p:pic>
        <p:nvPicPr>
          <p:cNvPr id="10" name="9 Imagen" descr="28 Daimiel.jpg"/>
          <p:cNvPicPr>
            <a:picLocks noChangeAspect="1"/>
          </p:cNvPicPr>
          <p:nvPr/>
        </p:nvPicPr>
        <p:blipFill>
          <a:blip r:embed="rId2" cstate="print"/>
          <a:srcRect t="50000" r="50000"/>
          <a:stretch>
            <a:fillRect/>
          </a:stretch>
        </p:blipFill>
        <p:spPr bwMode="auto">
          <a:xfrm>
            <a:off x="0" y="2571750"/>
            <a:ext cx="4572000" cy="2879725"/>
          </a:xfrm>
          <a:prstGeom prst="rect">
            <a:avLst/>
          </a:prstGeom>
          <a:noFill/>
          <a:ln w="9525">
            <a:noFill/>
            <a:miter lim="800000"/>
            <a:headEnd/>
            <a:tailEnd/>
          </a:ln>
        </p:spPr>
      </p:pic>
      <p:pic>
        <p:nvPicPr>
          <p:cNvPr id="11" name="10 Imagen" descr="28 Daimiel.jpg"/>
          <p:cNvPicPr>
            <a:picLocks noChangeAspect="1"/>
          </p:cNvPicPr>
          <p:nvPr/>
        </p:nvPicPr>
        <p:blipFill>
          <a:blip r:embed="rId2" cstate="print"/>
          <a:srcRect l="50000" b="50000"/>
          <a:stretch>
            <a:fillRect/>
          </a:stretch>
        </p:blipFill>
        <p:spPr bwMode="auto">
          <a:xfrm>
            <a:off x="4572000" y="-307975"/>
            <a:ext cx="4572000" cy="2879725"/>
          </a:xfrm>
          <a:prstGeom prst="rect">
            <a:avLst/>
          </a:prstGeom>
          <a:noFill/>
          <a:ln w="9525">
            <a:noFill/>
            <a:miter lim="800000"/>
            <a:headEnd/>
            <a:tailEnd/>
          </a:ln>
        </p:spPr>
      </p:pic>
      <p:pic>
        <p:nvPicPr>
          <p:cNvPr id="12" name="11 Imagen" descr="28 Daimiel.jpg"/>
          <p:cNvPicPr>
            <a:picLocks noChangeAspect="1"/>
          </p:cNvPicPr>
          <p:nvPr/>
        </p:nvPicPr>
        <p:blipFill>
          <a:blip r:embed="rId2" cstate="print"/>
          <a:srcRect l="50000" t="50000"/>
          <a:stretch>
            <a:fillRect/>
          </a:stretch>
        </p:blipFill>
        <p:spPr bwMode="auto">
          <a:xfrm>
            <a:off x="4572000" y="2571750"/>
            <a:ext cx="4572000" cy="2879725"/>
          </a:xfrm>
          <a:prstGeom prst="rect">
            <a:avLst/>
          </a:prstGeom>
          <a:noFill/>
          <a:ln w="9525">
            <a:noFill/>
            <a:miter lim="800000"/>
            <a:headEnd/>
            <a:tailEnd/>
          </a:ln>
        </p:spPr>
      </p:pic>
      <p:sp>
        <p:nvSpPr>
          <p:cNvPr id="7" name="6 CuadroTexto"/>
          <p:cNvSpPr txBox="1"/>
          <p:nvPr/>
        </p:nvSpPr>
        <p:spPr>
          <a:xfrm>
            <a:off x="2484438" y="411163"/>
            <a:ext cx="1465262" cy="461962"/>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Daimiel</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8" name="7 CuadroTexto"/>
          <p:cNvSpPr txBox="1"/>
          <p:nvPr/>
        </p:nvSpPr>
        <p:spPr>
          <a:xfrm>
            <a:off x="755650" y="4127500"/>
            <a:ext cx="7056438" cy="923925"/>
          </a:xfrm>
          <a:prstGeom prst="rect">
            <a:avLst/>
          </a:prstGeom>
          <a:noFill/>
        </p:spPr>
        <p:txBody>
          <a:bodyPr>
            <a:spAutoFit/>
          </a:bodyPr>
          <a:lstStyle/>
          <a:p>
            <a:pPr>
              <a:defRPr/>
            </a:pPr>
            <a:r>
              <a:rPr lang="es-ES" dirty="0"/>
              <a:t> </a:t>
            </a:r>
            <a:r>
              <a:rPr lang="es-ES" b="1" dirty="0">
                <a:effectLst>
                  <a:glow rad="101600">
                    <a:schemeClr val="accent2">
                      <a:satMod val="175000"/>
                      <a:alpha val="40000"/>
                    </a:schemeClr>
                  </a:glow>
                  <a:outerShdw blurRad="38100" dist="38100" dir="2700000" algn="tl">
                    <a:srgbClr val="000000">
                      <a:alpha val="43137"/>
                    </a:srgbClr>
                  </a:outerShdw>
                </a:effectLst>
              </a:rPr>
              <a:t>Se tiene constancia del poblamiento de </a:t>
            </a:r>
            <a:r>
              <a:rPr lang="es-ES" b="1" dirty="0" err="1">
                <a:effectLst>
                  <a:glow rad="101600">
                    <a:schemeClr val="accent2">
                      <a:satMod val="175000"/>
                      <a:alpha val="40000"/>
                    </a:schemeClr>
                  </a:glow>
                  <a:outerShdw blurRad="38100" dist="38100" dir="2700000" algn="tl">
                    <a:srgbClr val="000000">
                      <a:alpha val="43137"/>
                    </a:srgbClr>
                  </a:outerShdw>
                </a:effectLst>
              </a:rPr>
              <a:t>Daimiel</a:t>
            </a:r>
            <a:r>
              <a:rPr lang="es-ES" b="1" dirty="0">
                <a:effectLst>
                  <a:glow rad="101600">
                    <a:schemeClr val="accent2">
                      <a:satMod val="175000"/>
                      <a:alpha val="40000"/>
                    </a:schemeClr>
                  </a:glow>
                  <a:outerShdw blurRad="38100" dist="38100" dir="2700000" algn="tl">
                    <a:srgbClr val="000000">
                      <a:alpha val="43137"/>
                    </a:srgbClr>
                  </a:outerShdw>
                </a:effectLst>
              </a:rPr>
              <a:t> en su término municipal desde el año 2450 a. de Cristo, lo que supondría ser el más antiguo de Castilla-La Mancha.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peelOff"/>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nodeType="withEffect">
                                  <p:stCondLst>
                                    <p:cond delay="0"/>
                                  </p:stCondLst>
                                  <p:childTnLst>
                                    <p:animEffect transition="out" filter="strips(downRigh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11"/>
                                        </p:tgtEl>
                                      </p:cBhvr>
                                    </p:animEffect>
                                    <p:set>
                                      <p:cBhvr>
                                        <p:cTn id="13" dur="1" fill="hold">
                                          <p:stCondLst>
                                            <p:cond delay="2999"/>
                                          </p:stCondLst>
                                        </p:cTn>
                                        <p:tgtEl>
                                          <p:spTgt spid="11"/>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par>
                          <p:cTn id="24" fill="hold">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40" presetClass="entr" presetSubtype="0" fill="hold" grpId="0" nodeType="afterEffect">
                                  <p:stCondLst>
                                    <p:cond delay="50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7).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Onda"/>
          <p:cNvSpPr/>
          <p:nvPr/>
        </p:nvSpPr>
        <p:spPr>
          <a:xfrm rot="5400000">
            <a:off x="-1144588" y="1679576"/>
            <a:ext cx="3476625" cy="1187450"/>
          </a:xfrm>
          <a:prstGeom prst="wave">
            <a:avLst>
              <a:gd name="adj1" fmla="val 20000"/>
              <a:gd name="adj2" fmla="val -10000"/>
            </a:avLst>
          </a:prstGeom>
          <a:solidFill>
            <a:srgbClr val="C000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5" name="24 Onda"/>
          <p:cNvSpPr/>
          <p:nvPr/>
        </p:nvSpPr>
        <p:spPr>
          <a:xfrm rot="5400000">
            <a:off x="205581" y="1661320"/>
            <a:ext cx="3476625" cy="1223962"/>
          </a:xfrm>
          <a:prstGeom prst="wave">
            <a:avLst>
              <a:gd name="adj1" fmla="val 20000"/>
              <a:gd name="adj2" fmla="val -10000"/>
            </a:avLst>
          </a:prstGeom>
          <a:solidFill>
            <a:srgbClr val="FFC0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7" name="26 Onda"/>
          <p:cNvSpPr/>
          <p:nvPr/>
        </p:nvSpPr>
        <p:spPr>
          <a:xfrm rot="5400000">
            <a:off x="1527969" y="1688307"/>
            <a:ext cx="3422650" cy="1223962"/>
          </a:xfrm>
          <a:prstGeom prst="wave">
            <a:avLst>
              <a:gd name="adj1" fmla="val 20000"/>
              <a:gd name="adj2" fmla="val -10000"/>
            </a:avLst>
          </a:prstGeom>
          <a:solidFill>
            <a:srgbClr val="C000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9" name="28 Onda"/>
          <p:cNvSpPr/>
          <p:nvPr/>
        </p:nvSpPr>
        <p:spPr>
          <a:xfrm rot="5400000">
            <a:off x="2788444" y="1724819"/>
            <a:ext cx="3495675" cy="1223963"/>
          </a:xfrm>
          <a:prstGeom prst="wave">
            <a:avLst>
              <a:gd name="adj1" fmla="val 20000"/>
              <a:gd name="adj2" fmla="val -10000"/>
            </a:avLst>
          </a:prstGeom>
          <a:solidFill>
            <a:srgbClr val="FFC0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1" name="30 Onda"/>
          <p:cNvSpPr/>
          <p:nvPr/>
        </p:nvSpPr>
        <p:spPr>
          <a:xfrm rot="5400000">
            <a:off x="4013201" y="1762125"/>
            <a:ext cx="3638550" cy="1368425"/>
          </a:xfrm>
          <a:prstGeom prst="wave">
            <a:avLst>
              <a:gd name="adj1" fmla="val 20000"/>
              <a:gd name="adj2" fmla="val -10000"/>
            </a:avLst>
          </a:prstGeom>
          <a:solidFill>
            <a:srgbClr val="C000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3" name="32 Onda"/>
          <p:cNvSpPr/>
          <p:nvPr/>
        </p:nvSpPr>
        <p:spPr>
          <a:xfrm rot="5400000">
            <a:off x="5403850" y="1773238"/>
            <a:ext cx="3638550" cy="1270000"/>
          </a:xfrm>
          <a:prstGeom prst="wave">
            <a:avLst>
              <a:gd name="adj1" fmla="val 20000"/>
              <a:gd name="adj2" fmla="val -10000"/>
            </a:avLst>
          </a:prstGeom>
          <a:solidFill>
            <a:srgbClr val="FFC0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5" name="34 Onda"/>
          <p:cNvSpPr/>
          <p:nvPr/>
        </p:nvSpPr>
        <p:spPr>
          <a:xfrm rot="5400000">
            <a:off x="6658769" y="1815307"/>
            <a:ext cx="3711575" cy="1258887"/>
          </a:xfrm>
          <a:prstGeom prst="wave">
            <a:avLst>
              <a:gd name="adj1" fmla="val 20000"/>
              <a:gd name="adj2" fmla="val -10000"/>
            </a:avLst>
          </a:prstGeom>
          <a:solidFill>
            <a:srgbClr val="C000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827088" y="555625"/>
            <a:ext cx="2817812"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Fernán Caballero</a:t>
            </a:r>
          </a:p>
        </p:txBody>
      </p:sp>
      <p:sp>
        <p:nvSpPr>
          <p:cNvPr id="11" name="10 CuadroTexto"/>
          <p:cNvSpPr txBox="1"/>
          <p:nvPr/>
        </p:nvSpPr>
        <p:spPr>
          <a:xfrm>
            <a:off x="611188" y="4127500"/>
            <a:ext cx="72739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nombre de este pueblo se atribuye al reconquistador y primer señor de él, cuya versión se escribía a principios del siglo XIV como Ferrant </a:t>
            </a:r>
            <a:r>
              <a:rPr lang="es-ES" b="1" dirty="0" err="1">
                <a:effectLst>
                  <a:glow rad="101600">
                    <a:schemeClr val="accent2">
                      <a:satMod val="175000"/>
                      <a:alpha val="40000"/>
                    </a:schemeClr>
                  </a:glow>
                  <a:outerShdw blurRad="38100" dist="38100" dir="2700000" algn="tl">
                    <a:srgbClr val="000000">
                      <a:alpha val="43137"/>
                    </a:srgbClr>
                  </a:outerShdw>
                </a:effectLst>
              </a:rPr>
              <a:t>Cavallero</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6000">
        <p:circle/>
      </p:transition>
    </mc:Choice>
    <mc:Fallback>
      <p:transition spd="slow" advTm="26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1+#ppt_w/2"/>
                                          </p:val>
                                        </p:tav>
                                        <p:tav tm="100000">
                                          <p:val>
                                            <p:strVal val="#ppt_x"/>
                                          </p:val>
                                        </p:tav>
                                      </p:tavLst>
                                    </p:anim>
                                    <p:anim calcmode="lin" valueType="num">
                                      <p:cBhvr additive="base">
                                        <p:cTn id="12" dur="3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1+#ppt_w/2"/>
                                          </p:val>
                                        </p:tav>
                                        <p:tav tm="100000">
                                          <p:val>
                                            <p:strVal val="#ppt_x"/>
                                          </p:val>
                                        </p:tav>
                                      </p:tavLst>
                                    </p:anim>
                                    <p:anim calcmode="lin" valueType="num">
                                      <p:cBhvr additive="base">
                                        <p:cTn id="16" dur="30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1+#ppt_w/2"/>
                                          </p:val>
                                        </p:tav>
                                        <p:tav tm="100000">
                                          <p:val>
                                            <p:strVal val="#ppt_x"/>
                                          </p:val>
                                        </p:tav>
                                      </p:tavLst>
                                    </p:anim>
                                    <p:anim calcmode="lin" valueType="num">
                                      <p:cBhvr additive="base">
                                        <p:cTn id="24" dur="30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1+#ppt_w/2"/>
                                          </p:val>
                                        </p:tav>
                                        <p:tav tm="100000">
                                          <p:val>
                                            <p:strVal val="#ppt_x"/>
                                          </p:val>
                                        </p:tav>
                                      </p:tavLst>
                                    </p:anim>
                                    <p:anim calcmode="lin" valueType="num">
                                      <p:cBhvr additive="base">
                                        <p:cTn id="28" dur="30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3000" fill="hold"/>
                                        <p:tgtEl>
                                          <p:spTgt spid="35"/>
                                        </p:tgtEl>
                                        <p:attrNameLst>
                                          <p:attrName>ppt_x</p:attrName>
                                        </p:attrNameLst>
                                      </p:cBhvr>
                                      <p:tavLst>
                                        <p:tav tm="0">
                                          <p:val>
                                            <p:strVal val="1+#ppt_w/2"/>
                                          </p:val>
                                        </p:tav>
                                        <p:tav tm="100000">
                                          <p:val>
                                            <p:strVal val="#ppt_x"/>
                                          </p:val>
                                        </p:tav>
                                      </p:tavLst>
                                    </p:anim>
                                    <p:anim calcmode="lin" valueType="num">
                                      <p:cBhvr additive="base">
                                        <p:cTn id="32" dur="3000" fill="hold"/>
                                        <p:tgtEl>
                                          <p:spTgt spid="35"/>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fmla="#ppt_w*sin(2.5*pi*$)">
                                          <p:val>
                                            <p:fltVal val="0"/>
                                          </p:val>
                                        </p:tav>
                                        <p:tav tm="100000">
                                          <p:val>
                                            <p:fltVal val="1"/>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0" fill="hold"/>
                                        <p:tgtEl>
                                          <p:spTgt spid="25"/>
                                        </p:tgtEl>
                                        <p:attrNameLst>
                                          <p:attrName>ppt_w</p:attrName>
                                        </p:attrNameLst>
                                      </p:cBhvr>
                                      <p:tavLst>
                                        <p:tav tm="0" fmla="#ppt_w*sin(2.5*pi*$)">
                                          <p:val>
                                            <p:fltVal val="0"/>
                                          </p:val>
                                        </p:tav>
                                        <p:tav tm="100000">
                                          <p:val>
                                            <p:fltVal val="1"/>
                                          </p:val>
                                        </p:tav>
                                      </p:tavLst>
                                    </p:anim>
                                    <p:anim calcmode="lin" valueType="num">
                                      <p:cBhvr>
                                        <p:cTn id="40" dur="3000" fill="hold"/>
                                        <p:tgtEl>
                                          <p:spTgt spid="2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3000" fill="hold"/>
                                        <p:tgtEl>
                                          <p:spTgt spid="27"/>
                                        </p:tgtEl>
                                        <p:attrNameLst>
                                          <p:attrName>ppt_w</p:attrName>
                                        </p:attrNameLst>
                                      </p:cBhvr>
                                      <p:tavLst>
                                        <p:tav tm="0" fmla="#ppt_w*sin(2.5*pi*$)">
                                          <p:val>
                                            <p:fltVal val="0"/>
                                          </p:val>
                                        </p:tav>
                                        <p:tav tm="100000">
                                          <p:val>
                                            <p:fltVal val="1"/>
                                          </p:val>
                                        </p:tav>
                                      </p:tavLst>
                                    </p:anim>
                                    <p:anim calcmode="lin" valueType="num">
                                      <p:cBhvr>
                                        <p:cTn id="44" dur="3000" fill="hold"/>
                                        <p:tgtEl>
                                          <p:spTgt spid="2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3000" fill="hold"/>
                                        <p:tgtEl>
                                          <p:spTgt spid="29"/>
                                        </p:tgtEl>
                                        <p:attrNameLst>
                                          <p:attrName>ppt_w</p:attrName>
                                        </p:attrNameLst>
                                      </p:cBhvr>
                                      <p:tavLst>
                                        <p:tav tm="0" fmla="#ppt_w*sin(2.5*pi*$)">
                                          <p:val>
                                            <p:fltVal val="0"/>
                                          </p:val>
                                        </p:tav>
                                        <p:tav tm="100000">
                                          <p:val>
                                            <p:fltVal val="1"/>
                                          </p:val>
                                        </p:tav>
                                      </p:tavLst>
                                    </p:anim>
                                    <p:anim calcmode="lin" valueType="num">
                                      <p:cBhvr>
                                        <p:cTn id="48" dur="3000" fill="hold"/>
                                        <p:tgtEl>
                                          <p:spTgt spid="2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3000" fill="hold"/>
                                        <p:tgtEl>
                                          <p:spTgt spid="31"/>
                                        </p:tgtEl>
                                        <p:attrNameLst>
                                          <p:attrName>ppt_w</p:attrName>
                                        </p:attrNameLst>
                                      </p:cBhvr>
                                      <p:tavLst>
                                        <p:tav tm="0" fmla="#ppt_w*sin(2.5*pi*$)">
                                          <p:val>
                                            <p:fltVal val="0"/>
                                          </p:val>
                                        </p:tav>
                                        <p:tav tm="100000">
                                          <p:val>
                                            <p:fltVal val="1"/>
                                          </p:val>
                                        </p:tav>
                                      </p:tavLst>
                                    </p:anim>
                                    <p:anim calcmode="lin" valueType="num">
                                      <p:cBhvr>
                                        <p:cTn id="52" dur="3000" fill="hold"/>
                                        <p:tgtEl>
                                          <p:spTgt spid="31"/>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3000" fill="hold"/>
                                        <p:tgtEl>
                                          <p:spTgt spid="33"/>
                                        </p:tgtEl>
                                        <p:attrNameLst>
                                          <p:attrName>ppt_w</p:attrName>
                                        </p:attrNameLst>
                                      </p:cBhvr>
                                      <p:tavLst>
                                        <p:tav tm="0" fmla="#ppt_w*sin(2.5*pi*$)">
                                          <p:val>
                                            <p:fltVal val="0"/>
                                          </p:val>
                                        </p:tav>
                                        <p:tav tm="100000">
                                          <p:val>
                                            <p:fltVal val="1"/>
                                          </p:val>
                                        </p:tav>
                                      </p:tavLst>
                                    </p:anim>
                                    <p:anim calcmode="lin" valueType="num">
                                      <p:cBhvr>
                                        <p:cTn id="56" dur="3000" fill="hold"/>
                                        <p:tgtEl>
                                          <p:spTgt spid="3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3000" fill="hold"/>
                                        <p:tgtEl>
                                          <p:spTgt spid="35"/>
                                        </p:tgtEl>
                                        <p:attrNameLst>
                                          <p:attrName>ppt_w</p:attrName>
                                        </p:attrNameLst>
                                      </p:cBhvr>
                                      <p:tavLst>
                                        <p:tav tm="0" fmla="#ppt_w*sin(2.5*pi*$)">
                                          <p:val>
                                            <p:fltVal val="0"/>
                                          </p:val>
                                        </p:tav>
                                        <p:tav tm="100000">
                                          <p:val>
                                            <p:fltVal val="1"/>
                                          </p:val>
                                        </p:tav>
                                      </p:tavLst>
                                    </p:anim>
                                    <p:anim calcmode="lin" valueType="num">
                                      <p:cBhvr>
                                        <p:cTn id="60" dur="3000" fill="hold"/>
                                        <p:tgtEl>
                                          <p:spTgt spid="35"/>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5"/>
                                        </p:tgtEl>
                                        <p:attrNameLst>
                                          <p:attrName>ppt_x</p:attrName>
                                        </p:attrNameLst>
                                      </p:cBhvr>
                                      <p:tavLst>
                                        <p:tav tm="0">
                                          <p:val>
                                            <p:strVal val="ppt_x"/>
                                          </p:val>
                                        </p:tav>
                                        <p:tav tm="100000">
                                          <p:val>
                                            <p:strVal val="1+ppt_w/2"/>
                                          </p:val>
                                        </p:tav>
                                      </p:tavLst>
                                    </p:anim>
                                    <p:anim calcmode="lin" valueType="num">
                                      <p:cBhvr additive="base">
                                        <p:cTn id="68" dur="3000"/>
                                        <p:tgtEl>
                                          <p:spTgt spid="25"/>
                                        </p:tgtEl>
                                        <p:attrNameLst>
                                          <p:attrName>ppt_y</p:attrName>
                                        </p:attrNameLst>
                                      </p:cBhvr>
                                      <p:tavLst>
                                        <p:tav tm="0">
                                          <p:val>
                                            <p:strVal val="ppt_y"/>
                                          </p:val>
                                        </p:tav>
                                        <p:tav tm="100000">
                                          <p:val>
                                            <p:strVal val="ppt_y"/>
                                          </p:val>
                                        </p:tav>
                                      </p:tavLst>
                                    </p:anim>
                                    <p:set>
                                      <p:cBhvr>
                                        <p:cTn id="69" dur="1" fill="hold">
                                          <p:stCondLst>
                                            <p:cond delay="2999"/>
                                          </p:stCondLst>
                                        </p:cTn>
                                        <p:tgtEl>
                                          <p:spTgt spid="25"/>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7"/>
                                        </p:tgtEl>
                                        <p:attrNameLst>
                                          <p:attrName>ppt_x</p:attrName>
                                        </p:attrNameLst>
                                      </p:cBhvr>
                                      <p:tavLst>
                                        <p:tav tm="0">
                                          <p:val>
                                            <p:strVal val="ppt_x"/>
                                          </p:val>
                                        </p:tav>
                                        <p:tav tm="100000">
                                          <p:val>
                                            <p:strVal val="1+ppt_w/2"/>
                                          </p:val>
                                        </p:tav>
                                      </p:tavLst>
                                    </p:anim>
                                    <p:anim calcmode="lin" valueType="num">
                                      <p:cBhvr additive="base">
                                        <p:cTn id="72" dur="3000"/>
                                        <p:tgtEl>
                                          <p:spTgt spid="27"/>
                                        </p:tgtEl>
                                        <p:attrNameLst>
                                          <p:attrName>ppt_y</p:attrName>
                                        </p:attrNameLst>
                                      </p:cBhvr>
                                      <p:tavLst>
                                        <p:tav tm="0">
                                          <p:val>
                                            <p:strVal val="ppt_y"/>
                                          </p:val>
                                        </p:tav>
                                        <p:tav tm="100000">
                                          <p:val>
                                            <p:strVal val="ppt_y"/>
                                          </p:val>
                                        </p:tav>
                                      </p:tavLst>
                                    </p:anim>
                                    <p:set>
                                      <p:cBhvr>
                                        <p:cTn id="73" dur="1" fill="hold">
                                          <p:stCondLst>
                                            <p:cond delay="2999"/>
                                          </p:stCondLst>
                                        </p:cTn>
                                        <p:tgtEl>
                                          <p:spTgt spid="2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9"/>
                                        </p:tgtEl>
                                        <p:attrNameLst>
                                          <p:attrName>ppt_x</p:attrName>
                                        </p:attrNameLst>
                                      </p:cBhvr>
                                      <p:tavLst>
                                        <p:tav tm="0">
                                          <p:val>
                                            <p:strVal val="ppt_x"/>
                                          </p:val>
                                        </p:tav>
                                        <p:tav tm="100000">
                                          <p:val>
                                            <p:strVal val="1+ppt_w/2"/>
                                          </p:val>
                                        </p:tav>
                                      </p:tavLst>
                                    </p:anim>
                                    <p:anim calcmode="lin" valueType="num">
                                      <p:cBhvr additive="base">
                                        <p:cTn id="76" dur="3000"/>
                                        <p:tgtEl>
                                          <p:spTgt spid="29"/>
                                        </p:tgtEl>
                                        <p:attrNameLst>
                                          <p:attrName>ppt_y</p:attrName>
                                        </p:attrNameLst>
                                      </p:cBhvr>
                                      <p:tavLst>
                                        <p:tav tm="0">
                                          <p:val>
                                            <p:strVal val="ppt_y"/>
                                          </p:val>
                                        </p:tav>
                                        <p:tav tm="100000">
                                          <p:val>
                                            <p:strVal val="ppt_y"/>
                                          </p:val>
                                        </p:tav>
                                      </p:tavLst>
                                    </p:anim>
                                    <p:set>
                                      <p:cBhvr>
                                        <p:cTn id="77" dur="1" fill="hold">
                                          <p:stCondLst>
                                            <p:cond delay="2999"/>
                                          </p:stCondLst>
                                        </p:cTn>
                                        <p:tgtEl>
                                          <p:spTgt spid="29"/>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1"/>
                                        </p:tgtEl>
                                        <p:attrNameLst>
                                          <p:attrName>ppt_x</p:attrName>
                                        </p:attrNameLst>
                                      </p:cBhvr>
                                      <p:tavLst>
                                        <p:tav tm="0">
                                          <p:val>
                                            <p:strVal val="ppt_x"/>
                                          </p:val>
                                        </p:tav>
                                        <p:tav tm="100000">
                                          <p:val>
                                            <p:strVal val="1+ppt_w/2"/>
                                          </p:val>
                                        </p:tav>
                                      </p:tavLst>
                                    </p:anim>
                                    <p:anim calcmode="lin" valueType="num">
                                      <p:cBhvr additive="base">
                                        <p:cTn id="80" dur="3000"/>
                                        <p:tgtEl>
                                          <p:spTgt spid="31"/>
                                        </p:tgtEl>
                                        <p:attrNameLst>
                                          <p:attrName>ppt_y</p:attrName>
                                        </p:attrNameLst>
                                      </p:cBhvr>
                                      <p:tavLst>
                                        <p:tav tm="0">
                                          <p:val>
                                            <p:strVal val="ppt_y"/>
                                          </p:val>
                                        </p:tav>
                                        <p:tav tm="100000">
                                          <p:val>
                                            <p:strVal val="ppt_y"/>
                                          </p:val>
                                        </p:tav>
                                      </p:tavLst>
                                    </p:anim>
                                    <p:set>
                                      <p:cBhvr>
                                        <p:cTn id="81" dur="1" fill="hold">
                                          <p:stCondLst>
                                            <p:cond delay="2999"/>
                                          </p:stCondLst>
                                        </p:cTn>
                                        <p:tgtEl>
                                          <p:spTgt spid="31"/>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3"/>
                                        </p:tgtEl>
                                        <p:attrNameLst>
                                          <p:attrName>ppt_x</p:attrName>
                                        </p:attrNameLst>
                                      </p:cBhvr>
                                      <p:tavLst>
                                        <p:tav tm="0">
                                          <p:val>
                                            <p:strVal val="ppt_x"/>
                                          </p:val>
                                        </p:tav>
                                        <p:tav tm="100000">
                                          <p:val>
                                            <p:strVal val="1+ppt_w/2"/>
                                          </p:val>
                                        </p:tav>
                                      </p:tavLst>
                                    </p:anim>
                                    <p:anim calcmode="lin" valueType="num">
                                      <p:cBhvr additive="base">
                                        <p:cTn id="84" dur="3000"/>
                                        <p:tgtEl>
                                          <p:spTgt spid="33"/>
                                        </p:tgtEl>
                                        <p:attrNameLst>
                                          <p:attrName>ppt_y</p:attrName>
                                        </p:attrNameLst>
                                      </p:cBhvr>
                                      <p:tavLst>
                                        <p:tav tm="0">
                                          <p:val>
                                            <p:strVal val="ppt_y"/>
                                          </p:val>
                                        </p:tav>
                                        <p:tav tm="100000">
                                          <p:val>
                                            <p:strVal val="ppt_y"/>
                                          </p:val>
                                        </p:tav>
                                      </p:tavLst>
                                    </p:anim>
                                    <p:set>
                                      <p:cBhvr>
                                        <p:cTn id="85" dur="1" fill="hold">
                                          <p:stCondLst>
                                            <p:cond delay="2999"/>
                                          </p:stCondLst>
                                        </p:cTn>
                                        <p:tgtEl>
                                          <p:spTgt spid="33"/>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35"/>
                                        </p:tgtEl>
                                        <p:attrNameLst>
                                          <p:attrName>ppt_x</p:attrName>
                                        </p:attrNameLst>
                                      </p:cBhvr>
                                      <p:tavLst>
                                        <p:tav tm="0">
                                          <p:val>
                                            <p:strVal val="ppt_x"/>
                                          </p:val>
                                        </p:tav>
                                        <p:tav tm="100000">
                                          <p:val>
                                            <p:strVal val="1+ppt_w/2"/>
                                          </p:val>
                                        </p:tav>
                                      </p:tavLst>
                                    </p:anim>
                                    <p:anim calcmode="lin" valueType="num">
                                      <p:cBhvr additive="base">
                                        <p:cTn id="88" dur="3000"/>
                                        <p:tgtEl>
                                          <p:spTgt spid="35"/>
                                        </p:tgtEl>
                                        <p:attrNameLst>
                                          <p:attrName>ppt_y</p:attrName>
                                        </p:attrNameLst>
                                      </p:cBhvr>
                                      <p:tavLst>
                                        <p:tav tm="0">
                                          <p:val>
                                            <p:strVal val="ppt_y"/>
                                          </p:val>
                                        </p:tav>
                                        <p:tav tm="100000">
                                          <p:val>
                                            <p:strVal val="ppt_y"/>
                                          </p:val>
                                        </p:tav>
                                      </p:tavLst>
                                    </p:anim>
                                    <p:set>
                                      <p:cBhvr>
                                        <p:cTn id="89" dur="1" fill="hold">
                                          <p:stCondLst>
                                            <p:cond delay="2999"/>
                                          </p:stCondLst>
                                        </p:cTn>
                                        <p:tgtEl>
                                          <p:spTgt spid="3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7"/>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3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5"/>
                                        </p:tgtEl>
                                        <p:attrNameLst>
                                          <p:attrName>r</p:attrName>
                                        </p:attrNameLst>
                                      </p:cBhvr>
                                    </p:animRot>
                                  </p:childTnLst>
                                </p:cTn>
                              </p:par>
                              <p:par>
                                <p:cTn id="104" presetID="2" presetClass="entr" presetSubtype="8" fill="hold"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0-#ppt_w/2"/>
                                          </p:val>
                                        </p:tav>
                                        <p:tav tm="100000">
                                          <p:val>
                                            <p:strVal val="#ppt_x"/>
                                          </p:val>
                                        </p:tav>
                                      </p:tavLst>
                                    </p:anim>
                                    <p:anim calcmode="lin" valueType="num">
                                      <p:cBhvr additive="base">
                                        <p:cTn id="107" dur="3000" fill="hold"/>
                                        <p:tgtEl>
                                          <p:spTgt spid="3"/>
                                        </p:tgtEl>
                                        <p:attrNameLst>
                                          <p:attrName>ppt_y</p:attrName>
                                        </p:attrNameLst>
                                      </p:cBhvr>
                                      <p:tavLst>
                                        <p:tav tm="0">
                                          <p:val>
                                            <p:strVal val="#ppt_y"/>
                                          </p:val>
                                        </p:tav>
                                        <p:tav tm="100000">
                                          <p:val>
                                            <p:strVal val="#ppt_y"/>
                                          </p:val>
                                        </p:tav>
                                      </p:tavLst>
                                    </p:anim>
                                  </p:childTnLst>
                                </p:cTn>
                              </p:par>
                              <p:par>
                                <p:cTn id="108" presetID="3" presetClass="entr" presetSubtype="5" fill="hold" nodeType="withEffect">
                                  <p:stCondLst>
                                    <p:cond delay="0"/>
                                  </p:stCondLst>
                                  <p:childTnLst>
                                    <p:set>
                                      <p:cBhvr>
                                        <p:cTn id="109" dur="1" fill="hold">
                                          <p:stCondLst>
                                            <p:cond delay="0"/>
                                          </p:stCondLst>
                                        </p:cTn>
                                        <p:tgtEl>
                                          <p:spTgt spid="3"/>
                                        </p:tgtEl>
                                        <p:attrNameLst>
                                          <p:attrName>style.visibility</p:attrName>
                                        </p:attrNameLst>
                                      </p:cBhvr>
                                      <p:to>
                                        <p:strVal val="visible"/>
                                      </p:to>
                                    </p:set>
                                    <p:animEffect transition="in" filter="blinds(vertical)">
                                      <p:cBhvr>
                                        <p:cTn id="110" dur="3000"/>
                                        <p:tgtEl>
                                          <p:spTgt spid="3"/>
                                        </p:tgtEl>
                                      </p:cBhvr>
                                    </p:animEffect>
                                  </p:childTnLst>
                                </p:cTn>
                              </p:par>
                            </p:childTnLst>
                          </p:cTn>
                        </p:par>
                        <p:par>
                          <p:cTn id="111" fill="hold">
                            <p:stCondLst>
                              <p:cond delay="6000"/>
                            </p:stCondLst>
                            <p:childTnLst>
                              <p:par>
                                <p:cTn id="112" presetID="23" presetClass="entr" presetSubtype="16" fill="hold" grpId="0" nodeType="after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2000" fill="hold"/>
                                        <p:tgtEl>
                                          <p:spTgt spid="10"/>
                                        </p:tgtEl>
                                        <p:attrNameLst>
                                          <p:attrName>ppt_w</p:attrName>
                                        </p:attrNameLst>
                                      </p:cBhvr>
                                      <p:tavLst>
                                        <p:tav tm="0">
                                          <p:val>
                                            <p:fltVal val="0"/>
                                          </p:val>
                                        </p:tav>
                                        <p:tav tm="100000">
                                          <p:val>
                                            <p:strVal val="#ppt_w"/>
                                          </p:val>
                                        </p:tav>
                                      </p:tavLst>
                                    </p:anim>
                                    <p:anim calcmode="lin" valueType="num">
                                      <p:cBhvr>
                                        <p:cTn id="115" dur="2000" fill="hold"/>
                                        <p:tgtEl>
                                          <p:spTgt spid="10"/>
                                        </p:tgtEl>
                                        <p:attrNameLst>
                                          <p:attrName>ppt_h</p:attrName>
                                        </p:attrNameLst>
                                      </p:cBhvr>
                                      <p:tavLst>
                                        <p:tav tm="0">
                                          <p:val>
                                            <p:fltVal val="0"/>
                                          </p:val>
                                        </p:tav>
                                        <p:tav tm="100000">
                                          <p:val>
                                            <p:strVal val="#ppt_h"/>
                                          </p:val>
                                        </p:tav>
                                      </p:tavLst>
                                    </p:anim>
                                  </p:childTnLst>
                                </p:cTn>
                              </p:par>
                            </p:childTnLst>
                          </p:cTn>
                        </p:par>
                        <p:par>
                          <p:cTn id="116" fill="hold">
                            <p:stCondLst>
                              <p:cond delay="8000"/>
                            </p:stCondLst>
                            <p:childTnLst>
                              <p:par>
                                <p:cTn id="117" presetID="40" presetClass="entr" presetSubtype="0" fill="hold" grpId="0" nodeType="afterEffect">
                                  <p:stCondLst>
                                    <p:cond delay="500"/>
                                  </p:stCondLst>
                                  <p:iterate type="lt">
                                    <p:tmPct val="10000"/>
                                  </p:iterate>
                                  <p:childTnLst>
                                    <p:set>
                                      <p:cBhvr>
                                        <p:cTn id="118" dur="1" fill="hold">
                                          <p:stCondLst>
                                            <p:cond delay="0"/>
                                          </p:stCondLst>
                                        </p:cTn>
                                        <p:tgtEl>
                                          <p:spTgt spid="11"/>
                                        </p:tgtEl>
                                        <p:attrNameLst>
                                          <p:attrName>style.visibility</p:attrName>
                                        </p:attrNameLst>
                                      </p:cBhvr>
                                      <p:to>
                                        <p:strVal val="visible"/>
                                      </p:to>
                                    </p:set>
                                    <p:animEffect transition="in" filter="fade">
                                      <p:cBhvr>
                                        <p:cTn id="119" dur="1000"/>
                                        <p:tgtEl>
                                          <p:spTgt spid="11"/>
                                        </p:tgtEl>
                                      </p:cBhvr>
                                    </p:animEffect>
                                    <p:anim calcmode="lin" valueType="num">
                                      <p:cBhvr>
                                        <p:cTn id="120" dur="1000" fill="hold"/>
                                        <p:tgtEl>
                                          <p:spTgt spid="11"/>
                                        </p:tgtEl>
                                        <p:attrNameLst>
                                          <p:attrName>ppt_x</p:attrName>
                                        </p:attrNameLst>
                                      </p:cBhvr>
                                      <p:tavLst>
                                        <p:tav tm="0">
                                          <p:val>
                                            <p:strVal val="#ppt_x-.1"/>
                                          </p:val>
                                        </p:tav>
                                        <p:tav tm="100000">
                                          <p:val>
                                            <p:strVal val="#ppt_x"/>
                                          </p:val>
                                        </p:tav>
                                      </p:tavLst>
                                    </p:anim>
                                    <p:anim calcmode="lin" valueType="num">
                                      <p:cBhvr>
                                        <p:cTn id="12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rcRect/>
          <a:stretch>
            <a:fillRect/>
          </a:stretch>
        </p:blipFill>
        <p:spPr bwMode="auto">
          <a:xfrm>
            <a:off x="0" y="-452438"/>
            <a:ext cx="9144000" cy="5903913"/>
          </a:xfrm>
          <a:prstGeom prst="rect">
            <a:avLst/>
          </a:prstGeom>
          <a:noFill/>
          <a:ln w="9525">
            <a:noFill/>
            <a:miter lim="800000"/>
            <a:headEnd/>
            <a:tailEnd/>
          </a:ln>
        </p:spPr>
      </p:pic>
      <p:pic>
        <p:nvPicPr>
          <p:cNvPr id="5" name="4 Imagen" descr="gallery_6731_93_315043.jpg"/>
          <p:cNvPicPr>
            <a:picLocks noChangeAspect="1"/>
          </p:cNvPicPr>
          <p:nvPr/>
        </p:nvPicPr>
        <p:blipFill>
          <a:blip r:embed="rId2" cstate="print"/>
          <a:srcRect/>
          <a:stretch>
            <a:fillRect/>
          </a:stretch>
        </p:blipFill>
        <p:spPr bwMode="auto">
          <a:xfrm>
            <a:off x="0" y="-452438"/>
            <a:ext cx="9144000" cy="5903913"/>
          </a:xfrm>
          <a:prstGeom prst="rect">
            <a:avLst/>
          </a:prstGeom>
          <a:noFill/>
          <a:ln w="9525">
            <a:noFill/>
            <a:miter lim="800000"/>
            <a:headEnd/>
            <a:tailEnd/>
          </a:ln>
        </p:spPr>
      </p:pic>
      <p:pic>
        <p:nvPicPr>
          <p:cNvPr id="6" name="5 Imagen" descr="gallery_6731_93_315043.jpg"/>
          <p:cNvPicPr>
            <a:picLocks noChangeAspect="1"/>
          </p:cNvPicPr>
          <p:nvPr/>
        </p:nvPicPr>
        <p:blipFill>
          <a:blip r:embed="rId2" cstate="print"/>
          <a:srcRect/>
          <a:stretch>
            <a:fillRect/>
          </a:stretch>
        </p:blipFill>
        <p:spPr bwMode="auto">
          <a:xfrm>
            <a:off x="0" y="-452438"/>
            <a:ext cx="9144000" cy="5903913"/>
          </a:xfrm>
          <a:prstGeom prst="rect">
            <a:avLst/>
          </a:prstGeom>
          <a:noFill/>
          <a:ln w="9525">
            <a:noFill/>
            <a:miter lim="800000"/>
            <a:headEnd/>
            <a:tailEnd/>
          </a:ln>
        </p:spPr>
      </p:pic>
      <p:sp>
        <p:nvSpPr>
          <p:cNvPr id="7" name="6 CuadroTexto"/>
          <p:cNvSpPr txBox="1"/>
          <p:nvPr/>
        </p:nvSpPr>
        <p:spPr>
          <a:xfrm>
            <a:off x="2124075" y="268288"/>
            <a:ext cx="2032000"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Fontanosas </a:t>
            </a:r>
          </a:p>
        </p:txBody>
      </p:sp>
      <p:sp>
        <p:nvSpPr>
          <p:cNvPr id="8" name="7 CuadroTexto"/>
          <p:cNvSpPr txBox="1"/>
          <p:nvPr/>
        </p:nvSpPr>
        <p:spPr>
          <a:xfrm>
            <a:off x="827088" y="3819525"/>
            <a:ext cx="67691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Son destacables sus yacimientos de granito, piedra que era trabajada primorosamente por los canteros locales. De su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entorno natural hay que mencionar también la Plaza de los Moros, Cueva del </a:t>
            </a:r>
            <a:r>
              <a:rPr lang="es-ES" b="1" dirty="0" err="1">
                <a:effectLst>
                  <a:glow rad="101600">
                    <a:schemeClr val="accent2">
                      <a:satMod val="175000"/>
                      <a:alpha val="40000"/>
                    </a:schemeClr>
                  </a:glow>
                  <a:outerShdw blurRad="38100" dist="38100" dir="2700000" algn="tl">
                    <a:srgbClr val="000000">
                      <a:alpha val="43137"/>
                    </a:srgbClr>
                  </a:outerShdw>
                </a:effectLst>
              </a:rPr>
              <a:t>Peñon</a:t>
            </a:r>
            <a:r>
              <a:rPr lang="es-ES" b="1" dirty="0">
                <a:effectLst>
                  <a:glow rad="101600">
                    <a:schemeClr val="accent2">
                      <a:satMod val="175000"/>
                      <a:alpha val="40000"/>
                    </a:schemeClr>
                  </a:glow>
                  <a:outerShdw blurRad="38100" dist="38100" dir="2700000" algn="tl">
                    <a:srgbClr val="000000">
                      <a:alpha val="43137"/>
                    </a:srgbClr>
                  </a:outerShdw>
                </a:effectLst>
              </a:rPr>
              <a:t>, etcétera.</a:t>
            </a:r>
          </a:p>
        </p:txBody>
      </p:sp>
    </p:spTree>
  </p:cSld>
  <p:clrMapOvr>
    <a:masterClrMapping/>
  </p:clrMapOvr>
  <mc:AlternateContent xmlns:mc="http://schemas.openxmlformats.org/markup-compatibility/2006">
    <mc:Choice xmlns:p14="http://schemas.microsoft.com/office/powerpoint/2010/main" Requires="p14">
      <p:transition spd="slow" p14:dur="2000" advTm="28000">
        <p14:switch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338076-svetikgg.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68" name="Picture 2" descr="C:\Users\Ana María\Desktop\338076-svetikgg.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69" name="Picture 2" descr="C:\Users\Ana María\Desktop\338076-svetikgg.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70" name="Picture 2" descr="C:\Users\Ana María\Desktop\338076-svetikgg.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1692275" y="339725"/>
            <a:ext cx="2241550" cy="461963"/>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Fuencaliente</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7" name="6 CuadroTexto"/>
          <p:cNvSpPr txBox="1"/>
          <p:nvPr/>
        </p:nvSpPr>
        <p:spPr>
          <a:xfrm>
            <a:off x="900113" y="3795713"/>
            <a:ext cx="7559675" cy="1200150"/>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Fuencaliente</a:t>
            </a:r>
            <a:r>
              <a:rPr lang="es-ES" b="1" dirty="0">
                <a:effectLst>
                  <a:glow rad="101600">
                    <a:schemeClr val="accent2">
                      <a:satMod val="175000"/>
                      <a:alpha val="40000"/>
                    </a:schemeClr>
                  </a:glow>
                  <a:outerShdw blurRad="38100" dist="38100" dir="2700000" algn="tl">
                    <a:srgbClr val="000000">
                      <a:alpha val="43137"/>
                    </a:srgbClr>
                  </a:outerShdw>
                </a:effectLst>
              </a:rPr>
              <a:t> fue paso obligado hacia el sur, lo que enriqueció considerablemente su cultura y costumbres. Las primeras noticias escritas las tenemos del año 1158 cuando se fundó la Orden de Calatrava.</a:t>
            </a:r>
          </a:p>
        </p:txBody>
      </p:sp>
    </p:spTree>
  </p:cSld>
  <p:clrMapOvr>
    <a:masterClrMapping/>
  </p:clrMapOvr>
  <mc:AlternateContent xmlns:mc="http://schemas.openxmlformats.org/markup-compatibility/2006">
    <mc:Choice xmlns:p14="http://schemas.microsoft.com/office/powerpoint/2010/main" Requires="p14">
      <p:transition spd="slow" p14:dur="2250" advTm="28000">
        <p:split orient="vert"/>
      </p:transition>
    </mc:Choice>
    <mc:Fallback>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diamond(in)">
                                      <p:cBhvr>
                                        <p:cTn id="7" dur="3000"/>
                                        <p:tgtEl>
                                          <p:spTgt spid="4098"/>
                                        </p:tgtEl>
                                      </p:cBhvr>
                                    </p:animEffect>
                                  </p:childTnLst>
                                </p:cTn>
                              </p:par>
                              <p:par>
                                <p:cTn id="8" presetID="8" presetClass="emph" presetSubtype="0" fill="hold" nodeType="withEffect">
                                  <p:stCondLst>
                                    <p:cond delay="0"/>
                                  </p:stCondLst>
                                  <p:childTnLst>
                                    <p:animRot by="-21600000">
                                      <p:cBhvr>
                                        <p:cTn id="9" dur="3000" fill="hold"/>
                                        <p:tgtEl>
                                          <p:spTgt spid="4098"/>
                                        </p:tgtEl>
                                        <p:attrNameLst>
                                          <p:attrName>r</p:attrName>
                                        </p:attrNameLst>
                                      </p:cBhvr>
                                    </p:animRot>
                                  </p:childTnLst>
                                </p:cTn>
                              </p:par>
                              <p:par>
                                <p:cTn id="10" presetID="8" presetClass="entr" presetSubtype="16" fill="hold" nodeType="with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diamond(in)">
                                      <p:cBhvr>
                                        <p:cTn id="12" dur="3000"/>
                                        <p:tgtEl>
                                          <p:spTgt spid="68"/>
                                        </p:tgtEl>
                                      </p:cBhvr>
                                    </p:animEffect>
                                  </p:childTnLst>
                                </p:cTn>
                              </p:par>
                              <p:par>
                                <p:cTn id="13" presetID="8" presetClass="emph" presetSubtype="0" fill="hold" nodeType="withEffect">
                                  <p:stCondLst>
                                    <p:cond delay="0"/>
                                  </p:stCondLst>
                                  <p:childTnLst>
                                    <p:animRot by="21600000">
                                      <p:cBhvr>
                                        <p:cTn id="14" dur="3000" fill="hold"/>
                                        <p:tgtEl>
                                          <p:spTgt spid="68"/>
                                        </p:tgtEl>
                                        <p:attrNameLst>
                                          <p:attrName>r</p:attrName>
                                        </p:attrNameLst>
                                      </p:cBhvr>
                                    </p:animRot>
                                  </p:childTnLst>
                                </p:cTn>
                              </p:par>
                              <p:par>
                                <p:cTn id="15" presetID="8" presetClass="entr" presetSubtype="16" fill="hold"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diamond(in)">
                                      <p:cBhvr>
                                        <p:cTn id="17" dur="3000"/>
                                        <p:tgtEl>
                                          <p:spTgt spid="69"/>
                                        </p:tgtEl>
                                      </p:cBhvr>
                                    </p:animEffect>
                                  </p:childTnLst>
                                </p:cTn>
                              </p:par>
                              <p:par>
                                <p:cTn id="18" presetID="8" presetClass="emph" presetSubtype="0" fill="hold" nodeType="withEffect">
                                  <p:stCondLst>
                                    <p:cond delay="0"/>
                                  </p:stCondLst>
                                  <p:childTnLst>
                                    <p:animRot by="21600000">
                                      <p:cBhvr>
                                        <p:cTn id="19" dur="3000" fill="hold"/>
                                        <p:tgtEl>
                                          <p:spTgt spid="69"/>
                                        </p:tgtEl>
                                        <p:attrNameLst>
                                          <p:attrName>r</p:attrName>
                                        </p:attrNameLst>
                                      </p:cBhvr>
                                    </p:animRot>
                                  </p:childTnLst>
                                </p:cTn>
                              </p:par>
                              <p:par>
                                <p:cTn id="20" presetID="8" presetClass="entr" presetSubtype="16"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diamond(in)">
                                      <p:cBhvr>
                                        <p:cTn id="22" dur="3000"/>
                                        <p:tgtEl>
                                          <p:spTgt spid="70"/>
                                        </p:tgtEl>
                                      </p:cBhvr>
                                    </p:animEffect>
                                  </p:childTnLst>
                                </p:cTn>
                              </p:par>
                              <p:par>
                                <p:cTn id="23" presetID="8" presetClass="emph" presetSubtype="0" fill="hold" nodeType="withEffect">
                                  <p:stCondLst>
                                    <p:cond delay="0"/>
                                  </p:stCondLst>
                                  <p:childTnLst>
                                    <p:animRot by="-21600000">
                                      <p:cBhvr>
                                        <p:cTn id="24" dur="3000" fill="hold"/>
                                        <p:tgtEl>
                                          <p:spTgt spid="70"/>
                                        </p:tgtEl>
                                        <p:attrNameLst>
                                          <p:attrName>r</p:attrName>
                                        </p:attrNameLst>
                                      </p:cBhvr>
                                    </p:animRot>
                                  </p:childTnLst>
                                </p:cTn>
                              </p:par>
                            </p:childTnLst>
                          </p:cTn>
                        </p:par>
                        <p:par>
                          <p:cTn id="25" fill="hold">
                            <p:stCondLst>
                              <p:cond delay="3000"/>
                            </p:stCondLst>
                            <p:childTnLst>
                              <p:par>
                                <p:cTn id="26" presetID="23" presetClass="entr" presetSubtype="16"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p:spPr>
      </p:pic>
      <p:sp>
        <p:nvSpPr>
          <p:cNvPr id="6" name="5 CuadroTexto"/>
          <p:cNvSpPr txBox="1"/>
          <p:nvPr/>
        </p:nvSpPr>
        <p:spPr>
          <a:xfrm>
            <a:off x="3779838" y="484188"/>
            <a:ext cx="1654175"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Herencia </a:t>
            </a:r>
          </a:p>
        </p:txBody>
      </p:sp>
      <p:sp>
        <p:nvSpPr>
          <p:cNvPr id="7" name="6 CuadroTexto"/>
          <p:cNvSpPr txBox="1"/>
          <p:nvPr/>
        </p:nvSpPr>
        <p:spPr>
          <a:xfrm>
            <a:off x="755650" y="3819525"/>
            <a:ext cx="79930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Sus orígenes son difuminados y nada claros. Hoy los textos históricos y, más concretamente la existencia de la Carta puebla de Herencia nos señalan que la villa nace al abrigo de la reconquista de la mano de la Orden Militar de San Juan.</a:t>
            </a:r>
          </a:p>
        </p:txBody>
      </p:sp>
    </p:spTree>
  </p:cSld>
  <p:clrMapOvr>
    <a:masterClrMapping/>
  </p:clrMapOvr>
  <mc:AlternateContent xmlns:mc="http://schemas.openxmlformats.org/markup-compatibility/2006">
    <mc:Choice xmlns:p14="http://schemas.microsoft.com/office/powerpoint/2010/main" Requires="p14">
      <p:transition spd="slow" p14:dur="2500" advTm="30000">
        <p14:shred pattern="rectang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23" presetClass="entr" presetSubtype="16" fill="hold" nodeType="after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3" dur="2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8).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Extracto"/>
          <p:cNvSpPr/>
          <p:nvPr/>
        </p:nvSpPr>
        <p:spPr>
          <a:xfrm rot="18337029">
            <a:off x="199231" y="-637382"/>
            <a:ext cx="1119188" cy="1685926"/>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Extracto"/>
          <p:cNvSpPr/>
          <p:nvPr/>
        </p:nvSpPr>
        <p:spPr>
          <a:xfrm rot="2949416">
            <a:off x="7828757" y="-578644"/>
            <a:ext cx="1119188" cy="1508125"/>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Extracto"/>
          <p:cNvSpPr/>
          <p:nvPr/>
        </p:nvSpPr>
        <p:spPr>
          <a:xfrm rot="18220664">
            <a:off x="847725" y="-219074"/>
            <a:ext cx="1119187" cy="1687512"/>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Extracto"/>
          <p:cNvSpPr/>
          <p:nvPr/>
        </p:nvSpPr>
        <p:spPr>
          <a:xfrm rot="2949416">
            <a:off x="7179469" y="-32543"/>
            <a:ext cx="1252537" cy="1562100"/>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Extracto"/>
          <p:cNvSpPr/>
          <p:nvPr/>
        </p:nvSpPr>
        <p:spPr>
          <a:xfrm rot="18092139">
            <a:off x="1553369" y="277019"/>
            <a:ext cx="1119187" cy="1654175"/>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Extracto"/>
          <p:cNvSpPr/>
          <p:nvPr/>
        </p:nvSpPr>
        <p:spPr>
          <a:xfrm rot="3403831">
            <a:off x="6498431" y="527844"/>
            <a:ext cx="1119188" cy="1593850"/>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Extracto"/>
          <p:cNvSpPr/>
          <p:nvPr/>
        </p:nvSpPr>
        <p:spPr>
          <a:xfrm rot="18188542">
            <a:off x="2405857" y="872331"/>
            <a:ext cx="1119188" cy="1622425"/>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Extracto"/>
          <p:cNvSpPr/>
          <p:nvPr/>
        </p:nvSpPr>
        <p:spPr>
          <a:xfrm rot="14364589">
            <a:off x="149225" y="4162425"/>
            <a:ext cx="1119188" cy="1576388"/>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Extracto"/>
          <p:cNvSpPr/>
          <p:nvPr/>
        </p:nvSpPr>
        <p:spPr>
          <a:xfrm rot="3631683">
            <a:off x="5664200" y="1023938"/>
            <a:ext cx="1119187" cy="1684338"/>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2" name="21 Extracto"/>
          <p:cNvSpPr/>
          <p:nvPr/>
        </p:nvSpPr>
        <p:spPr>
          <a:xfrm rot="7009404">
            <a:off x="7750175" y="4171951"/>
            <a:ext cx="1119187" cy="1662112"/>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5" name="24 Extracto"/>
          <p:cNvSpPr/>
          <p:nvPr/>
        </p:nvSpPr>
        <p:spPr>
          <a:xfrm rot="14329581">
            <a:off x="771525" y="3725863"/>
            <a:ext cx="1120775" cy="1679575"/>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7" name="26 Extracto"/>
          <p:cNvSpPr/>
          <p:nvPr/>
        </p:nvSpPr>
        <p:spPr>
          <a:xfrm rot="14418431">
            <a:off x="1483519" y="3213894"/>
            <a:ext cx="1120775" cy="1665287"/>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9" name="28 Extracto"/>
          <p:cNvSpPr/>
          <p:nvPr/>
        </p:nvSpPr>
        <p:spPr>
          <a:xfrm rot="14386911">
            <a:off x="2239169" y="2694781"/>
            <a:ext cx="1119188" cy="1743075"/>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2" name="31 Extracto"/>
          <p:cNvSpPr/>
          <p:nvPr/>
        </p:nvSpPr>
        <p:spPr>
          <a:xfrm rot="7140123">
            <a:off x="6942932" y="3737769"/>
            <a:ext cx="1179512" cy="1670050"/>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4" name="33 Extracto"/>
          <p:cNvSpPr/>
          <p:nvPr/>
        </p:nvSpPr>
        <p:spPr>
          <a:xfrm rot="7379511">
            <a:off x="6176169" y="3321844"/>
            <a:ext cx="1179513" cy="1717675"/>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6" name="35 Extracto"/>
          <p:cNvSpPr/>
          <p:nvPr/>
        </p:nvSpPr>
        <p:spPr>
          <a:xfrm rot="7541159">
            <a:off x="5480844" y="3004344"/>
            <a:ext cx="1181100" cy="1604962"/>
          </a:xfrm>
          <a:prstGeom prst="flowChartExtract">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1" name="20 CuadroTexto"/>
          <p:cNvSpPr txBox="1"/>
          <p:nvPr/>
        </p:nvSpPr>
        <p:spPr>
          <a:xfrm>
            <a:off x="2484438" y="195263"/>
            <a:ext cx="1990725"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Alameda</a:t>
            </a:r>
          </a:p>
        </p:txBody>
      </p:sp>
      <p:sp>
        <p:nvSpPr>
          <p:cNvPr id="23" name="22 CuadroTexto"/>
          <p:cNvSpPr txBox="1"/>
          <p:nvPr/>
        </p:nvSpPr>
        <p:spPr>
          <a:xfrm>
            <a:off x="1835150" y="4497388"/>
            <a:ext cx="54737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Alameda es una pedanía perteneciente a Villanueva de San Carlos.</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plus(in)">
                                      <p:cBhvr>
                                        <p:cTn id="13" dur="3000"/>
                                        <p:tgtEl>
                                          <p:spTgt spid="12"/>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plus(in)">
                                      <p:cBhvr>
                                        <p:cTn id="16" dur="3000"/>
                                        <p:tgtEl>
                                          <p:spTgt spid="1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plus(in)">
                                      <p:cBhvr>
                                        <p:cTn id="19" dur="3000"/>
                                        <p:tgtEl>
                                          <p:spTgt spid="1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plus(in)">
                                      <p:cBhvr>
                                        <p:cTn id="22" dur="3000"/>
                                        <p:tgtEl>
                                          <p:spTgt spid="25"/>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plus(in)">
                                      <p:cBhvr>
                                        <p:cTn id="25" dur="3000"/>
                                        <p:tgtEl>
                                          <p:spTgt spid="2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plus(in)">
                                      <p:cBhvr>
                                        <p:cTn id="28" dur="3000"/>
                                        <p:tgtEl>
                                          <p:spTgt spid="2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plus(in)">
                                      <p:cBhvr>
                                        <p:cTn id="31" dur="3000"/>
                                        <p:tgtEl>
                                          <p:spTgt spid="5"/>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3000"/>
                                        <p:tgtEl>
                                          <p:spTgt spid="1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plus(in)">
                                      <p:cBhvr>
                                        <p:cTn id="40" dur="3000"/>
                                        <p:tgtEl>
                                          <p:spTgt spid="20"/>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plus(in)">
                                      <p:cBhvr>
                                        <p:cTn id="43" dur="3000"/>
                                        <p:tgtEl>
                                          <p:spTgt spid="22"/>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plus(in)">
                                      <p:cBhvr>
                                        <p:cTn id="49" dur="3000"/>
                                        <p:tgtEl>
                                          <p:spTgt spid="34"/>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49" presetClass="entr" presetSubtype="0" decel="100000" fill="hold" grpId="1"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fltVal val="0"/>
                                          </p:val>
                                        </p:tav>
                                        <p:tav tm="100000">
                                          <p:val>
                                            <p:strVal val="#ppt_w"/>
                                          </p:val>
                                        </p:tav>
                                      </p:tavLst>
                                    </p:anim>
                                    <p:anim calcmode="lin" valueType="num">
                                      <p:cBhvr>
                                        <p:cTn id="56" dur="3000" fill="hold"/>
                                        <p:tgtEl>
                                          <p:spTgt spid="4"/>
                                        </p:tgtEl>
                                        <p:attrNameLst>
                                          <p:attrName>ppt_h</p:attrName>
                                        </p:attrNameLst>
                                      </p:cBhvr>
                                      <p:tavLst>
                                        <p:tav tm="0">
                                          <p:val>
                                            <p:fltVal val="0"/>
                                          </p:val>
                                        </p:tav>
                                        <p:tav tm="100000">
                                          <p:val>
                                            <p:strVal val="#ppt_h"/>
                                          </p:val>
                                        </p:tav>
                                      </p:tavLst>
                                    </p:anim>
                                    <p:anim calcmode="lin" valueType="num">
                                      <p:cBhvr>
                                        <p:cTn id="57" dur="3000" fill="hold"/>
                                        <p:tgtEl>
                                          <p:spTgt spid="4"/>
                                        </p:tgtEl>
                                        <p:attrNameLst>
                                          <p:attrName>style.rotation</p:attrName>
                                        </p:attrNameLst>
                                      </p:cBhvr>
                                      <p:tavLst>
                                        <p:tav tm="0">
                                          <p:val>
                                            <p:fltVal val="360"/>
                                          </p:val>
                                        </p:tav>
                                        <p:tav tm="100000">
                                          <p:val>
                                            <p:fltVal val="0"/>
                                          </p:val>
                                        </p:tav>
                                      </p:tavLst>
                                    </p:anim>
                                    <p:animEffect transition="in" filter="fade">
                                      <p:cBhvr>
                                        <p:cTn id="58" dur="3000"/>
                                        <p:tgtEl>
                                          <p:spTgt spid="4"/>
                                        </p:tgtEl>
                                      </p:cBhvr>
                                    </p:animEffect>
                                  </p:childTnLst>
                                </p:cTn>
                              </p:par>
                              <p:par>
                                <p:cTn id="59" presetID="49" presetClass="entr" presetSubtype="0" decel="10000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style.rotation</p:attrName>
                                        </p:attrNameLst>
                                      </p:cBhvr>
                                      <p:tavLst>
                                        <p:tav tm="0">
                                          <p:val>
                                            <p:fltVal val="360"/>
                                          </p:val>
                                        </p:tav>
                                        <p:tav tm="100000">
                                          <p:val>
                                            <p:fltVal val="0"/>
                                          </p:val>
                                        </p:tav>
                                      </p:tavLst>
                                    </p:anim>
                                    <p:animEffect transition="in" filter="fade">
                                      <p:cBhvr>
                                        <p:cTn id="64" dur="3000"/>
                                        <p:tgtEl>
                                          <p:spTgt spid="9"/>
                                        </p:tgtEl>
                                      </p:cBhvr>
                                    </p:animEffect>
                                  </p:childTnLst>
                                </p:cTn>
                              </p:par>
                              <p:par>
                                <p:cTn id="65" presetID="49" presetClass="entr" presetSubtype="0" decel="100000"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p:val>
                                            <p:fltVal val="0"/>
                                          </p:val>
                                        </p:tav>
                                        <p:tav tm="100000">
                                          <p:val>
                                            <p:strVal val="#ppt_w"/>
                                          </p:val>
                                        </p:tav>
                                      </p:tavLst>
                                    </p:anim>
                                    <p:anim calcmode="lin" valueType="num">
                                      <p:cBhvr>
                                        <p:cTn id="68" dur="3000" fill="hold"/>
                                        <p:tgtEl>
                                          <p:spTgt spid="12"/>
                                        </p:tgtEl>
                                        <p:attrNameLst>
                                          <p:attrName>ppt_h</p:attrName>
                                        </p:attrNameLst>
                                      </p:cBhvr>
                                      <p:tavLst>
                                        <p:tav tm="0">
                                          <p:val>
                                            <p:fltVal val="0"/>
                                          </p:val>
                                        </p:tav>
                                        <p:tav tm="100000">
                                          <p:val>
                                            <p:strVal val="#ppt_h"/>
                                          </p:val>
                                        </p:tav>
                                      </p:tavLst>
                                    </p:anim>
                                    <p:anim calcmode="lin" valueType="num">
                                      <p:cBhvr>
                                        <p:cTn id="69" dur="3000" fill="hold"/>
                                        <p:tgtEl>
                                          <p:spTgt spid="12"/>
                                        </p:tgtEl>
                                        <p:attrNameLst>
                                          <p:attrName>style.rotation</p:attrName>
                                        </p:attrNameLst>
                                      </p:cBhvr>
                                      <p:tavLst>
                                        <p:tav tm="0">
                                          <p:val>
                                            <p:fltVal val="360"/>
                                          </p:val>
                                        </p:tav>
                                        <p:tav tm="100000">
                                          <p:val>
                                            <p:fltVal val="0"/>
                                          </p:val>
                                        </p:tav>
                                      </p:tavLst>
                                    </p:anim>
                                    <p:animEffect transition="in" filter="fade">
                                      <p:cBhvr>
                                        <p:cTn id="70" dur="3000"/>
                                        <p:tgtEl>
                                          <p:spTgt spid="12"/>
                                        </p:tgtEl>
                                      </p:cBhvr>
                                    </p:animEffect>
                                  </p:childTnLst>
                                </p:cTn>
                              </p:par>
                              <p:par>
                                <p:cTn id="71" presetID="49" presetClass="entr" presetSubtype="0" decel="100000" fill="hold" grpId="1"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p:cTn id="73" dur="3000" fill="hold"/>
                                        <p:tgtEl>
                                          <p:spTgt spid="17"/>
                                        </p:tgtEl>
                                        <p:attrNameLst>
                                          <p:attrName>ppt_w</p:attrName>
                                        </p:attrNameLst>
                                      </p:cBhvr>
                                      <p:tavLst>
                                        <p:tav tm="0">
                                          <p:val>
                                            <p:fltVal val="0"/>
                                          </p:val>
                                        </p:tav>
                                        <p:tav tm="100000">
                                          <p:val>
                                            <p:strVal val="#ppt_w"/>
                                          </p:val>
                                        </p:tav>
                                      </p:tavLst>
                                    </p:anim>
                                    <p:anim calcmode="lin" valueType="num">
                                      <p:cBhvr>
                                        <p:cTn id="74" dur="3000" fill="hold"/>
                                        <p:tgtEl>
                                          <p:spTgt spid="17"/>
                                        </p:tgtEl>
                                        <p:attrNameLst>
                                          <p:attrName>ppt_h</p:attrName>
                                        </p:attrNameLst>
                                      </p:cBhvr>
                                      <p:tavLst>
                                        <p:tav tm="0">
                                          <p:val>
                                            <p:fltVal val="0"/>
                                          </p:val>
                                        </p:tav>
                                        <p:tav tm="100000">
                                          <p:val>
                                            <p:strVal val="#ppt_h"/>
                                          </p:val>
                                        </p:tav>
                                      </p:tavLst>
                                    </p:anim>
                                    <p:anim calcmode="lin" valueType="num">
                                      <p:cBhvr>
                                        <p:cTn id="75" dur="3000" fill="hold"/>
                                        <p:tgtEl>
                                          <p:spTgt spid="17"/>
                                        </p:tgtEl>
                                        <p:attrNameLst>
                                          <p:attrName>style.rotation</p:attrName>
                                        </p:attrNameLst>
                                      </p:cBhvr>
                                      <p:tavLst>
                                        <p:tav tm="0">
                                          <p:val>
                                            <p:fltVal val="360"/>
                                          </p:val>
                                        </p:tav>
                                        <p:tav tm="100000">
                                          <p:val>
                                            <p:fltVal val="0"/>
                                          </p:val>
                                        </p:tav>
                                      </p:tavLst>
                                    </p:anim>
                                    <p:animEffect transition="in" filter="fade">
                                      <p:cBhvr>
                                        <p:cTn id="76" dur="3000"/>
                                        <p:tgtEl>
                                          <p:spTgt spid="17"/>
                                        </p:tgtEl>
                                      </p:cBhvr>
                                    </p:animEffect>
                                  </p:childTnLst>
                                </p:cTn>
                              </p:par>
                              <p:par>
                                <p:cTn id="77" presetID="49" presetClass="entr" presetSubtype="0" decel="100000" fill="hold" grpId="1"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3000" fill="hold"/>
                                        <p:tgtEl>
                                          <p:spTgt spid="19"/>
                                        </p:tgtEl>
                                        <p:attrNameLst>
                                          <p:attrName>ppt_w</p:attrName>
                                        </p:attrNameLst>
                                      </p:cBhvr>
                                      <p:tavLst>
                                        <p:tav tm="0">
                                          <p:val>
                                            <p:fltVal val="0"/>
                                          </p:val>
                                        </p:tav>
                                        <p:tav tm="100000">
                                          <p:val>
                                            <p:strVal val="#ppt_w"/>
                                          </p:val>
                                        </p:tav>
                                      </p:tavLst>
                                    </p:anim>
                                    <p:anim calcmode="lin" valueType="num">
                                      <p:cBhvr>
                                        <p:cTn id="80" dur="3000" fill="hold"/>
                                        <p:tgtEl>
                                          <p:spTgt spid="19"/>
                                        </p:tgtEl>
                                        <p:attrNameLst>
                                          <p:attrName>ppt_h</p:attrName>
                                        </p:attrNameLst>
                                      </p:cBhvr>
                                      <p:tavLst>
                                        <p:tav tm="0">
                                          <p:val>
                                            <p:fltVal val="0"/>
                                          </p:val>
                                        </p:tav>
                                        <p:tav tm="100000">
                                          <p:val>
                                            <p:strVal val="#ppt_h"/>
                                          </p:val>
                                        </p:tav>
                                      </p:tavLst>
                                    </p:anim>
                                    <p:anim calcmode="lin" valueType="num">
                                      <p:cBhvr>
                                        <p:cTn id="81" dur="3000" fill="hold"/>
                                        <p:tgtEl>
                                          <p:spTgt spid="19"/>
                                        </p:tgtEl>
                                        <p:attrNameLst>
                                          <p:attrName>style.rotation</p:attrName>
                                        </p:attrNameLst>
                                      </p:cBhvr>
                                      <p:tavLst>
                                        <p:tav tm="0">
                                          <p:val>
                                            <p:fltVal val="360"/>
                                          </p:val>
                                        </p:tav>
                                        <p:tav tm="100000">
                                          <p:val>
                                            <p:fltVal val="0"/>
                                          </p:val>
                                        </p:tav>
                                      </p:tavLst>
                                    </p:anim>
                                    <p:animEffect transition="in" filter="fade">
                                      <p:cBhvr>
                                        <p:cTn id="82" dur="3000"/>
                                        <p:tgtEl>
                                          <p:spTgt spid="19"/>
                                        </p:tgtEl>
                                      </p:cBhvr>
                                    </p:animEffect>
                                  </p:childTnLst>
                                </p:cTn>
                              </p:par>
                              <p:par>
                                <p:cTn id="83" presetID="49" presetClass="entr" presetSubtype="0" decel="100000" fill="hold" grpId="1"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3000" fill="hold"/>
                                        <p:tgtEl>
                                          <p:spTgt spid="25"/>
                                        </p:tgtEl>
                                        <p:attrNameLst>
                                          <p:attrName>ppt_w</p:attrName>
                                        </p:attrNameLst>
                                      </p:cBhvr>
                                      <p:tavLst>
                                        <p:tav tm="0">
                                          <p:val>
                                            <p:fltVal val="0"/>
                                          </p:val>
                                        </p:tav>
                                        <p:tav tm="100000">
                                          <p:val>
                                            <p:strVal val="#ppt_w"/>
                                          </p:val>
                                        </p:tav>
                                      </p:tavLst>
                                    </p:anim>
                                    <p:anim calcmode="lin" valueType="num">
                                      <p:cBhvr>
                                        <p:cTn id="86" dur="3000" fill="hold"/>
                                        <p:tgtEl>
                                          <p:spTgt spid="25"/>
                                        </p:tgtEl>
                                        <p:attrNameLst>
                                          <p:attrName>ppt_h</p:attrName>
                                        </p:attrNameLst>
                                      </p:cBhvr>
                                      <p:tavLst>
                                        <p:tav tm="0">
                                          <p:val>
                                            <p:fltVal val="0"/>
                                          </p:val>
                                        </p:tav>
                                        <p:tav tm="100000">
                                          <p:val>
                                            <p:strVal val="#ppt_h"/>
                                          </p:val>
                                        </p:tav>
                                      </p:tavLst>
                                    </p:anim>
                                    <p:anim calcmode="lin" valueType="num">
                                      <p:cBhvr>
                                        <p:cTn id="87" dur="3000" fill="hold"/>
                                        <p:tgtEl>
                                          <p:spTgt spid="25"/>
                                        </p:tgtEl>
                                        <p:attrNameLst>
                                          <p:attrName>style.rotation</p:attrName>
                                        </p:attrNameLst>
                                      </p:cBhvr>
                                      <p:tavLst>
                                        <p:tav tm="0">
                                          <p:val>
                                            <p:fltVal val="360"/>
                                          </p:val>
                                        </p:tav>
                                        <p:tav tm="100000">
                                          <p:val>
                                            <p:fltVal val="0"/>
                                          </p:val>
                                        </p:tav>
                                      </p:tavLst>
                                    </p:anim>
                                    <p:animEffect transition="in" filter="fade">
                                      <p:cBhvr>
                                        <p:cTn id="88" dur="3000"/>
                                        <p:tgtEl>
                                          <p:spTgt spid="25"/>
                                        </p:tgtEl>
                                      </p:cBhvr>
                                    </p:animEffect>
                                  </p:childTnLst>
                                </p:cTn>
                              </p:par>
                              <p:par>
                                <p:cTn id="89" presetID="49" presetClass="entr" presetSubtype="0" decel="100000" fill="hold" grpId="1"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p:cTn id="91" dur="3000" fill="hold"/>
                                        <p:tgtEl>
                                          <p:spTgt spid="27"/>
                                        </p:tgtEl>
                                        <p:attrNameLst>
                                          <p:attrName>ppt_w</p:attrName>
                                        </p:attrNameLst>
                                      </p:cBhvr>
                                      <p:tavLst>
                                        <p:tav tm="0">
                                          <p:val>
                                            <p:fltVal val="0"/>
                                          </p:val>
                                        </p:tav>
                                        <p:tav tm="100000">
                                          <p:val>
                                            <p:strVal val="#ppt_w"/>
                                          </p:val>
                                        </p:tav>
                                      </p:tavLst>
                                    </p:anim>
                                    <p:anim calcmode="lin" valueType="num">
                                      <p:cBhvr>
                                        <p:cTn id="92" dur="3000" fill="hold"/>
                                        <p:tgtEl>
                                          <p:spTgt spid="27"/>
                                        </p:tgtEl>
                                        <p:attrNameLst>
                                          <p:attrName>ppt_h</p:attrName>
                                        </p:attrNameLst>
                                      </p:cBhvr>
                                      <p:tavLst>
                                        <p:tav tm="0">
                                          <p:val>
                                            <p:fltVal val="0"/>
                                          </p:val>
                                        </p:tav>
                                        <p:tav tm="100000">
                                          <p:val>
                                            <p:strVal val="#ppt_h"/>
                                          </p:val>
                                        </p:tav>
                                      </p:tavLst>
                                    </p:anim>
                                    <p:anim calcmode="lin" valueType="num">
                                      <p:cBhvr>
                                        <p:cTn id="93" dur="3000" fill="hold"/>
                                        <p:tgtEl>
                                          <p:spTgt spid="27"/>
                                        </p:tgtEl>
                                        <p:attrNameLst>
                                          <p:attrName>style.rotation</p:attrName>
                                        </p:attrNameLst>
                                      </p:cBhvr>
                                      <p:tavLst>
                                        <p:tav tm="0">
                                          <p:val>
                                            <p:fltVal val="360"/>
                                          </p:val>
                                        </p:tav>
                                        <p:tav tm="100000">
                                          <p:val>
                                            <p:fltVal val="0"/>
                                          </p:val>
                                        </p:tav>
                                      </p:tavLst>
                                    </p:anim>
                                    <p:animEffect transition="in" filter="fade">
                                      <p:cBhvr>
                                        <p:cTn id="94" dur="3000"/>
                                        <p:tgtEl>
                                          <p:spTgt spid="27"/>
                                        </p:tgtEl>
                                      </p:cBhvr>
                                    </p:animEffect>
                                  </p:childTnLst>
                                </p:cTn>
                              </p:par>
                              <p:par>
                                <p:cTn id="95" presetID="49" presetClass="entr" presetSubtype="0" decel="100000" fill="hold" grpId="1" nodeType="with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p:cTn id="97" dur="3000" fill="hold"/>
                                        <p:tgtEl>
                                          <p:spTgt spid="29"/>
                                        </p:tgtEl>
                                        <p:attrNameLst>
                                          <p:attrName>ppt_w</p:attrName>
                                        </p:attrNameLst>
                                      </p:cBhvr>
                                      <p:tavLst>
                                        <p:tav tm="0">
                                          <p:val>
                                            <p:fltVal val="0"/>
                                          </p:val>
                                        </p:tav>
                                        <p:tav tm="100000">
                                          <p:val>
                                            <p:strVal val="#ppt_w"/>
                                          </p:val>
                                        </p:tav>
                                      </p:tavLst>
                                    </p:anim>
                                    <p:anim calcmode="lin" valueType="num">
                                      <p:cBhvr>
                                        <p:cTn id="98" dur="3000" fill="hold"/>
                                        <p:tgtEl>
                                          <p:spTgt spid="29"/>
                                        </p:tgtEl>
                                        <p:attrNameLst>
                                          <p:attrName>ppt_h</p:attrName>
                                        </p:attrNameLst>
                                      </p:cBhvr>
                                      <p:tavLst>
                                        <p:tav tm="0">
                                          <p:val>
                                            <p:fltVal val="0"/>
                                          </p:val>
                                        </p:tav>
                                        <p:tav tm="100000">
                                          <p:val>
                                            <p:strVal val="#ppt_h"/>
                                          </p:val>
                                        </p:tav>
                                      </p:tavLst>
                                    </p:anim>
                                    <p:anim calcmode="lin" valueType="num">
                                      <p:cBhvr>
                                        <p:cTn id="99" dur="3000" fill="hold"/>
                                        <p:tgtEl>
                                          <p:spTgt spid="29"/>
                                        </p:tgtEl>
                                        <p:attrNameLst>
                                          <p:attrName>style.rotation</p:attrName>
                                        </p:attrNameLst>
                                      </p:cBhvr>
                                      <p:tavLst>
                                        <p:tav tm="0">
                                          <p:val>
                                            <p:fltVal val="360"/>
                                          </p:val>
                                        </p:tav>
                                        <p:tav tm="100000">
                                          <p:val>
                                            <p:fltVal val="0"/>
                                          </p:val>
                                        </p:tav>
                                      </p:tavLst>
                                    </p:anim>
                                    <p:animEffect transition="in" filter="fade">
                                      <p:cBhvr>
                                        <p:cTn id="100" dur="3000"/>
                                        <p:tgtEl>
                                          <p:spTgt spid="29"/>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5"/>
                                        </p:tgtEl>
                                        <p:attrNameLst>
                                          <p:attrName>style.visibility</p:attrName>
                                        </p:attrNameLst>
                                      </p:cBhvr>
                                      <p:to>
                                        <p:strVal val="visible"/>
                                      </p:to>
                                    </p:set>
                                    <p:anim calcmode="lin" valueType="num">
                                      <p:cBhvr>
                                        <p:cTn id="103" dur="3000" fill="hold"/>
                                        <p:tgtEl>
                                          <p:spTgt spid="5"/>
                                        </p:tgtEl>
                                        <p:attrNameLst>
                                          <p:attrName>ppt_w</p:attrName>
                                        </p:attrNameLst>
                                      </p:cBhvr>
                                      <p:tavLst>
                                        <p:tav tm="0">
                                          <p:val>
                                            <p:fltVal val="0"/>
                                          </p:val>
                                        </p:tav>
                                        <p:tav tm="100000">
                                          <p:val>
                                            <p:strVal val="#ppt_w"/>
                                          </p:val>
                                        </p:tav>
                                      </p:tavLst>
                                    </p:anim>
                                    <p:anim calcmode="lin" valueType="num">
                                      <p:cBhvr>
                                        <p:cTn id="104" dur="3000" fill="hold"/>
                                        <p:tgtEl>
                                          <p:spTgt spid="5"/>
                                        </p:tgtEl>
                                        <p:attrNameLst>
                                          <p:attrName>ppt_h</p:attrName>
                                        </p:attrNameLst>
                                      </p:cBhvr>
                                      <p:tavLst>
                                        <p:tav tm="0">
                                          <p:val>
                                            <p:fltVal val="0"/>
                                          </p:val>
                                        </p:tav>
                                        <p:tav tm="100000">
                                          <p:val>
                                            <p:strVal val="#ppt_h"/>
                                          </p:val>
                                        </p:tav>
                                      </p:tavLst>
                                    </p:anim>
                                    <p:anim calcmode="lin" valueType="num">
                                      <p:cBhvr>
                                        <p:cTn id="105" dur="3000" fill="hold"/>
                                        <p:tgtEl>
                                          <p:spTgt spid="5"/>
                                        </p:tgtEl>
                                        <p:attrNameLst>
                                          <p:attrName>style.rotation</p:attrName>
                                        </p:attrNameLst>
                                      </p:cBhvr>
                                      <p:tavLst>
                                        <p:tav tm="0">
                                          <p:val>
                                            <p:fltVal val="360"/>
                                          </p:val>
                                        </p:tav>
                                        <p:tav tm="100000">
                                          <p:val>
                                            <p:fltVal val="0"/>
                                          </p:val>
                                        </p:tav>
                                      </p:tavLst>
                                    </p:anim>
                                    <p:animEffect transition="in" filter="fade">
                                      <p:cBhvr>
                                        <p:cTn id="106" dur="3000"/>
                                        <p:tgtEl>
                                          <p:spTgt spid="5"/>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3000" fill="hold"/>
                                        <p:tgtEl>
                                          <p:spTgt spid="10"/>
                                        </p:tgtEl>
                                        <p:attrNameLst>
                                          <p:attrName>ppt_w</p:attrName>
                                        </p:attrNameLst>
                                      </p:cBhvr>
                                      <p:tavLst>
                                        <p:tav tm="0">
                                          <p:val>
                                            <p:fltVal val="0"/>
                                          </p:val>
                                        </p:tav>
                                        <p:tav tm="100000">
                                          <p:val>
                                            <p:strVal val="#ppt_w"/>
                                          </p:val>
                                        </p:tav>
                                      </p:tavLst>
                                    </p:anim>
                                    <p:anim calcmode="lin" valueType="num">
                                      <p:cBhvr>
                                        <p:cTn id="110" dur="3000" fill="hold"/>
                                        <p:tgtEl>
                                          <p:spTgt spid="10"/>
                                        </p:tgtEl>
                                        <p:attrNameLst>
                                          <p:attrName>ppt_h</p:attrName>
                                        </p:attrNameLst>
                                      </p:cBhvr>
                                      <p:tavLst>
                                        <p:tav tm="0">
                                          <p:val>
                                            <p:fltVal val="0"/>
                                          </p:val>
                                        </p:tav>
                                        <p:tav tm="100000">
                                          <p:val>
                                            <p:strVal val="#ppt_h"/>
                                          </p:val>
                                        </p:tav>
                                      </p:tavLst>
                                    </p:anim>
                                    <p:anim calcmode="lin" valueType="num">
                                      <p:cBhvr>
                                        <p:cTn id="111" dur="3000" fill="hold"/>
                                        <p:tgtEl>
                                          <p:spTgt spid="10"/>
                                        </p:tgtEl>
                                        <p:attrNameLst>
                                          <p:attrName>style.rotation</p:attrName>
                                        </p:attrNameLst>
                                      </p:cBhvr>
                                      <p:tavLst>
                                        <p:tav tm="0">
                                          <p:val>
                                            <p:fltVal val="360"/>
                                          </p:val>
                                        </p:tav>
                                        <p:tav tm="100000">
                                          <p:val>
                                            <p:fltVal val="0"/>
                                          </p:val>
                                        </p:tav>
                                      </p:tavLst>
                                    </p:anim>
                                    <p:animEffect transition="in" filter="fade">
                                      <p:cBhvr>
                                        <p:cTn id="112" dur="3000"/>
                                        <p:tgtEl>
                                          <p:spTgt spid="10"/>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p:cTn id="115" dur="3000" fill="hold"/>
                                        <p:tgtEl>
                                          <p:spTgt spid="14"/>
                                        </p:tgtEl>
                                        <p:attrNameLst>
                                          <p:attrName>ppt_w</p:attrName>
                                        </p:attrNameLst>
                                      </p:cBhvr>
                                      <p:tavLst>
                                        <p:tav tm="0">
                                          <p:val>
                                            <p:fltVal val="0"/>
                                          </p:val>
                                        </p:tav>
                                        <p:tav tm="100000">
                                          <p:val>
                                            <p:strVal val="#ppt_w"/>
                                          </p:val>
                                        </p:tav>
                                      </p:tavLst>
                                    </p:anim>
                                    <p:anim calcmode="lin" valueType="num">
                                      <p:cBhvr>
                                        <p:cTn id="116" dur="3000" fill="hold"/>
                                        <p:tgtEl>
                                          <p:spTgt spid="14"/>
                                        </p:tgtEl>
                                        <p:attrNameLst>
                                          <p:attrName>ppt_h</p:attrName>
                                        </p:attrNameLst>
                                      </p:cBhvr>
                                      <p:tavLst>
                                        <p:tav tm="0">
                                          <p:val>
                                            <p:fltVal val="0"/>
                                          </p:val>
                                        </p:tav>
                                        <p:tav tm="100000">
                                          <p:val>
                                            <p:strVal val="#ppt_h"/>
                                          </p:val>
                                        </p:tav>
                                      </p:tavLst>
                                    </p:anim>
                                    <p:anim calcmode="lin" valueType="num">
                                      <p:cBhvr>
                                        <p:cTn id="117" dur="3000" fill="hold"/>
                                        <p:tgtEl>
                                          <p:spTgt spid="14"/>
                                        </p:tgtEl>
                                        <p:attrNameLst>
                                          <p:attrName>style.rotation</p:attrName>
                                        </p:attrNameLst>
                                      </p:cBhvr>
                                      <p:tavLst>
                                        <p:tav tm="0">
                                          <p:val>
                                            <p:fltVal val="360"/>
                                          </p:val>
                                        </p:tav>
                                        <p:tav tm="100000">
                                          <p:val>
                                            <p:fltVal val="0"/>
                                          </p:val>
                                        </p:tav>
                                      </p:tavLst>
                                    </p:anim>
                                    <p:animEffect transition="in" filter="fade">
                                      <p:cBhvr>
                                        <p:cTn id="118" dur="3000"/>
                                        <p:tgtEl>
                                          <p:spTgt spid="14"/>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p:cTn id="121" dur="3000" fill="hold"/>
                                        <p:tgtEl>
                                          <p:spTgt spid="20"/>
                                        </p:tgtEl>
                                        <p:attrNameLst>
                                          <p:attrName>ppt_w</p:attrName>
                                        </p:attrNameLst>
                                      </p:cBhvr>
                                      <p:tavLst>
                                        <p:tav tm="0">
                                          <p:val>
                                            <p:fltVal val="0"/>
                                          </p:val>
                                        </p:tav>
                                        <p:tav tm="100000">
                                          <p:val>
                                            <p:strVal val="#ppt_w"/>
                                          </p:val>
                                        </p:tav>
                                      </p:tavLst>
                                    </p:anim>
                                    <p:anim calcmode="lin" valueType="num">
                                      <p:cBhvr>
                                        <p:cTn id="122" dur="3000" fill="hold"/>
                                        <p:tgtEl>
                                          <p:spTgt spid="20"/>
                                        </p:tgtEl>
                                        <p:attrNameLst>
                                          <p:attrName>ppt_h</p:attrName>
                                        </p:attrNameLst>
                                      </p:cBhvr>
                                      <p:tavLst>
                                        <p:tav tm="0">
                                          <p:val>
                                            <p:fltVal val="0"/>
                                          </p:val>
                                        </p:tav>
                                        <p:tav tm="100000">
                                          <p:val>
                                            <p:strVal val="#ppt_h"/>
                                          </p:val>
                                        </p:tav>
                                      </p:tavLst>
                                    </p:anim>
                                    <p:anim calcmode="lin" valueType="num">
                                      <p:cBhvr>
                                        <p:cTn id="123" dur="3000" fill="hold"/>
                                        <p:tgtEl>
                                          <p:spTgt spid="20"/>
                                        </p:tgtEl>
                                        <p:attrNameLst>
                                          <p:attrName>style.rotation</p:attrName>
                                        </p:attrNameLst>
                                      </p:cBhvr>
                                      <p:tavLst>
                                        <p:tav tm="0">
                                          <p:val>
                                            <p:fltVal val="360"/>
                                          </p:val>
                                        </p:tav>
                                        <p:tav tm="100000">
                                          <p:val>
                                            <p:fltVal val="0"/>
                                          </p:val>
                                        </p:tav>
                                      </p:tavLst>
                                    </p:anim>
                                    <p:animEffect transition="in" filter="fade">
                                      <p:cBhvr>
                                        <p:cTn id="124" dur="3000"/>
                                        <p:tgtEl>
                                          <p:spTgt spid="20"/>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3000" fill="hold"/>
                                        <p:tgtEl>
                                          <p:spTgt spid="22"/>
                                        </p:tgtEl>
                                        <p:attrNameLst>
                                          <p:attrName>ppt_w</p:attrName>
                                        </p:attrNameLst>
                                      </p:cBhvr>
                                      <p:tavLst>
                                        <p:tav tm="0">
                                          <p:val>
                                            <p:fltVal val="0"/>
                                          </p:val>
                                        </p:tav>
                                        <p:tav tm="100000">
                                          <p:val>
                                            <p:strVal val="#ppt_w"/>
                                          </p:val>
                                        </p:tav>
                                      </p:tavLst>
                                    </p:anim>
                                    <p:anim calcmode="lin" valueType="num">
                                      <p:cBhvr>
                                        <p:cTn id="128" dur="3000" fill="hold"/>
                                        <p:tgtEl>
                                          <p:spTgt spid="22"/>
                                        </p:tgtEl>
                                        <p:attrNameLst>
                                          <p:attrName>ppt_h</p:attrName>
                                        </p:attrNameLst>
                                      </p:cBhvr>
                                      <p:tavLst>
                                        <p:tav tm="0">
                                          <p:val>
                                            <p:fltVal val="0"/>
                                          </p:val>
                                        </p:tav>
                                        <p:tav tm="100000">
                                          <p:val>
                                            <p:strVal val="#ppt_h"/>
                                          </p:val>
                                        </p:tav>
                                      </p:tavLst>
                                    </p:anim>
                                    <p:anim calcmode="lin" valueType="num">
                                      <p:cBhvr>
                                        <p:cTn id="129" dur="3000" fill="hold"/>
                                        <p:tgtEl>
                                          <p:spTgt spid="22"/>
                                        </p:tgtEl>
                                        <p:attrNameLst>
                                          <p:attrName>style.rotation</p:attrName>
                                        </p:attrNameLst>
                                      </p:cBhvr>
                                      <p:tavLst>
                                        <p:tav tm="0">
                                          <p:val>
                                            <p:fltVal val="360"/>
                                          </p:val>
                                        </p:tav>
                                        <p:tav tm="100000">
                                          <p:val>
                                            <p:fltVal val="0"/>
                                          </p:val>
                                        </p:tav>
                                      </p:tavLst>
                                    </p:anim>
                                    <p:animEffect transition="in" filter="fade">
                                      <p:cBhvr>
                                        <p:cTn id="130" dur="3000"/>
                                        <p:tgtEl>
                                          <p:spTgt spid="2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32"/>
                                        </p:tgtEl>
                                        <p:attrNameLst>
                                          <p:attrName>style.visibility</p:attrName>
                                        </p:attrNameLst>
                                      </p:cBhvr>
                                      <p:to>
                                        <p:strVal val="visible"/>
                                      </p:to>
                                    </p:set>
                                    <p:anim calcmode="lin" valueType="num">
                                      <p:cBhvr>
                                        <p:cTn id="133" dur="3000" fill="hold"/>
                                        <p:tgtEl>
                                          <p:spTgt spid="32"/>
                                        </p:tgtEl>
                                        <p:attrNameLst>
                                          <p:attrName>ppt_w</p:attrName>
                                        </p:attrNameLst>
                                      </p:cBhvr>
                                      <p:tavLst>
                                        <p:tav tm="0">
                                          <p:val>
                                            <p:fltVal val="0"/>
                                          </p:val>
                                        </p:tav>
                                        <p:tav tm="100000">
                                          <p:val>
                                            <p:strVal val="#ppt_w"/>
                                          </p:val>
                                        </p:tav>
                                      </p:tavLst>
                                    </p:anim>
                                    <p:anim calcmode="lin" valueType="num">
                                      <p:cBhvr>
                                        <p:cTn id="134" dur="3000" fill="hold"/>
                                        <p:tgtEl>
                                          <p:spTgt spid="32"/>
                                        </p:tgtEl>
                                        <p:attrNameLst>
                                          <p:attrName>ppt_h</p:attrName>
                                        </p:attrNameLst>
                                      </p:cBhvr>
                                      <p:tavLst>
                                        <p:tav tm="0">
                                          <p:val>
                                            <p:fltVal val="0"/>
                                          </p:val>
                                        </p:tav>
                                        <p:tav tm="100000">
                                          <p:val>
                                            <p:strVal val="#ppt_h"/>
                                          </p:val>
                                        </p:tav>
                                      </p:tavLst>
                                    </p:anim>
                                    <p:anim calcmode="lin" valueType="num">
                                      <p:cBhvr>
                                        <p:cTn id="135" dur="3000" fill="hold"/>
                                        <p:tgtEl>
                                          <p:spTgt spid="32"/>
                                        </p:tgtEl>
                                        <p:attrNameLst>
                                          <p:attrName>style.rotation</p:attrName>
                                        </p:attrNameLst>
                                      </p:cBhvr>
                                      <p:tavLst>
                                        <p:tav tm="0">
                                          <p:val>
                                            <p:fltVal val="360"/>
                                          </p:val>
                                        </p:tav>
                                        <p:tav tm="100000">
                                          <p:val>
                                            <p:fltVal val="0"/>
                                          </p:val>
                                        </p:tav>
                                      </p:tavLst>
                                    </p:anim>
                                    <p:animEffect transition="in" filter="fade">
                                      <p:cBhvr>
                                        <p:cTn id="136" dur="3000"/>
                                        <p:tgtEl>
                                          <p:spTgt spid="32"/>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34"/>
                                        </p:tgtEl>
                                        <p:attrNameLst>
                                          <p:attrName>style.visibility</p:attrName>
                                        </p:attrNameLst>
                                      </p:cBhvr>
                                      <p:to>
                                        <p:strVal val="visible"/>
                                      </p:to>
                                    </p:set>
                                    <p:anim calcmode="lin" valueType="num">
                                      <p:cBhvr>
                                        <p:cTn id="139" dur="3000" fill="hold"/>
                                        <p:tgtEl>
                                          <p:spTgt spid="34"/>
                                        </p:tgtEl>
                                        <p:attrNameLst>
                                          <p:attrName>ppt_w</p:attrName>
                                        </p:attrNameLst>
                                      </p:cBhvr>
                                      <p:tavLst>
                                        <p:tav tm="0">
                                          <p:val>
                                            <p:fltVal val="0"/>
                                          </p:val>
                                        </p:tav>
                                        <p:tav tm="100000">
                                          <p:val>
                                            <p:strVal val="#ppt_w"/>
                                          </p:val>
                                        </p:tav>
                                      </p:tavLst>
                                    </p:anim>
                                    <p:anim calcmode="lin" valueType="num">
                                      <p:cBhvr>
                                        <p:cTn id="140" dur="3000" fill="hold"/>
                                        <p:tgtEl>
                                          <p:spTgt spid="34"/>
                                        </p:tgtEl>
                                        <p:attrNameLst>
                                          <p:attrName>ppt_h</p:attrName>
                                        </p:attrNameLst>
                                      </p:cBhvr>
                                      <p:tavLst>
                                        <p:tav tm="0">
                                          <p:val>
                                            <p:fltVal val="0"/>
                                          </p:val>
                                        </p:tav>
                                        <p:tav tm="100000">
                                          <p:val>
                                            <p:strVal val="#ppt_h"/>
                                          </p:val>
                                        </p:tav>
                                      </p:tavLst>
                                    </p:anim>
                                    <p:anim calcmode="lin" valueType="num">
                                      <p:cBhvr>
                                        <p:cTn id="141" dur="3000" fill="hold"/>
                                        <p:tgtEl>
                                          <p:spTgt spid="34"/>
                                        </p:tgtEl>
                                        <p:attrNameLst>
                                          <p:attrName>style.rotation</p:attrName>
                                        </p:attrNameLst>
                                      </p:cBhvr>
                                      <p:tavLst>
                                        <p:tav tm="0">
                                          <p:val>
                                            <p:fltVal val="360"/>
                                          </p:val>
                                        </p:tav>
                                        <p:tav tm="100000">
                                          <p:val>
                                            <p:fltVal val="0"/>
                                          </p:val>
                                        </p:tav>
                                      </p:tavLst>
                                    </p:anim>
                                    <p:animEffect transition="in" filter="fade">
                                      <p:cBhvr>
                                        <p:cTn id="142" dur="3000"/>
                                        <p:tgtEl>
                                          <p:spTgt spid="34"/>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p:cTn id="145" dur="3000" fill="hold"/>
                                        <p:tgtEl>
                                          <p:spTgt spid="36"/>
                                        </p:tgtEl>
                                        <p:attrNameLst>
                                          <p:attrName>ppt_w</p:attrName>
                                        </p:attrNameLst>
                                      </p:cBhvr>
                                      <p:tavLst>
                                        <p:tav tm="0">
                                          <p:val>
                                            <p:fltVal val="0"/>
                                          </p:val>
                                        </p:tav>
                                        <p:tav tm="100000">
                                          <p:val>
                                            <p:strVal val="#ppt_w"/>
                                          </p:val>
                                        </p:tav>
                                      </p:tavLst>
                                    </p:anim>
                                    <p:anim calcmode="lin" valueType="num">
                                      <p:cBhvr>
                                        <p:cTn id="146" dur="3000" fill="hold"/>
                                        <p:tgtEl>
                                          <p:spTgt spid="36"/>
                                        </p:tgtEl>
                                        <p:attrNameLst>
                                          <p:attrName>ppt_h</p:attrName>
                                        </p:attrNameLst>
                                      </p:cBhvr>
                                      <p:tavLst>
                                        <p:tav tm="0">
                                          <p:val>
                                            <p:fltVal val="0"/>
                                          </p:val>
                                        </p:tav>
                                        <p:tav tm="100000">
                                          <p:val>
                                            <p:strVal val="#ppt_h"/>
                                          </p:val>
                                        </p:tav>
                                      </p:tavLst>
                                    </p:anim>
                                    <p:anim calcmode="lin" valueType="num">
                                      <p:cBhvr>
                                        <p:cTn id="147" dur="3000" fill="hold"/>
                                        <p:tgtEl>
                                          <p:spTgt spid="36"/>
                                        </p:tgtEl>
                                        <p:attrNameLst>
                                          <p:attrName>style.rotation</p:attrName>
                                        </p:attrNameLst>
                                      </p:cBhvr>
                                      <p:tavLst>
                                        <p:tav tm="0">
                                          <p:val>
                                            <p:fltVal val="360"/>
                                          </p:val>
                                        </p:tav>
                                        <p:tav tm="100000">
                                          <p:val>
                                            <p:fltVal val="0"/>
                                          </p:val>
                                        </p:tav>
                                      </p:tavLst>
                                    </p:anim>
                                    <p:animEffect transition="in" filter="fade">
                                      <p:cBhvr>
                                        <p:cTn id="148" dur="3000"/>
                                        <p:tgtEl>
                                          <p:spTgt spid="36"/>
                                        </p:tgtEl>
                                      </p:cBhvr>
                                    </p:animEffect>
                                  </p:childTnLst>
                                </p:cTn>
                              </p:par>
                            </p:childTnLst>
                          </p:cTn>
                        </p:par>
                        <p:par>
                          <p:cTn id="149" fill="hold">
                            <p:stCondLst>
                              <p:cond delay="3000"/>
                            </p:stCondLst>
                            <p:childTnLst>
                              <p:par>
                                <p:cTn id="150" presetID="2" presetClass="exit" presetSubtype="6" fill="hold" grpId="2" nodeType="afterEffect">
                                  <p:stCondLst>
                                    <p:cond delay="0"/>
                                  </p:stCondLst>
                                  <p:childTnLst>
                                    <p:anim calcmode="lin" valueType="num">
                                      <p:cBhvr additive="base">
                                        <p:cTn id="151" dur="3000"/>
                                        <p:tgtEl>
                                          <p:spTgt spid="4"/>
                                        </p:tgtEl>
                                        <p:attrNameLst>
                                          <p:attrName>ppt_x</p:attrName>
                                        </p:attrNameLst>
                                      </p:cBhvr>
                                      <p:tavLst>
                                        <p:tav tm="0">
                                          <p:val>
                                            <p:strVal val="ppt_x"/>
                                          </p:val>
                                        </p:tav>
                                        <p:tav tm="100000">
                                          <p:val>
                                            <p:strVal val="1+ppt_w/2"/>
                                          </p:val>
                                        </p:tav>
                                      </p:tavLst>
                                    </p:anim>
                                    <p:anim calcmode="lin" valueType="num">
                                      <p:cBhvr additive="base">
                                        <p:cTn id="152" dur="3000"/>
                                        <p:tgtEl>
                                          <p:spTgt spid="4"/>
                                        </p:tgtEl>
                                        <p:attrNameLst>
                                          <p:attrName>ppt_y</p:attrName>
                                        </p:attrNameLst>
                                      </p:cBhvr>
                                      <p:tavLst>
                                        <p:tav tm="0">
                                          <p:val>
                                            <p:strVal val="ppt_y"/>
                                          </p:val>
                                        </p:tav>
                                        <p:tav tm="100000">
                                          <p:val>
                                            <p:strVal val="1+ppt_h/2"/>
                                          </p:val>
                                        </p:tav>
                                      </p:tavLst>
                                    </p:anim>
                                    <p:set>
                                      <p:cBhvr>
                                        <p:cTn id="153" dur="1" fill="hold">
                                          <p:stCondLst>
                                            <p:cond delay="2999"/>
                                          </p:stCondLst>
                                        </p:cTn>
                                        <p:tgtEl>
                                          <p:spTgt spid="4"/>
                                        </p:tgtEl>
                                        <p:attrNameLst>
                                          <p:attrName>style.visibility</p:attrName>
                                        </p:attrNameLst>
                                      </p:cBhvr>
                                      <p:to>
                                        <p:strVal val="hidden"/>
                                      </p:to>
                                    </p:set>
                                  </p:childTnLst>
                                </p:cTn>
                              </p:par>
                              <p:par>
                                <p:cTn id="154" presetID="2" presetClass="exit" presetSubtype="6" fill="hold" grpId="2" nodeType="withEffect">
                                  <p:stCondLst>
                                    <p:cond delay="0"/>
                                  </p:stCondLst>
                                  <p:childTnLst>
                                    <p:anim calcmode="lin" valueType="num">
                                      <p:cBhvr additive="base">
                                        <p:cTn id="155" dur="3000"/>
                                        <p:tgtEl>
                                          <p:spTgt spid="9"/>
                                        </p:tgtEl>
                                        <p:attrNameLst>
                                          <p:attrName>ppt_x</p:attrName>
                                        </p:attrNameLst>
                                      </p:cBhvr>
                                      <p:tavLst>
                                        <p:tav tm="0">
                                          <p:val>
                                            <p:strVal val="ppt_x"/>
                                          </p:val>
                                        </p:tav>
                                        <p:tav tm="100000">
                                          <p:val>
                                            <p:strVal val="1+ppt_w/2"/>
                                          </p:val>
                                        </p:tav>
                                      </p:tavLst>
                                    </p:anim>
                                    <p:anim calcmode="lin" valueType="num">
                                      <p:cBhvr additive="base">
                                        <p:cTn id="156" dur="3000"/>
                                        <p:tgtEl>
                                          <p:spTgt spid="9"/>
                                        </p:tgtEl>
                                        <p:attrNameLst>
                                          <p:attrName>ppt_y</p:attrName>
                                        </p:attrNameLst>
                                      </p:cBhvr>
                                      <p:tavLst>
                                        <p:tav tm="0">
                                          <p:val>
                                            <p:strVal val="ppt_y"/>
                                          </p:val>
                                        </p:tav>
                                        <p:tav tm="100000">
                                          <p:val>
                                            <p:strVal val="1+ppt_h/2"/>
                                          </p:val>
                                        </p:tav>
                                      </p:tavLst>
                                    </p:anim>
                                    <p:set>
                                      <p:cBhvr>
                                        <p:cTn id="157" dur="1" fill="hold">
                                          <p:stCondLst>
                                            <p:cond delay="2999"/>
                                          </p:stCondLst>
                                        </p:cTn>
                                        <p:tgtEl>
                                          <p:spTgt spid="9"/>
                                        </p:tgtEl>
                                        <p:attrNameLst>
                                          <p:attrName>style.visibility</p:attrName>
                                        </p:attrNameLst>
                                      </p:cBhvr>
                                      <p:to>
                                        <p:strVal val="hidden"/>
                                      </p:to>
                                    </p:set>
                                  </p:childTnLst>
                                </p:cTn>
                              </p:par>
                              <p:par>
                                <p:cTn id="158" presetID="2" presetClass="exit" presetSubtype="6" fill="hold" grpId="2"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1+ppt_w/2"/>
                                          </p:val>
                                        </p:tav>
                                      </p:tavLst>
                                    </p:anim>
                                    <p:anim calcmode="lin" valueType="num">
                                      <p:cBhvr additive="base">
                                        <p:cTn id="160" dur="3000"/>
                                        <p:tgtEl>
                                          <p:spTgt spid="12"/>
                                        </p:tgtEl>
                                        <p:attrNameLst>
                                          <p:attrName>ppt_y</p:attrName>
                                        </p:attrNameLst>
                                      </p:cBhvr>
                                      <p:tavLst>
                                        <p:tav tm="0">
                                          <p:val>
                                            <p:strVal val="ppt_y"/>
                                          </p:val>
                                        </p:tav>
                                        <p:tav tm="100000">
                                          <p:val>
                                            <p:strVal val="1+ppt_h/2"/>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6" fill="hold" grpId="2"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1+ppt_h/2"/>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9" fill="hold" grpId="2" nodeType="withEffect">
                                  <p:stCondLst>
                                    <p:cond delay="0"/>
                                  </p:stCondLst>
                                  <p:childTnLst>
                                    <p:anim calcmode="lin" valueType="num">
                                      <p:cBhvr additive="base">
                                        <p:cTn id="167" dur="3000"/>
                                        <p:tgtEl>
                                          <p:spTgt spid="22"/>
                                        </p:tgtEl>
                                        <p:attrNameLst>
                                          <p:attrName>ppt_x</p:attrName>
                                        </p:attrNameLst>
                                      </p:cBhvr>
                                      <p:tavLst>
                                        <p:tav tm="0">
                                          <p:val>
                                            <p:strVal val="ppt_x"/>
                                          </p:val>
                                        </p:tav>
                                        <p:tav tm="100000">
                                          <p:val>
                                            <p:strVal val="0-ppt_w/2"/>
                                          </p:val>
                                        </p:tav>
                                      </p:tavLst>
                                    </p:anim>
                                    <p:anim calcmode="lin" valueType="num">
                                      <p:cBhvr additive="base">
                                        <p:cTn id="168" dur="3000"/>
                                        <p:tgtEl>
                                          <p:spTgt spid="22"/>
                                        </p:tgtEl>
                                        <p:attrNameLst>
                                          <p:attrName>ppt_y</p:attrName>
                                        </p:attrNameLst>
                                      </p:cBhvr>
                                      <p:tavLst>
                                        <p:tav tm="0">
                                          <p:val>
                                            <p:strVal val="ppt_y"/>
                                          </p:val>
                                        </p:tav>
                                        <p:tav tm="100000">
                                          <p:val>
                                            <p:strVal val="0-ppt_h/2"/>
                                          </p:val>
                                        </p:tav>
                                      </p:tavLst>
                                    </p:anim>
                                    <p:set>
                                      <p:cBhvr>
                                        <p:cTn id="169" dur="1" fill="hold">
                                          <p:stCondLst>
                                            <p:cond delay="2999"/>
                                          </p:stCondLst>
                                        </p:cTn>
                                        <p:tgtEl>
                                          <p:spTgt spid="22"/>
                                        </p:tgtEl>
                                        <p:attrNameLst>
                                          <p:attrName>style.visibility</p:attrName>
                                        </p:attrNameLst>
                                      </p:cBhvr>
                                      <p:to>
                                        <p:strVal val="hidden"/>
                                      </p:to>
                                    </p:set>
                                  </p:childTnLst>
                                </p:cTn>
                              </p:par>
                              <p:par>
                                <p:cTn id="170" presetID="2" presetClass="exit" presetSubtype="9" fill="hold" grpId="2" nodeType="withEffect">
                                  <p:stCondLst>
                                    <p:cond delay="0"/>
                                  </p:stCondLst>
                                  <p:childTnLst>
                                    <p:anim calcmode="lin" valueType="num">
                                      <p:cBhvr additive="base">
                                        <p:cTn id="171" dur="3000"/>
                                        <p:tgtEl>
                                          <p:spTgt spid="32"/>
                                        </p:tgtEl>
                                        <p:attrNameLst>
                                          <p:attrName>ppt_x</p:attrName>
                                        </p:attrNameLst>
                                      </p:cBhvr>
                                      <p:tavLst>
                                        <p:tav tm="0">
                                          <p:val>
                                            <p:strVal val="ppt_x"/>
                                          </p:val>
                                        </p:tav>
                                        <p:tav tm="100000">
                                          <p:val>
                                            <p:strVal val="0-ppt_w/2"/>
                                          </p:val>
                                        </p:tav>
                                      </p:tavLst>
                                    </p:anim>
                                    <p:anim calcmode="lin" valueType="num">
                                      <p:cBhvr additive="base">
                                        <p:cTn id="172" dur="3000"/>
                                        <p:tgtEl>
                                          <p:spTgt spid="32"/>
                                        </p:tgtEl>
                                        <p:attrNameLst>
                                          <p:attrName>ppt_y</p:attrName>
                                        </p:attrNameLst>
                                      </p:cBhvr>
                                      <p:tavLst>
                                        <p:tav tm="0">
                                          <p:val>
                                            <p:strVal val="ppt_y"/>
                                          </p:val>
                                        </p:tav>
                                        <p:tav tm="100000">
                                          <p:val>
                                            <p:strVal val="0-ppt_h/2"/>
                                          </p:val>
                                        </p:tav>
                                      </p:tavLst>
                                    </p:anim>
                                    <p:set>
                                      <p:cBhvr>
                                        <p:cTn id="173" dur="1" fill="hold">
                                          <p:stCondLst>
                                            <p:cond delay="2999"/>
                                          </p:stCondLst>
                                        </p:cTn>
                                        <p:tgtEl>
                                          <p:spTgt spid="32"/>
                                        </p:tgtEl>
                                        <p:attrNameLst>
                                          <p:attrName>style.visibility</p:attrName>
                                        </p:attrNameLst>
                                      </p:cBhvr>
                                      <p:to>
                                        <p:strVal val="hidden"/>
                                      </p:to>
                                    </p:set>
                                  </p:childTnLst>
                                </p:cTn>
                              </p:par>
                              <p:par>
                                <p:cTn id="174" presetID="2" presetClass="exit" presetSubtype="9" fill="hold" grpId="2" nodeType="withEffect">
                                  <p:stCondLst>
                                    <p:cond delay="0"/>
                                  </p:stCondLst>
                                  <p:childTnLst>
                                    <p:anim calcmode="lin" valueType="num">
                                      <p:cBhvr additive="base">
                                        <p:cTn id="175" dur="3000"/>
                                        <p:tgtEl>
                                          <p:spTgt spid="34"/>
                                        </p:tgtEl>
                                        <p:attrNameLst>
                                          <p:attrName>ppt_x</p:attrName>
                                        </p:attrNameLst>
                                      </p:cBhvr>
                                      <p:tavLst>
                                        <p:tav tm="0">
                                          <p:val>
                                            <p:strVal val="ppt_x"/>
                                          </p:val>
                                        </p:tav>
                                        <p:tav tm="100000">
                                          <p:val>
                                            <p:strVal val="0-ppt_w/2"/>
                                          </p:val>
                                        </p:tav>
                                      </p:tavLst>
                                    </p:anim>
                                    <p:anim calcmode="lin" valueType="num">
                                      <p:cBhvr additive="base">
                                        <p:cTn id="176" dur="3000"/>
                                        <p:tgtEl>
                                          <p:spTgt spid="34"/>
                                        </p:tgtEl>
                                        <p:attrNameLst>
                                          <p:attrName>ppt_y</p:attrName>
                                        </p:attrNameLst>
                                      </p:cBhvr>
                                      <p:tavLst>
                                        <p:tav tm="0">
                                          <p:val>
                                            <p:strVal val="ppt_y"/>
                                          </p:val>
                                        </p:tav>
                                        <p:tav tm="100000">
                                          <p:val>
                                            <p:strVal val="0-ppt_h/2"/>
                                          </p:val>
                                        </p:tav>
                                      </p:tavLst>
                                    </p:anim>
                                    <p:set>
                                      <p:cBhvr>
                                        <p:cTn id="177" dur="1" fill="hold">
                                          <p:stCondLst>
                                            <p:cond delay="2999"/>
                                          </p:stCondLst>
                                        </p:cTn>
                                        <p:tgtEl>
                                          <p:spTgt spid="34"/>
                                        </p:tgtEl>
                                        <p:attrNameLst>
                                          <p:attrName>style.visibility</p:attrName>
                                        </p:attrNameLst>
                                      </p:cBhvr>
                                      <p:to>
                                        <p:strVal val="hidden"/>
                                      </p:to>
                                    </p:set>
                                  </p:childTnLst>
                                </p:cTn>
                              </p:par>
                              <p:par>
                                <p:cTn id="178" presetID="2" presetClass="exit" presetSubtype="9" fill="hold" grpId="2" nodeType="withEffect">
                                  <p:stCondLst>
                                    <p:cond delay="0"/>
                                  </p:stCondLst>
                                  <p:childTnLst>
                                    <p:anim calcmode="lin" valueType="num">
                                      <p:cBhvr additive="base">
                                        <p:cTn id="179" dur="3000"/>
                                        <p:tgtEl>
                                          <p:spTgt spid="36"/>
                                        </p:tgtEl>
                                        <p:attrNameLst>
                                          <p:attrName>ppt_x</p:attrName>
                                        </p:attrNameLst>
                                      </p:cBhvr>
                                      <p:tavLst>
                                        <p:tav tm="0">
                                          <p:val>
                                            <p:strVal val="ppt_x"/>
                                          </p:val>
                                        </p:tav>
                                        <p:tav tm="100000">
                                          <p:val>
                                            <p:strVal val="0-ppt_w/2"/>
                                          </p:val>
                                        </p:tav>
                                      </p:tavLst>
                                    </p:anim>
                                    <p:anim calcmode="lin" valueType="num">
                                      <p:cBhvr additive="base">
                                        <p:cTn id="180" dur="3000"/>
                                        <p:tgtEl>
                                          <p:spTgt spid="36"/>
                                        </p:tgtEl>
                                        <p:attrNameLst>
                                          <p:attrName>ppt_y</p:attrName>
                                        </p:attrNameLst>
                                      </p:cBhvr>
                                      <p:tavLst>
                                        <p:tav tm="0">
                                          <p:val>
                                            <p:strVal val="ppt_y"/>
                                          </p:val>
                                        </p:tav>
                                        <p:tav tm="100000">
                                          <p:val>
                                            <p:strVal val="0-ppt_h/2"/>
                                          </p:val>
                                        </p:tav>
                                      </p:tavLst>
                                    </p:anim>
                                    <p:set>
                                      <p:cBhvr>
                                        <p:cTn id="181" dur="1" fill="hold">
                                          <p:stCondLst>
                                            <p:cond delay="2999"/>
                                          </p:stCondLst>
                                        </p:cTn>
                                        <p:tgtEl>
                                          <p:spTgt spid="36"/>
                                        </p:tgtEl>
                                        <p:attrNameLst>
                                          <p:attrName>style.visibility</p:attrName>
                                        </p:attrNameLst>
                                      </p:cBhvr>
                                      <p:to>
                                        <p:strVal val="hidden"/>
                                      </p:to>
                                    </p:set>
                                  </p:childTnLst>
                                </p:cTn>
                              </p:par>
                              <p:par>
                                <p:cTn id="182" presetID="2" presetClass="exit" presetSubtype="12" fill="hold" grpId="2" nodeType="withEffect">
                                  <p:stCondLst>
                                    <p:cond delay="0"/>
                                  </p:stCondLst>
                                  <p:childTnLst>
                                    <p:anim calcmode="lin" valueType="num">
                                      <p:cBhvr additive="base">
                                        <p:cTn id="183" dur="3000"/>
                                        <p:tgtEl>
                                          <p:spTgt spid="5"/>
                                        </p:tgtEl>
                                        <p:attrNameLst>
                                          <p:attrName>ppt_x</p:attrName>
                                        </p:attrNameLst>
                                      </p:cBhvr>
                                      <p:tavLst>
                                        <p:tav tm="0">
                                          <p:val>
                                            <p:strVal val="ppt_x"/>
                                          </p:val>
                                        </p:tav>
                                        <p:tav tm="100000">
                                          <p:val>
                                            <p:strVal val="0-ppt_w/2"/>
                                          </p:val>
                                        </p:tav>
                                      </p:tavLst>
                                    </p:anim>
                                    <p:anim calcmode="lin" valueType="num">
                                      <p:cBhvr additive="base">
                                        <p:cTn id="184" dur="3000"/>
                                        <p:tgtEl>
                                          <p:spTgt spid="5"/>
                                        </p:tgtEl>
                                        <p:attrNameLst>
                                          <p:attrName>ppt_y</p:attrName>
                                        </p:attrNameLst>
                                      </p:cBhvr>
                                      <p:tavLst>
                                        <p:tav tm="0">
                                          <p:val>
                                            <p:strVal val="ppt_y"/>
                                          </p:val>
                                        </p:tav>
                                        <p:tav tm="100000">
                                          <p:val>
                                            <p:strVal val="1+ppt_h/2"/>
                                          </p:val>
                                        </p:tav>
                                      </p:tavLst>
                                    </p:anim>
                                    <p:set>
                                      <p:cBhvr>
                                        <p:cTn id="185" dur="1" fill="hold">
                                          <p:stCondLst>
                                            <p:cond delay="2999"/>
                                          </p:stCondLst>
                                        </p:cTn>
                                        <p:tgtEl>
                                          <p:spTgt spid="5"/>
                                        </p:tgtEl>
                                        <p:attrNameLst>
                                          <p:attrName>style.visibility</p:attrName>
                                        </p:attrNameLst>
                                      </p:cBhvr>
                                      <p:to>
                                        <p:strVal val="hidden"/>
                                      </p:to>
                                    </p:set>
                                  </p:childTnLst>
                                </p:cTn>
                              </p:par>
                              <p:par>
                                <p:cTn id="186" presetID="2" presetClass="exit" presetSubtype="12" fill="hold" grpId="2" nodeType="withEffect">
                                  <p:stCondLst>
                                    <p:cond delay="0"/>
                                  </p:stCondLst>
                                  <p:childTnLst>
                                    <p:anim calcmode="lin" valueType="num">
                                      <p:cBhvr additive="base">
                                        <p:cTn id="187" dur="3000"/>
                                        <p:tgtEl>
                                          <p:spTgt spid="10"/>
                                        </p:tgtEl>
                                        <p:attrNameLst>
                                          <p:attrName>ppt_x</p:attrName>
                                        </p:attrNameLst>
                                      </p:cBhvr>
                                      <p:tavLst>
                                        <p:tav tm="0">
                                          <p:val>
                                            <p:strVal val="ppt_x"/>
                                          </p:val>
                                        </p:tav>
                                        <p:tav tm="100000">
                                          <p:val>
                                            <p:strVal val="0-ppt_w/2"/>
                                          </p:val>
                                        </p:tav>
                                      </p:tavLst>
                                    </p:anim>
                                    <p:anim calcmode="lin" valueType="num">
                                      <p:cBhvr additive="base">
                                        <p:cTn id="188" dur="3000"/>
                                        <p:tgtEl>
                                          <p:spTgt spid="10"/>
                                        </p:tgtEl>
                                        <p:attrNameLst>
                                          <p:attrName>ppt_y</p:attrName>
                                        </p:attrNameLst>
                                      </p:cBhvr>
                                      <p:tavLst>
                                        <p:tav tm="0">
                                          <p:val>
                                            <p:strVal val="ppt_y"/>
                                          </p:val>
                                        </p:tav>
                                        <p:tav tm="100000">
                                          <p:val>
                                            <p:strVal val="1+ppt_h/2"/>
                                          </p:val>
                                        </p:tav>
                                      </p:tavLst>
                                    </p:anim>
                                    <p:set>
                                      <p:cBhvr>
                                        <p:cTn id="189" dur="1" fill="hold">
                                          <p:stCondLst>
                                            <p:cond delay="2999"/>
                                          </p:stCondLst>
                                        </p:cTn>
                                        <p:tgtEl>
                                          <p:spTgt spid="10"/>
                                        </p:tgtEl>
                                        <p:attrNameLst>
                                          <p:attrName>style.visibility</p:attrName>
                                        </p:attrNameLst>
                                      </p:cBhvr>
                                      <p:to>
                                        <p:strVal val="hidden"/>
                                      </p:to>
                                    </p:set>
                                  </p:childTnLst>
                                </p:cTn>
                              </p:par>
                              <p:par>
                                <p:cTn id="190" presetID="2" presetClass="exit" presetSubtype="12" fill="hold" grpId="2" nodeType="withEffect">
                                  <p:stCondLst>
                                    <p:cond delay="0"/>
                                  </p:stCondLst>
                                  <p:childTnLst>
                                    <p:anim calcmode="lin" valueType="num">
                                      <p:cBhvr additive="base">
                                        <p:cTn id="191" dur="3000"/>
                                        <p:tgtEl>
                                          <p:spTgt spid="14"/>
                                        </p:tgtEl>
                                        <p:attrNameLst>
                                          <p:attrName>ppt_x</p:attrName>
                                        </p:attrNameLst>
                                      </p:cBhvr>
                                      <p:tavLst>
                                        <p:tav tm="0">
                                          <p:val>
                                            <p:strVal val="ppt_x"/>
                                          </p:val>
                                        </p:tav>
                                        <p:tav tm="100000">
                                          <p:val>
                                            <p:strVal val="0-ppt_w/2"/>
                                          </p:val>
                                        </p:tav>
                                      </p:tavLst>
                                    </p:anim>
                                    <p:anim calcmode="lin" valueType="num">
                                      <p:cBhvr additive="base">
                                        <p:cTn id="192" dur="3000"/>
                                        <p:tgtEl>
                                          <p:spTgt spid="14"/>
                                        </p:tgtEl>
                                        <p:attrNameLst>
                                          <p:attrName>ppt_y</p:attrName>
                                        </p:attrNameLst>
                                      </p:cBhvr>
                                      <p:tavLst>
                                        <p:tav tm="0">
                                          <p:val>
                                            <p:strVal val="ppt_y"/>
                                          </p:val>
                                        </p:tav>
                                        <p:tav tm="100000">
                                          <p:val>
                                            <p:strVal val="1+ppt_h/2"/>
                                          </p:val>
                                        </p:tav>
                                      </p:tavLst>
                                    </p:anim>
                                    <p:set>
                                      <p:cBhvr>
                                        <p:cTn id="193" dur="1" fill="hold">
                                          <p:stCondLst>
                                            <p:cond delay="2999"/>
                                          </p:stCondLst>
                                        </p:cTn>
                                        <p:tgtEl>
                                          <p:spTgt spid="14"/>
                                        </p:tgtEl>
                                        <p:attrNameLst>
                                          <p:attrName>style.visibility</p:attrName>
                                        </p:attrNameLst>
                                      </p:cBhvr>
                                      <p:to>
                                        <p:strVal val="hidden"/>
                                      </p:to>
                                    </p:set>
                                  </p:childTnLst>
                                </p:cTn>
                              </p:par>
                              <p:par>
                                <p:cTn id="194" presetID="2" presetClass="exit" presetSubtype="12" fill="hold" grpId="2"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1+ppt_h/2"/>
                                          </p:val>
                                        </p:tav>
                                      </p:tavLst>
                                    </p:anim>
                                    <p:set>
                                      <p:cBhvr>
                                        <p:cTn id="197" dur="1" fill="hold">
                                          <p:stCondLst>
                                            <p:cond delay="2999"/>
                                          </p:stCondLst>
                                        </p:cTn>
                                        <p:tgtEl>
                                          <p:spTgt spid="20"/>
                                        </p:tgtEl>
                                        <p:attrNameLst>
                                          <p:attrName>style.visibility</p:attrName>
                                        </p:attrNameLst>
                                      </p:cBhvr>
                                      <p:to>
                                        <p:strVal val="hidden"/>
                                      </p:to>
                                    </p:set>
                                  </p:childTnLst>
                                </p:cTn>
                              </p:par>
                              <p:par>
                                <p:cTn id="198" presetID="2" presetClass="exit" presetSubtype="3" fill="hold" grpId="2" nodeType="withEffect">
                                  <p:stCondLst>
                                    <p:cond delay="0"/>
                                  </p:stCondLst>
                                  <p:childTnLst>
                                    <p:anim calcmode="lin" valueType="num">
                                      <p:cBhvr additive="base">
                                        <p:cTn id="199" dur="3000"/>
                                        <p:tgtEl>
                                          <p:spTgt spid="19"/>
                                        </p:tgtEl>
                                        <p:attrNameLst>
                                          <p:attrName>ppt_x</p:attrName>
                                        </p:attrNameLst>
                                      </p:cBhvr>
                                      <p:tavLst>
                                        <p:tav tm="0">
                                          <p:val>
                                            <p:strVal val="ppt_x"/>
                                          </p:val>
                                        </p:tav>
                                        <p:tav tm="100000">
                                          <p:val>
                                            <p:strVal val="1+ppt_w/2"/>
                                          </p:val>
                                        </p:tav>
                                      </p:tavLst>
                                    </p:anim>
                                    <p:anim calcmode="lin" valueType="num">
                                      <p:cBhvr additive="base">
                                        <p:cTn id="200" dur="3000"/>
                                        <p:tgtEl>
                                          <p:spTgt spid="19"/>
                                        </p:tgtEl>
                                        <p:attrNameLst>
                                          <p:attrName>ppt_y</p:attrName>
                                        </p:attrNameLst>
                                      </p:cBhvr>
                                      <p:tavLst>
                                        <p:tav tm="0">
                                          <p:val>
                                            <p:strVal val="ppt_y"/>
                                          </p:val>
                                        </p:tav>
                                        <p:tav tm="100000">
                                          <p:val>
                                            <p:strVal val="0-ppt_h/2"/>
                                          </p:val>
                                        </p:tav>
                                      </p:tavLst>
                                    </p:anim>
                                    <p:set>
                                      <p:cBhvr>
                                        <p:cTn id="201" dur="1" fill="hold">
                                          <p:stCondLst>
                                            <p:cond delay="2999"/>
                                          </p:stCondLst>
                                        </p:cTn>
                                        <p:tgtEl>
                                          <p:spTgt spid="19"/>
                                        </p:tgtEl>
                                        <p:attrNameLst>
                                          <p:attrName>style.visibility</p:attrName>
                                        </p:attrNameLst>
                                      </p:cBhvr>
                                      <p:to>
                                        <p:strVal val="hidden"/>
                                      </p:to>
                                    </p:set>
                                  </p:childTnLst>
                                </p:cTn>
                              </p:par>
                              <p:par>
                                <p:cTn id="202" presetID="2" presetClass="exit" presetSubtype="3" fill="hold" grpId="2" nodeType="withEffect">
                                  <p:stCondLst>
                                    <p:cond delay="0"/>
                                  </p:stCondLst>
                                  <p:childTnLst>
                                    <p:anim calcmode="lin" valueType="num">
                                      <p:cBhvr additive="base">
                                        <p:cTn id="203" dur="3000"/>
                                        <p:tgtEl>
                                          <p:spTgt spid="27"/>
                                        </p:tgtEl>
                                        <p:attrNameLst>
                                          <p:attrName>ppt_x</p:attrName>
                                        </p:attrNameLst>
                                      </p:cBhvr>
                                      <p:tavLst>
                                        <p:tav tm="0">
                                          <p:val>
                                            <p:strVal val="ppt_x"/>
                                          </p:val>
                                        </p:tav>
                                        <p:tav tm="100000">
                                          <p:val>
                                            <p:strVal val="1+ppt_w/2"/>
                                          </p:val>
                                        </p:tav>
                                      </p:tavLst>
                                    </p:anim>
                                    <p:anim calcmode="lin" valueType="num">
                                      <p:cBhvr additive="base">
                                        <p:cTn id="204" dur="3000"/>
                                        <p:tgtEl>
                                          <p:spTgt spid="27"/>
                                        </p:tgtEl>
                                        <p:attrNameLst>
                                          <p:attrName>ppt_y</p:attrName>
                                        </p:attrNameLst>
                                      </p:cBhvr>
                                      <p:tavLst>
                                        <p:tav tm="0">
                                          <p:val>
                                            <p:strVal val="ppt_y"/>
                                          </p:val>
                                        </p:tav>
                                        <p:tav tm="100000">
                                          <p:val>
                                            <p:strVal val="0-ppt_h/2"/>
                                          </p:val>
                                        </p:tav>
                                      </p:tavLst>
                                    </p:anim>
                                    <p:set>
                                      <p:cBhvr>
                                        <p:cTn id="205" dur="1" fill="hold">
                                          <p:stCondLst>
                                            <p:cond delay="2999"/>
                                          </p:stCondLst>
                                        </p:cTn>
                                        <p:tgtEl>
                                          <p:spTgt spid="27"/>
                                        </p:tgtEl>
                                        <p:attrNameLst>
                                          <p:attrName>style.visibility</p:attrName>
                                        </p:attrNameLst>
                                      </p:cBhvr>
                                      <p:to>
                                        <p:strVal val="hidden"/>
                                      </p:to>
                                    </p:set>
                                  </p:childTnLst>
                                </p:cTn>
                              </p:par>
                              <p:par>
                                <p:cTn id="206" presetID="2" presetClass="exit" presetSubtype="3" fill="hold" grpId="2" nodeType="withEffect">
                                  <p:stCondLst>
                                    <p:cond delay="0"/>
                                  </p:stCondLst>
                                  <p:childTnLst>
                                    <p:anim calcmode="lin" valueType="num">
                                      <p:cBhvr additive="base">
                                        <p:cTn id="207" dur="3000"/>
                                        <p:tgtEl>
                                          <p:spTgt spid="25"/>
                                        </p:tgtEl>
                                        <p:attrNameLst>
                                          <p:attrName>ppt_x</p:attrName>
                                        </p:attrNameLst>
                                      </p:cBhvr>
                                      <p:tavLst>
                                        <p:tav tm="0">
                                          <p:val>
                                            <p:strVal val="ppt_x"/>
                                          </p:val>
                                        </p:tav>
                                        <p:tav tm="100000">
                                          <p:val>
                                            <p:strVal val="1+ppt_w/2"/>
                                          </p:val>
                                        </p:tav>
                                      </p:tavLst>
                                    </p:anim>
                                    <p:anim calcmode="lin" valueType="num">
                                      <p:cBhvr additive="base">
                                        <p:cTn id="208" dur="3000"/>
                                        <p:tgtEl>
                                          <p:spTgt spid="25"/>
                                        </p:tgtEl>
                                        <p:attrNameLst>
                                          <p:attrName>ppt_y</p:attrName>
                                        </p:attrNameLst>
                                      </p:cBhvr>
                                      <p:tavLst>
                                        <p:tav tm="0">
                                          <p:val>
                                            <p:strVal val="ppt_y"/>
                                          </p:val>
                                        </p:tav>
                                        <p:tav tm="100000">
                                          <p:val>
                                            <p:strVal val="0-ppt_h/2"/>
                                          </p:val>
                                        </p:tav>
                                      </p:tavLst>
                                    </p:anim>
                                    <p:set>
                                      <p:cBhvr>
                                        <p:cTn id="209" dur="1" fill="hold">
                                          <p:stCondLst>
                                            <p:cond delay="2999"/>
                                          </p:stCondLst>
                                        </p:cTn>
                                        <p:tgtEl>
                                          <p:spTgt spid="25"/>
                                        </p:tgtEl>
                                        <p:attrNameLst>
                                          <p:attrName>style.visibility</p:attrName>
                                        </p:attrNameLst>
                                      </p:cBhvr>
                                      <p:to>
                                        <p:strVal val="hidden"/>
                                      </p:to>
                                    </p:set>
                                  </p:childTnLst>
                                </p:cTn>
                              </p:par>
                              <p:par>
                                <p:cTn id="210" presetID="2" presetClass="exit" presetSubtype="3" fill="hold" grpId="2" nodeType="withEffect">
                                  <p:stCondLst>
                                    <p:cond delay="0"/>
                                  </p:stCondLst>
                                  <p:childTnLst>
                                    <p:anim calcmode="lin" valueType="num">
                                      <p:cBhvr additive="base">
                                        <p:cTn id="211" dur="3000"/>
                                        <p:tgtEl>
                                          <p:spTgt spid="29"/>
                                        </p:tgtEl>
                                        <p:attrNameLst>
                                          <p:attrName>ppt_x</p:attrName>
                                        </p:attrNameLst>
                                      </p:cBhvr>
                                      <p:tavLst>
                                        <p:tav tm="0">
                                          <p:val>
                                            <p:strVal val="ppt_x"/>
                                          </p:val>
                                        </p:tav>
                                        <p:tav tm="100000">
                                          <p:val>
                                            <p:strVal val="1+ppt_w/2"/>
                                          </p:val>
                                        </p:tav>
                                      </p:tavLst>
                                    </p:anim>
                                    <p:anim calcmode="lin" valueType="num">
                                      <p:cBhvr additive="base">
                                        <p:cTn id="212" dur="3000"/>
                                        <p:tgtEl>
                                          <p:spTgt spid="29"/>
                                        </p:tgtEl>
                                        <p:attrNameLst>
                                          <p:attrName>ppt_y</p:attrName>
                                        </p:attrNameLst>
                                      </p:cBhvr>
                                      <p:tavLst>
                                        <p:tav tm="0">
                                          <p:val>
                                            <p:strVal val="ppt_y"/>
                                          </p:val>
                                        </p:tav>
                                        <p:tav tm="100000">
                                          <p:val>
                                            <p:strVal val="0-ppt_h/2"/>
                                          </p:val>
                                        </p:tav>
                                      </p:tavLst>
                                    </p:anim>
                                    <p:set>
                                      <p:cBhvr>
                                        <p:cTn id="213" dur="1" fill="hold">
                                          <p:stCondLst>
                                            <p:cond delay="2999"/>
                                          </p:stCondLst>
                                        </p:cTn>
                                        <p:tgtEl>
                                          <p:spTgt spid="29"/>
                                        </p:tgtEl>
                                        <p:attrNameLst>
                                          <p:attrName>style.visibility</p:attrName>
                                        </p:attrNameLst>
                                      </p:cBhvr>
                                      <p:to>
                                        <p:strVal val="hidden"/>
                                      </p:to>
                                    </p:set>
                                  </p:childTnLst>
                                </p:cTn>
                              </p:par>
                              <p:par>
                                <p:cTn id="214" presetID="23" presetClass="entr" presetSubtype="272" fill="hold" nodeType="withEffect">
                                  <p:stCondLst>
                                    <p:cond delay="0"/>
                                  </p:stCondLst>
                                  <p:childTnLst>
                                    <p:set>
                                      <p:cBhvr>
                                        <p:cTn id="215" dur="1" fill="hold">
                                          <p:stCondLst>
                                            <p:cond delay="0"/>
                                          </p:stCondLst>
                                        </p:cTn>
                                        <p:tgtEl>
                                          <p:spTgt spid="3"/>
                                        </p:tgtEl>
                                        <p:attrNameLst>
                                          <p:attrName>style.visibility</p:attrName>
                                        </p:attrNameLst>
                                      </p:cBhvr>
                                      <p:to>
                                        <p:strVal val="visible"/>
                                      </p:to>
                                    </p:set>
                                    <p:anim calcmode="lin" valueType="num">
                                      <p:cBhvr>
                                        <p:cTn id="216" dur="3000" fill="hold"/>
                                        <p:tgtEl>
                                          <p:spTgt spid="3"/>
                                        </p:tgtEl>
                                        <p:attrNameLst>
                                          <p:attrName>ppt_w</p:attrName>
                                        </p:attrNameLst>
                                      </p:cBhvr>
                                      <p:tavLst>
                                        <p:tav tm="0">
                                          <p:val>
                                            <p:strVal val="2/3*#ppt_w"/>
                                          </p:val>
                                        </p:tav>
                                        <p:tav tm="100000">
                                          <p:val>
                                            <p:strVal val="#ppt_w"/>
                                          </p:val>
                                        </p:tav>
                                      </p:tavLst>
                                    </p:anim>
                                    <p:anim calcmode="lin" valueType="num">
                                      <p:cBhvr>
                                        <p:cTn id="217" dur="3000" fill="hold"/>
                                        <p:tgtEl>
                                          <p:spTgt spid="3"/>
                                        </p:tgtEl>
                                        <p:attrNameLst>
                                          <p:attrName>ppt_h</p:attrName>
                                        </p:attrNameLst>
                                      </p:cBhvr>
                                      <p:tavLst>
                                        <p:tav tm="0">
                                          <p:val>
                                            <p:strVal val="2/3*#ppt_h"/>
                                          </p:val>
                                        </p:tav>
                                        <p:tav tm="100000">
                                          <p:val>
                                            <p:strVal val="#ppt_h"/>
                                          </p:val>
                                        </p:tav>
                                      </p:tavLst>
                                    </p:anim>
                                  </p:childTnLst>
                                </p:cTn>
                              </p:par>
                              <p:par>
                                <p:cTn id="218" presetID="4" presetClass="entr" presetSubtype="32" fill="hold" nodeType="withEffect">
                                  <p:stCondLst>
                                    <p:cond delay="0"/>
                                  </p:stCondLst>
                                  <p:childTnLst>
                                    <p:set>
                                      <p:cBhvr>
                                        <p:cTn id="219" dur="1" fill="hold">
                                          <p:stCondLst>
                                            <p:cond delay="0"/>
                                          </p:stCondLst>
                                        </p:cTn>
                                        <p:tgtEl>
                                          <p:spTgt spid="3"/>
                                        </p:tgtEl>
                                        <p:attrNameLst>
                                          <p:attrName>style.visibility</p:attrName>
                                        </p:attrNameLst>
                                      </p:cBhvr>
                                      <p:to>
                                        <p:strVal val="visible"/>
                                      </p:to>
                                    </p:set>
                                    <p:animEffect transition="in" filter="box(out)">
                                      <p:cBhvr>
                                        <p:cTn id="220" dur="3000"/>
                                        <p:tgtEl>
                                          <p:spTgt spid="3"/>
                                        </p:tgtEl>
                                      </p:cBhvr>
                                    </p:animEffect>
                                  </p:childTnLst>
                                </p:cTn>
                              </p:par>
                            </p:childTnLst>
                          </p:cTn>
                        </p:par>
                        <p:par>
                          <p:cTn id="221" fill="hold">
                            <p:stCondLst>
                              <p:cond delay="6000"/>
                            </p:stCondLst>
                            <p:childTnLst>
                              <p:par>
                                <p:cTn id="222" presetID="23" presetClass="entr" presetSubtype="16" fill="hold" grpId="0" nodeType="afterEffect">
                                  <p:stCondLst>
                                    <p:cond delay="0"/>
                                  </p:stCondLst>
                                  <p:childTnLst>
                                    <p:set>
                                      <p:cBhvr>
                                        <p:cTn id="223" dur="1" fill="hold">
                                          <p:stCondLst>
                                            <p:cond delay="0"/>
                                          </p:stCondLst>
                                        </p:cTn>
                                        <p:tgtEl>
                                          <p:spTgt spid="21"/>
                                        </p:tgtEl>
                                        <p:attrNameLst>
                                          <p:attrName>style.visibility</p:attrName>
                                        </p:attrNameLst>
                                      </p:cBhvr>
                                      <p:to>
                                        <p:strVal val="visible"/>
                                      </p:to>
                                    </p:set>
                                    <p:anim calcmode="lin" valueType="num">
                                      <p:cBhvr>
                                        <p:cTn id="224" dur="2000" fill="hold"/>
                                        <p:tgtEl>
                                          <p:spTgt spid="21"/>
                                        </p:tgtEl>
                                        <p:attrNameLst>
                                          <p:attrName>ppt_w</p:attrName>
                                        </p:attrNameLst>
                                      </p:cBhvr>
                                      <p:tavLst>
                                        <p:tav tm="0">
                                          <p:val>
                                            <p:fltVal val="0"/>
                                          </p:val>
                                        </p:tav>
                                        <p:tav tm="100000">
                                          <p:val>
                                            <p:strVal val="#ppt_w"/>
                                          </p:val>
                                        </p:tav>
                                      </p:tavLst>
                                    </p:anim>
                                    <p:anim calcmode="lin" valueType="num">
                                      <p:cBhvr>
                                        <p:cTn id="225" dur="2000" fill="hold"/>
                                        <p:tgtEl>
                                          <p:spTgt spid="21"/>
                                        </p:tgtEl>
                                        <p:attrNameLst>
                                          <p:attrName>ppt_h</p:attrName>
                                        </p:attrNameLst>
                                      </p:cBhvr>
                                      <p:tavLst>
                                        <p:tav tm="0">
                                          <p:val>
                                            <p:fltVal val="0"/>
                                          </p:val>
                                        </p:tav>
                                        <p:tav tm="100000">
                                          <p:val>
                                            <p:strVal val="#ppt_h"/>
                                          </p:val>
                                        </p:tav>
                                      </p:tavLst>
                                    </p:anim>
                                  </p:childTnLst>
                                </p:cTn>
                              </p:par>
                            </p:childTnLst>
                          </p:cTn>
                        </p:par>
                        <p:par>
                          <p:cTn id="226" fill="hold">
                            <p:stCondLst>
                              <p:cond delay="8000"/>
                            </p:stCondLst>
                            <p:childTnLst>
                              <p:par>
                                <p:cTn id="227" presetID="40" presetClass="entr" presetSubtype="0" fill="hold" grpId="0" nodeType="afterEffect">
                                  <p:stCondLst>
                                    <p:cond delay="500"/>
                                  </p:stCondLst>
                                  <p:iterate type="lt">
                                    <p:tmPct val="10000"/>
                                  </p:iterate>
                                  <p:childTnLst>
                                    <p:set>
                                      <p:cBhvr>
                                        <p:cTn id="228" dur="1" fill="hold">
                                          <p:stCondLst>
                                            <p:cond delay="0"/>
                                          </p:stCondLst>
                                        </p:cTn>
                                        <p:tgtEl>
                                          <p:spTgt spid="23"/>
                                        </p:tgtEl>
                                        <p:attrNameLst>
                                          <p:attrName>style.visibility</p:attrName>
                                        </p:attrNameLst>
                                      </p:cBhvr>
                                      <p:to>
                                        <p:strVal val="visible"/>
                                      </p:to>
                                    </p:set>
                                    <p:animEffect transition="in" filter="fade">
                                      <p:cBhvr>
                                        <p:cTn id="229" dur="1000"/>
                                        <p:tgtEl>
                                          <p:spTgt spid="23"/>
                                        </p:tgtEl>
                                      </p:cBhvr>
                                    </p:animEffect>
                                    <p:anim calcmode="lin" valueType="num">
                                      <p:cBhvr>
                                        <p:cTn id="230" dur="1000" fill="hold"/>
                                        <p:tgtEl>
                                          <p:spTgt spid="23"/>
                                        </p:tgtEl>
                                        <p:attrNameLst>
                                          <p:attrName>ppt_x</p:attrName>
                                        </p:attrNameLst>
                                      </p:cBhvr>
                                      <p:tavLst>
                                        <p:tav tm="0">
                                          <p:val>
                                            <p:strVal val="#ppt_x-.1"/>
                                          </p:val>
                                        </p:tav>
                                        <p:tav tm="100000">
                                          <p:val>
                                            <p:strVal val="#ppt_x"/>
                                          </p:val>
                                        </p:tav>
                                      </p:tavLst>
                                    </p:anim>
                                    <p:anim calcmode="lin" valueType="num">
                                      <p:cBhvr>
                                        <p:cTn id="231"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9" grpId="0" animBg="1"/>
      <p:bldP spid="9" grpId="1" animBg="1"/>
      <p:bldP spid="9" grpId="2" animBg="1"/>
      <p:bldP spid="10" grpId="0" animBg="1"/>
      <p:bldP spid="10" grpId="1" animBg="1"/>
      <p:bldP spid="10" grpId="2" animBg="1"/>
      <p:bldP spid="12" grpId="0" animBg="1"/>
      <p:bldP spid="12" grpId="1" animBg="1"/>
      <p:bldP spid="12" grpId="2" animBg="1"/>
      <p:bldP spid="14" grpId="0" animBg="1"/>
      <p:bldP spid="14" grpId="1" animBg="1"/>
      <p:bldP spid="14" grpId="2" animBg="1"/>
      <p:bldP spid="17" grpId="0" animBg="1"/>
      <p:bldP spid="17" grpId="1" animBg="1"/>
      <p:bldP spid="17" grpId="2" animBg="1"/>
      <p:bldP spid="19" grpId="0" animBg="1"/>
      <p:bldP spid="19" grpId="1" animBg="1"/>
      <p:bldP spid="19" grpId="2" animBg="1"/>
      <p:bldP spid="20" grpId="0" animBg="1"/>
      <p:bldP spid="20" grpId="1" animBg="1"/>
      <p:bldP spid="20" grpId="2" animBg="1"/>
      <p:bldP spid="22" grpId="0" animBg="1"/>
      <p:bldP spid="22" grpId="1" animBg="1"/>
      <p:bldP spid="22" grpId="2" animBg="1"/>
      <p:bldP spid="25" grpId="0" animBg="1"/>
      <p:bldP spid="25" grpId="1" animBg="1"/>
      <p:bldP spid="25" grpId="2" animBg="1"/>
      <p:bldP spid="27" grpId="0" animBg="1"/>
      <p:bldP spid="27" grpId="1" animBg="1"/>
      <p:bldP spid="27" grpId="2" animBg="1"/>
      <p:bldP spid="29" grpId="0" animBg="1"/>
      <p:bldP spid="29" grpId="1" animBg="1"/>
      <p:bldP spid="29" grpId="2" animBg="1"/>
      <p:bldP spid="32" grpId="0" animBg="1"/>
      <p:bldP spid="32" grpId="1" animBg="1"/>
      <p:bldP spid="32" grpId="2" animBg="1"/>
      <p:bldP spid="34" grpId="0" animBg="1"/>
      <p:bldP spid="34" grpId="1" animBg="1"/>
      <p:bldP spid="34" grpId="2" animBg="1"/>
      <p:bldP spid="36" grpId="0" animBg="1"/>
      <p:bldP spid="36" grpId="1" animBg="1"/>
      <p:bldP spid="36" grpId="2" animBg="1"/>
      <p:bldP spid="21" grpId="0"/>
      <p:bldP spid="2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189_3d_3d_fast_train.jpg"/>
          <p:cNvPicPr>
            <a:picLocks noChangeAspect="1"/>
          </p:cNvPicPr>
          <p:nvPr/>
        </p:nvPicPr>
        <p:blipFill>
          <a:blip r:embed="rId2" cstate="print"/>
          <a:srcRect/>
          <a:stretch>
            <a:fillRect/>
          </a:stretch>
        </p:blipFill>
        <p:spPr bwMode="auto">
          <a:xfrm>
            <a:off x="-9525" y="-307975"/>
            <a:ext cx="9153525" cy="5759450"/>
          </a:xfrm>
          <a:prstGeom prst="rect">
            <a:avLst/>
          </a:prstGeom>
          <a:noFill/>
          <a:ln w="9525">
            <a:noFill/>
            <a:miter lim="800000"/>
            <a:headEnd/>
            <a:tailEnd/>
          </a:ln>
        </p:spPr>
      </p:pic>
      <p:pic>
        <p:nvPicPr>
          <p:cNvPr id="5" name="4 Imagen" descr="28189_3d_3d_fast_train.jpg"/>
          <p:cNvPicPr>
            <a:picLocks noChangeAspect="1"/>
          </p:cNvPicPr>
          <p:nvPr/>
        </p:nvPicPr>
        <p:blipFill>
          <a:blip r:embed="rId2" cstate="print"/>
          <a:srcRect/>
          <a:stretch>
            <a:fillRect/>
          </a:stretch>
        </p:blipFill>
        <p:spPr bwMode="auto">
          <a:xfrm>
            <a:off x="-9525" y="-307975"/>
            <a:ext cx="9153525" cy="5759450"/>
          </a:xfrm>
          <a:prstGeom prst="rect">
            <a:avLst/>
          </a:prstGeom>
          <a:noFill/>
          <a:ln w="9525">
            <a:noFill/>
            <a:miter lim="800000"/>
            <a:headEnd/>
            <a:tailEnd/>
          </a:ln>
        </p:spPr>
      </p:pic>
      <p:sp>
        <p:nvSpPr>
          <p:cNvPr id="6" name="5 CuadroTexto"/>
          <p:cNvSpPr txBox="1"/>
          <p:nvPr/>
        </p:nvSpPr>
        <p:spPr>
          <a:xfrm>
            <a:off x="1258888" y="268288"/>
            <a:ext cx="3603625"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Puebla del Príncipe</a:t>
            </a:r>
          </a:p>
        </p:txBody>
      </p:sp>
      <p:sp>
        <p:nvSpPr>
          <p:cNvPr id="7" name="6 CuadroTexto"/>
          <p:cNvSpPr txBox="1"/>
          <p:nvPr/>
        </p:nvSpPr>
        <p:spPr>
          <a:xfrm>
            <a:off x="539750" y="4219575"/>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Durante gran parte de su historia ha sido un pueblo muy pasajero, una encrucijada de caminos para sus diversos pobladores y paso obligado para los invasores que querían atravesar la Península Ibérica.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win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vertical)">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6 La Solana.jpg"/>
          <p:cNvPicPr>
            <a:picLocks noChangeAspect="1"/>
          </p:cNvPicPr>
          <p:nvPr/>
        </p:nvPicPr>
        <p:blipFill>
          <a:blip r:embed="rId3" cstate="print"/>
          <a:srcRect l="87801"/>
          <a:stretch>
            <a:fillRect/>
          </a:stretch>
        </p:blipFill>
        <p:spPr bwMode="auto">
          <a:xfrm>
            <a:off x="8027988" y="0"/>
            <a:ext cx="1116012" cy="5143500"/>
          </a:xfrm>
          <a:prstGeom prst="rect">
            <a:avLst/>
          </a:prstGeom>
          <a:noFill/>
          <a:ln w="9525">
            <a:noFill/>
            <a:miter lim="800000"/>
            <a:headEnd/>
            <a:tailEnd/>
          </a:ln>
        </p:spPr>
      </p:pic>
      <p:pic>
        <p:nvPicPr>
          <p:cNvPr id="15" name="14 Imagen" descr="36 La Solana.jpg"/>
          <p:cNvPicPr>
            <a:picLocks noChangeAspect="1"/>
          </p:cNvPicPr>
          <p:nvPr/>
        </p:nvPicPr>
        <p:blipFill>
          <a:blip r:embed="rId3" cstate="print"/>
          <a:srcRect l="75200" r="12199"/>
          <a:stretch>
            <a:fillRect/>
          </a:stretch>
        </p:blipFill>
        <p:spPr bwMode="auto">
          <a:xfrm>
            <a:off x="6875463" y="0"/>
            <a:ext cx="1152525" cy="5143500"/>
          </a:xfrm>
          <a:prstGeom prst="rect">
            <a:avLst/>
          </a:prstGeom>
          <a:noFill/>
          <a:ln w="9525">
            <a:noFill/>
            <a:miter lim="800000"/>
            <a:headEnd/>
            <a:tailEnd/>
          </a:ln>
        </p:spPr>
      </p:pic>
      <p:pic>
        <p:nvPicPr>
          <p:cNvPr id="16" name="15 Imagen" descr="36 La Solana.jpg"/>
          <p:cNvPicPr>
            <a:picLocks noChangeAspect="1"/>
          </p:cNvPicPr>
          <p:nvPr/>
        </p:nvPicPr>
        <p:blipFill>
          <a:blip r:embed="rId3" cstate="print"/>
          <a:srcRect l="62601" r="24800"/>
          <a:stretch>
            <a:fillRect/>
          </a:stretch>
        </p:blipFill>
        <p:spPr bwMode="auto">
          <a:xfrm>
            <a:off x="5724525" y="0"/>
            <a:ext cx="1150938" cy="5143500"/>
          </a:xfrm>
          <a:prstGeom prst="rect">
            <a:avLst/>
          </a:prstGeom>
          <a:noFill/>
          <a:ln w="9525">
            <a:noFill/>
            <a:miter lim="800000"/>
            <a:headEnd/>
            <a:tailEnd/>
          </a:ln>
        </p:spPr>
      </p:pic>
      <p:pic>
        <p:nvPicPr>
          <p:cNvPr id="17" name="16 Imagen" descr="36 La Solana.jpg"/>
          <p:cNvPicPr>
            <a:picLocks noChangeAspect="1"/>
          </p:cNvPicPr>
          <p:nvPr/>
        </p:nvPicPr>
        <p:blipFill>
          <a:blip r:embed="rId3" cstate="print"/>
          <a:srcRect l="50000" r="37399"/>
          <a:stretch>
            <a:fillRect/>
          </a:stretch>
        </p:blipFill>
        <p:spPr bwMode="auto">
          <a:xfrm>
            <a:off x="4572000" y="0"/>
            <a:ext cx="1152525" cy="5143500"/>
          </a:xfrm>
          <a:prstGeom prst="rect">
            <a:avLst/>
          </a:prstGeom>
          <a:noFill/>
          <a:ln w="9525">
            <a:noFill/>
            <a:miter lim="800000"/>
            <a:headEnd/>
            <a:tailEnd/>
          </a:ln>
        </p:spPr>
      </p:pic>
      <p:pic>
        <p:nvPicPr>
          <p:cNvPr id="18" name="17 Imagen" descr="36 La Solana.jpg"/>
          <p:cNvPicPr>
            <a:picLocks noChangeAspect="1"/>
          </p:cNvPicPr>
          <p:nvPr/>
        </p:nvPicPr>
        <p:blipFill>
          <a:blip r:embed="rId3" cstate="print"/>
          <a:srcRect l="37399" r="50000"/>
          <a:stretch>
            <a:fillRect/>
          </a:stretch>
        </p:blipFill>
        <p:spPr bwMode="auto">
          <a:xfrm>
            <a:off x="3419475" y="0"/>
            <a:ext cx="1152525" cy="5143500"/>
          </a:xfrm>
          <a:prstGeom prst="rect">
            <a:avLst/>
          </a:prstGeom>
          <a:noFill/>
          <a:ln w="9525">
            <a:noFill/>
            <a:miter lim="800000"/>
            <a:headEnd/>
            <a:tailEnd/>
          </a:ln>
        </p:spPr>
      </p:pic>
      <p:pic>
        <p:nvPicPr>
          <p:cNvPr id="19" name="18 Imagen" descr="36 La Solana.jpg"/>
          <p:cNvPicPr>
            <a:picLocks noChangeAspect="1"/>
          </p:cNvPicPr>
          <p:nvPr/>
        </p:nvPicPr>
        <p:blipFill>
          <a:blip r:embed="rId3" cstate="print"/>
          <a:srcRect l="24800" r="62601"/>
          <a:stretch>
            <a:fillRect/>
          </a:stretch>
        </p:blipFill>
        <p:spPr bwMode="auto">
          <a:xfrm>
            <a:off x="2268538" y="0"/>
            <a:ext cx="1150937" cy="5143500"/>
          </a:xfrm>
          <a:prstGeom prst="rect">
            <a:avLst/>
          </a:prstGeom>
          <a:noFill/>
          <a:ln w="9525">
            <a:noFill/>
            <a:miter lim="800000"/>
            <a:headEnd/>
            <a:tailEnd/>
          </a:ln>
        </p:spPr>
      </p:pic>
      <p:pic>
        <p:nvPicPr>
          <p:cNvPr id="20" name="19 Imagen" descr="36 La Solana.jpg"/>
          <p:cNvPicPr>
            <a:picLocks noChangeAspect="1"/>
          </p:cNvPicPr>
          <p:nvPr/>
        </p:nvPicPr>
        <p:blipFill>
          <a:blip r:embed="rId3" cstate="print"/>
          <a:srcRect l="12199" r="75200"/>
          <a:stretch>
            <a:fillRect/>
          </a:stretch>
        </p:blipFill>
        <p:spPr bwMode="auto">
          <a:xfrm>
            <a:off x="1116013" y="0"/>
            <a:ext cx="1152525" cy="5143500"/>
          </a:xfrm>
          <a:prstGeom prst="rect">
            <a:avLst/>
          </a:prstGeom>
          <a:noFill/>
          <a:ln w="9525">
            <a:noFill/>
            <a:miter lim="800000"/>
            <a:headEnd/>
            <a:tailEnd/>
          </a:ln>
        </p:spPr>
      </p:pic>
      <p:pic>
        <p:nvPicPr>
          <p:cNvPr id="21" name="20 Imagen" descr="36 La Solana.jpg"/>
          <p:cNvPicPr>
            <a:picLocks noChangeAspect="1"/>
          </p:cNvPicPr>
          <p:nvPr/>
        </p:nvPicPr>
        <p:blipFill>
          <a:blip r:embed="rId3" cstate="print"/>
          <a:srcRect r="87801"/>
          <a:stretch>
            <a:fillRect/>
          </a:stretch>
        </p:blipFill>
        <p:spPr bwMode="auto">
          <a:xfrm>
            <a:off x="0" y="0"/>
            <a:ext cx="1116013" cy="5143500"/>
          </a:xfrm>
          <a:prstGeom prst="rect">
            <a:avLst/>
          </a:prstGeom>
          <a:noFill/>
          <a:ln w="9525">
            <a:noFill/>
            <a:miter lim="800000"/>
            <a:headEnd/>
            <a:tailEnd/>
          </a:ln>
        </p:spPr>
      </p:pic>
      <p:sp>
        <p:nvSpPr>
          <p:cNvPr id="10" name="9 CuadroTexto"/>
          <p:cNvSpPr txBox="1"/>
          <p:nvPr/>
        </p:nvSpPr>
        <p:spPr>
          <a:xfrm>
            <a:off x="3708400" y="1058863"/>
            <a:ext cx="1638300"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Solana</a:t>
            </a:r>
          </a:p>
        </p:txBody>
      </p:sp>
      <p:sp>
        <p:nvSpPr>
          <p:cNvPr id="11" name="10 CuadroTexto"/>
          <p:cNvSpPr txBox="1"/>
          <p:nvPr/>
        </p:nvSpPr>
        <p:spPr>
          <a:xfrm>
            <a:off x="468313" y="3819525"/>
            <a:ext cx="76327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Solana nace, como otras tantas villas manchegas, fruto de la repoblación efectuada en el siglo XIII, alentada por las tres Órdenes Militares a las que fue donado el territorio que hoy comprende la provincia de Ciudad Real: Santiago, Calatrava y San Juan.</a:t>
            </a:r>
          </a:p>
        </p:txBody>
      </p:sp>
    </p:spTree>
  </p:cSld>
  <p:clrMapOvr>
    <a:masterClrMapping/>
  </p:clrMapOvr>
  <mc:AlternateContent xmlns:mc="http://schemas.openxmlformats.org/markup-compatibility/2006">
    <mc:Choice xmlns:p14="http://schemas.microsoft.com/office/powerpoint/2010/main" Requires="p14">
      <p:transition spd="slow" p14:dur="2000" advTm="34000">
        <p:circle/>
      </p:transition>
    </mc:Choice>
    <mc:Fallback>
      <p:transition spd="slow" advTm="34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3000"/>
                                        <p:tgtEl>
                                          <p:spTgt spid="14"/>
                                        </p:tgtEl>
                                      </p:cBhvr>
                                    </p:animEffect>
                                    <p:anim calcmode="lin" valueType="num">
                                      <p:cBhvr>
                                        <p:cTn id="8" dur="3000" fill="hold"/>
                                        <p:tgtEl>
                                          <p:spTgt spid="14"/>
                                        </p:tgtEl>
                                        <p:attrNameLst>
                                          <p:attrName>style.rotation</p:attrName>
                                        </p:attrNameLst>
                                      </p:cBhvr>
                                      <p:tavLst>
                                        <p:tav tm="0">
                                          <p:val>
                                            <p:fltVal val="720"/>
                                          </p:val>
                                        </p:tav>
                                        <p:tav tm="100000">
                                          <p:val>
                                            <p:fltVal val="0"/>
                                          </p:val>
                                        </p:tav>
                                      </p:tavLst>
                                    </p:anim>
                                    <p:anim calcmode="lin" valueType="num">
                                      <p:cBhvr>
                                        <p:cTn id="9" dur="3000" fill="hold"/>
                                        <p:tgtEl>
                                          <p:spTgt spid="14"/>
                                        </p:tgtEl>
                                        <p:attrNameLst>
                                          <p:attrName>ppt_h</p:attrName>
                                        </p:attrNameLst>
                                      </p:cBhvr>
                                      <p:tavLst>
                                        <p:tav tm="0">
                                          <p:val>
                                            <p:fltVal val="0"/>
                                          </p:val>
                                        </p:tav>
                                        <p:tav tm="100000">
                                          <p:val>
                                            <p:strVal val="#ppt_h"/>
                                          </p:val>
                                        </p:tav>
                                      </p:tavLst>
                                    </p:anim>
                                    <p:anim calcmode="lin" valueType="num">
                                      <p:cBhvr>
                                        <p:cTn id="10" dur="3000" fill="hold"/>
                                        <p:tgtEl>
                                          <p:spTgt spid="14"/>
                                        </p:tgtEl>
                                        <p:attrNameLst>
                                          <p:attrName>ppt_w</p:attrName>
                                        </p:attrNameLst>
                                      </p:cBhvr>
                                      <p:tavLst>
                                        <p:tav tm="0">
                                          <p:val>
                                            <p:fltVal val="0"/>
                                          </p:val>
                                        </p:tav>
                                        <p:tav tm="100000">
                                          <p:val>
                                            <p:strVal val="#ppt_w"/>
                                          </p:val>
                                        </p:tav>
                                      </p:tavLst>
                                    </p:anim>
                                  </p:childTnLst>
                                </p:cTn>
                              </p:par>
                              <p:par>
                                <p:cTn id="11" presetID="2" presetClass="entr" presetSubtype="9"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3000" fill="hold"/>
                                        <p:tgtEl>
                                          <p:spTgt spid="14"/>
                                        </p:tgtEl>
                                        <p:attrNameLst>
                                          <p:attrName>ppt_x</p:attrName>
                                        </p:attrNameLst>
                                      </p:cBhvr>
                                      <p:tavLst>
                                        <p:tav tm="0">
                                          <p:val>
                                            <p:strVal val="0-#ppt_w/2"/>
                                          </p:val>
                                        </p:tav>
                                        <p:tav tm="100000">
                                          <p:val>
                                            <p:strVal val="#ppt_x"/>
                                          </p:val>
                                        </p:tav>
                                      </p:tavLst>
                                    </p:anim>
                                    <p:anim calcmode="lin" valueType="num">
                                      <p:cBhvr additive="base">
                                        <p:cTn id="14" dur="3000" fill="hold"/>
                                        <p:tgtEl>
                                          <p:spTgt spid="14"/>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30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3000" fill="hold"/>
                                        <p:tgtEl>
                                          <p:spTgt spid="15"/>
                                        </p:tgtEl>
                                        <p:attrNameLst>
                                          <p:attrName>ppt_x</p:attrName>
                                        </p:attrNameLst>
                                      </p:cBhvr>
                                      <p:tavLst>
                                        <p:tav tm="0">
                                          <p:val>
                                            <p:strVal val="0-#ppt_w/2"/>
                                          </p:val>
                                        </p:tav>
                                        <p:tav tm="100000">
                                          <p:val>
                                            <p:strVal val="#ppt_x"/>
                                          </p:val>
                                        </p:tav>
                                      </p:tavLst>
                                    </p:anim>
                                    <p:anim calcmode="lin" valueType="num">
                                      <p:cBhvr additive="base">
                                        <p:cTn id="18" dur="3000" fill="hold"/>
                                        <p:tgtEl>
                                          <p:spTgt spid="15"/>
                                        </p:tgtEl>
                                        <p:attrNameLst>
                                          <p:attrName>ppt_y</p:attrName>
                                        </p:attrNameLst>
                                      </p:cBhvr>
                                      <p:tavLst>
                                        <p:tav tm="0">
                                          <p:val>
                                            <p:strVal val="1+#ppt_h/2"/>
                                          </p:val>
                                        </p:tav>
                                        <p:tav tm="100000">
                                          <p:val>
                                            <p:strVal val="#ppt_y"/>
                                          </p:val>
                                        </p:tav>
                                      </p:tavLst>
                                    </p:anim>
                                  </p:childTnLst>
                                </p:cTn>
                              </p:par>
                              <p:par>
                                <p:cTn id="19" presetID="35" presetClass="entr" presetSubtype="0" fill="hold" nodeType="withEffect">
                                  <p:stCondLst>
                                    <p:cond delay="3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anim calcmode="lin" valueType="num">
                                      <p:cBhvr>
                                        <p:cTn id="22" dur="3000" fill="hold"/>
                                        <p:tgtEl>
                                          <p:spTgt spid="15"/>
                                        </p:tgtEl>
                                        <p:attrNameLst>
                                          <p:attrName>style.rotation</p:attrName>
                                        </p:attrNameLst>
                                      </p:cBhvr>
                                      <p:tavLst>
                                        <p:tav tm="0">
                                          <p:val>
                                            <p:fltVal val="720"/>
                                          </p:val>
                                        </p:tav>
                                        <p:tav tm="100000">
                                          <p:val>
                                            <p:fltVal val="0"/>
                                          </p:val>
                                        </p:tav>
                                      </p:tavLst>
                                    </p:anim>
                                    <p:anim calcmode="lin" valueType="num">
                                      <p:cBhvr>
                                        <p:cTn id="23" dur="3000" fill="hold"/>
                                        <p:tgtEl>
                                          <p:spTgt spid="15"/>
                                        </p:tgtEl>
                                        <p:attrNameLst>
                                          <p:attrName>ppt_h</p:attrName>
                                        </p:attrNameLst>
                                      </p:cBhvr>
                                      <p:tavLst>
                                        <p:tav tm="0">
                                          <p:val>
                                            <p:fltVal val="0"/>
                                          </p:val>
                                        </p:tav>
                                        <p:tav tm="100000">
                                          <p:val>
                                            <p:strVal val="#ppt_h"/>
                                          </p:val>
                                        </p:tav>
                                      </p:tavLst>
                                    </p:anim>
                                    <p:anim calcmode="lin" valueType="num">
                                      <p:cBhvr>
                                        <p:cTn id="24" dur="3000" fill="hold"/>
                                        <p:tgtEl>
                                          <p:spTgt spid="15"/>
                                        </p:tgtEl>
                                        <p:attrNameLst>
                                          <p:attrName>ppt_w</p:attrName>
                                        </p:attrNameLst>
                                      </p:cBhvr>
                                      <p:tavLst>
                                        <p:tav tm="0">
                                          <p:val>
                                            <p:fltVal val="0"/>
                                          </p:val>
                                        </p:tav>
                                        <p:tav tm="100000">
                                          <p:val>
                                            <p:strVal val="#ppt_w"/>
                                          </p:val>
                                        </p:tav>
                                      </p:tavLst>
                                    </p:anim>
                                  </p:childTnLst>
                                </p:cTn>
                              </p:par>
                              <p:par>
                                <p:cTn id="25" presetID="2" presetClass="entr" presetSubtype="9" fill="hold" nodeType="withEffect">
                                  <p:stCondLst>
                                    <p:cond delay="6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6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3000"/>
                                        <p:tgtEl>
                                          <p:spTgt spid="16"/>
                                        </p:tgtEl>
                                      </p:cBhvr>
                                    </p:animEffect>
                                    <p:anim calcmode="lin" valueType="num">
                                      <p:cBhvr>
                                        <p:cTn id="32" dur="3000" fill="hold"/>
                                        <p:tgtEl>
                                          <p:spTgt spid="16"/>
                                        </p:tgtEl>
                                        <p:attrNameLst>
                                          <p:attrName>style.rotation</p:attrName>
                                        </p:attrNameLst>
                                      </p:cBhvr>
                                      <p:tavLst>
                                        <p:tav tm="0">
                                          <p:val>
                                            <p:fltVal val="720"/>
                                          </p:val>
                                        </p:tav>
                                        <p:tav tm="100000">
                                          <p:val>
                                            <p:fltVal val="0"/>
                                          </p:val>
                                        </p:tav>
                                      </p:tavLst>
                                    </p:anim>
                                    <p:anim calcmode="lin" valueType="num">
                                      <p:cBhvr>
                                        <p:cTn id="33" dur="3000" fill="hold"/>
                                        <p:tgtEl>
                                          <p:spTgt spid="16"/>
                                        </p:tgtEl>
                                        <p:attrNameLst>
                                          <p:attrName>ppt_h</p:attrName>
                                        </p:attrNameLst>
                                      </p:cBhvr>
                                      <p:tavLst>
                                        <p:tav tm="0">
                                          <p:val>
                                            <p:fltVal val="0"/>
                                          </p:val>
                                        </p:tav>
                                        <p:tav tm="100000">
                                          <p:val>
                                            <p:strVal val="#ppt_h"/>
                                          </p:val>
                                        </p:tav>
                                      </p:tavLst>
                                    </p:anim>
                                    <p:anim calcmode="lin" valueType="num">
                                      <p:cBhvr>
                                        <p:cTn id="34" dur="3000" fill="hold"/>
                                        <p:tgtEl>
                                          <p:spTgt spid="16"/>
                                        </p:tgtEl>
                                        <p:attrNameLst>
                                          <p:attrName>ppt_w</p:attrName>
                                        </p:attrNameLst>
                                      </p:cBhvr>
                                      <p:tavLst>
                                        <p:tav tm="0">
                                          <p:val>
                                            <p:fltVal val="0"/>
                                          </p:val>
                                        </p:tav>
                                        <p:tav tm="100000">
                                          <p:val>
                                            <p:strVal val="#ppt_w"/>
                                          </p:val>
                                        </p:tav>
                                      </p:tavLst>
                                    </p:anim>
                                  </p:childTnLst>
                                </p:cTn>
                              </p:par>
                              <p:par>
                                <p:cTn id="35" presetID="2" presetClass="entr" presetSubtype="12" fill="hold" nodeType="withEffect">
                                  <p:stCondLst>
                                    <p:cond delay="90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35" presetClass="entr" presetSubtype="0" fill="hold" nodeType="withEffect">
                                  <p:stCondLst>
                                    <p:cond delay="9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3000"/>
                                        <p:tgtEl>
                                          <p:spTgt spid="17"/>
                                        </p:tgtEl>
                                      </p:cBhvr>
                                    </p:animEffect>
                                    <p:anim calcmode="lin" valueType="num">
                                      <p:cBhvr>
                                        <p:cTn id="42" dur="3000" fill="hold"/>
                                        <p:tgtEl>
                                          <p:spTgt spid="17"/>
                                        </p:tgtEl>
                                        <p:attrNameLst>
                                          <p:attrName>style.rotation</p:attrName>
                                        </p:attrNameLst>
                                      </p:cBhvr>
                                      <p:tavLst>
                                        <p:tav tm="0">
                                          <p:val>
                                            <p:fltVal val="720"/>
                                          </p:val>
                                        </p:tav>
                                        <p:tav tm="100000">
                                          <p:val>
                                            <p:fltVal val="0"/>
                                          </p:val>
                                        </p:tav>
                                      </p:tavLst>
                                    </p:anim>
                                    <p:anim calcmode="lin" valueType="num">
                                      <p:cBhvr>
                                        <p:cTn id="43" dur="3000" fill="hold"/>
                                        <p:tgtEl>
                                          <p:spTgt spid="17"/>
                                        </p:tgtEl>
                                        <p:attrNameLst>
                                          <p:attrName>ppt_h</p:attrName>
                                        </p:attrNameLst>
                                      </p:cBhvr>
                                      <p:tavLst>
                                        <p:tav tm="0">
                                          <p:val>
                                            <p:fltVal val="0"/>
                                          </p:val>
                                        </p:tav>
                                        <p:tav tm="100000">
                                          <p:val>
                                            <p:strVal val="#ppt_h"/>
                                          </p:val>
                                        </p:tav>
                                      </p:tavLst>
                                    </p:anim>
                                    <p:anim calcmode="lin" valueType="num">
                                      <p:cBhvr>
                                        <p:cTn id="44" dur="3000" fill="hold"/>
                                        <p:tgtEl>
                                          <p:spTgt spid="17"/>
                                        </p:tgtEl>
                                        <p:attrNameLst>
                                          <p:attrName>ppt_w</p:attrName>
                                        </p:attrNameLst>
                                      </p:cBhvr>
                                      <p:tavLst>
                                        <p:tav tm="0">
                                          <p:val>
                                            <p:fltVal val="0"/>
                                          </p:val>
                                        </p:tav>
                                        <p:tav tm="100000">
                                          <p:val>
                                            <p:strVal val="#ppt_w"/>
                                          </p:val>
                                        </p:tav>
                                      </p:tavLst>
                                    </p:anim>
                                  </p:childTnLst>
                                </p:cTn>
                              </p:par>
                              <p:par>
                                <p:cTn id="45" presetID="2" presetClass="entr" presetSubtype="9" fill="hold" nodeType="withEffect">
                                  <p:stCondLst>
                                    <p:cond delay="12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12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3000"/>
                                        <p:tgtEl>
                                          <p:spTgt spid="18"/>
                                        </p:tgtEl>
                                      </p:cBhvr>
                                    </p:animEffect>
                                    <p:anim calcmode="lin" valueType="num">
                                      <p:cBhvr>
                                        <p:cTn id="52" dur="3000" fill="hold"/>
                                        <p:tgtEl>
                                          <p:spTgt spid="18"/>
                                        </p:tgtEl>
                                        <p:attrNameLst>
                                          <p:attrName>style.rotation</p:attrName>
                                        </p:attrNameLst>
                                      </p:cBhvr>
                                      <p:tavLst>
                                        <p:tav tm="0">
                                          <p:val>
                                            <p:fltVal val="720"/>
                                          </p:val>
                                        </p:tav>
                                        <p:tav tm="100000">
                                          <p:val>
                                            <p:fltVal val="0"/>
                                          </p:val>
                                        </p:tav>
                                      </p:tavLst>
                                    </p:anim>
                                    <p:anim calcmode="lin" valueType="num">
                                      <p:cBhvr>
                                        <p:cTn id="53" dur="3000" fill="hold"/>
                                        <p:tgtEl>
                                          <p:spTgt spid="18"/>
                                        </p:tgtEl>
                                        <p:attrNameLst>
                                          <p:attrName>ppt_h</p:attrName>
                                        </p:attrNameLst>
                                      </p:cBhvr>
                                      <p:tavLst>
                                        <p:tav tm="0">
                                          <p:val>
                                            <p:fltVal val="0"/>
                                          </p:val>
                                        </p:tav>
                                        <p:tav tm="100000">
                                          <p:val>
                                            <p:strVal val="#ppt_h"/>
                                          </p:val>
                                        </p:tav>
                                      </p:tavLst>
                                    </p:anim>
                                    <p:anim calcmode="lin" valueType="num">
                                      <p:cBhvr>
                                        <p:cTn id="54" dur="3000" fill="hold"/>
                                        <p:tgtEl>
                                          <p:spTgt spid="18"/>
                                        </p:tgtEl>
                                        <p:attrNameLst>
                                          <p:attrName>ppt_w</p:attrName>
                                        </p:attrNameLst>
                                      </p:cBhvr>
                                      <p:tavLst>
                                        <p:tav tm="0">
                                          <p:val>
                                            <p:fltVal val="0"/>
                                          </p:val>
                                        </p:tav>
                                        <p:tav tm="100000">
                                          <p:val>
                                            <p:strVal val="#ppt_w"/>
                                          </p:val>
                                        </p:tav>
                                      </p:tavLst>
                                    </p:anim>
                                  </p:childTnLst>
                                </p:cTn>
                              </p:par>
                              <p:par>
                                <p:cTn id="55" presetID="2" presetClass="entr" presetSubtype="12" fill="hold" nodeType="withEffect">
                                  <p:stCondLst>
                                    <p:cond delay="150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3000" fill="hold"/>
                                        <p:tgtEl>
                                          <p:spTgt spid="19"/>
                                        </p:tgtEl>
                                        <p:attrNameLst>
                                          <p:attrName>ppt_x</p:attrName>
                                        </p:attrNameLst>
                                      </p:cBhvr>
                                      <p:tavLst>
                                        <p:tav tm="0">
                                          <p:val>
                                            <p:strVal val="0-#ppt_w/2"/>
                                          </p:val>
                                        </p:tav>
                                        <p:tav tm="100000">
                                          <p:val>
                                            <p:strVal val="#ppt_x"/>
                                          </p:val>
                                        </p:tav>
                                      </p:tavLst>
                                    </p:anim>
                                    <p:anim calcmode="lin" valueType="num">
                                      <p:cBhvr additive="base">
                                        <p:cTn id="58" dur="3000" fill="hold"/>
                                        <p:tgtEl>
                                          <p:spTgt spid="19"/>
                                        </p:tgtEl>
                                        <p:attrNameLst>
                                          <p:attrName>ppt_y</p:attrName>
                                        </p:attrNameLst>
                                      </p:cBhvr>
                                      <p:tavLst>
                                        <p:tav tm="0">
                                          <p:val>
                                            <p:strVal val="1+#ppt_h/2"/>
                                          </p:val>
                                        </p:tav>
                                        <p:tav tm="100000">
                                          <p:val>
                                            <p:strVal val="#ppt_y"/>
                                          </p:val>
                                        </p:tav>
                                      </p:tavLst>
                                    </p:anim>
                                  </p:childTnLst>
                                </p:cTn>
                              </p:par>
                              <p:par>
                                <p:cTn id="59" presetID="35" presetClass="entr" presetSubtype="0" fill="hold" nodeType="withEffect">
                                  <p:stCondLst>
                                    <p:cond delay="150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3000"/>
                                        <p:tgtEl>
                                          <p:spTgt spid="19"/>
                                        </p:tgtEl>
                                      </p:cBhvr>
                                    </p:animEffect>
                                    <p:anim calcmode="lin" valueType="num">
                                      <p:cBhvr>
                                        <p:cTn id="62" dur="3000" fill="hold"/>
                                        <p:tgtEl>
                                          <p:spTgt spid="19"/>
                                        </p:tgtEl>
                                        <p:attrNameLst>
                                          <p:attrName>style.rotation</p:attrName>
                                        </p:attrNameLst>
                                      </p:cBhvr>
                                      <p:tavLst>
                                        <p:tav tm="0">
                                          <p:val>
                                            <p:fltVal val="720"/>
                                          </p:val>
                                        </p:tav>
                                        <p:tav tm="100000">
                                          <p:val>
                                            <p:fltVal val="0"/>
                                          </p:val>
                                        </p:tav>
                                      </p:tavLst>
                                    </p:anim>
                                    <p:anim calcmode="lin" valueType="num">
                                      <p:cBhvr>
                                        <p:cTn id="63" dur="3000" fill="hold"/>
                                        <p:tgtEl>
                                          <p:spTgt spid="19"/>
                                        </p:tgtEl>
                                        <p:attrNameLst>
                                          <p:attrName>ppt_h</p:attrName>
                                        </p:attrNameLst>
                                      </p:cBhvr>
                                      <p:tavLst>
                                        <p:tav tm="0">
                                          <p:val>
                                            <p:fltVal val="0"/>
                                          </p:val>
                                        </p:tav>
                                        <p:tav tm="100000">
                                          <p:val>
                                            <p:strVal val="#ppt_h"/>
                                          </p:val>
                                        </p:tav>
                                      </p:tavLst>
                                    </p:anim>
                                    <p:anim calcmode="lin" valueType="num">
                                      <p:cBhvr>
                                        <p:cTn id="64" dur="3000" fill="hold"/>
                                        <p:tgtEl>
                                          <p:spTgt spid="19"/>
                                        </p:tgtEl>
                                        <p:attrNameLst>
                                          <p:attrName>ppt_w</p:attrName>
                                        </p:attrNameLst>
                                      </p:cBhvr>
                                      <p:tavLst>
                                        <p:tav tm="0">
                                          <p:val>
                                            <p:fltVal val="0"/>
                                          </p:val>
                                        </p:tav>
                                        <p:tav tm="100000">
                                          <p:val>
                                            <p:strVal val="#ppt_w"/>
                                          </p:val>
                                        </p:tav>
                                      </p:tavLst>
                                    </p:anim>
                                  </p:childTnLst>
                                </p:cTn>
                              </p:par>
                              <p:par>
                                <p:cTn id="65" presetID="2" presetClass="entr" presetSubtype="9" fill="hold" nodeType="withEffect">
                                  <p:stCondLst>
                                    <p:cond delay="180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180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3000"/>
                                        <p:tgtEl>
                                          <p:spTgt spid="20"/>
                                        </p:tgtEl>
                                      </p:cBhvr>
                                    </p:animEffect>
                                    <p:anim calcmode="lin" valueType="num">
                                      <p:cBhvr>
                                        <p:cTn id="72" dur="3000" fill="hold"/>
                                        <p:tgtEl>
                                          <p:spTgt spid="20"/>
                                        </p:tgtEl>
                                        <p:attrNameLst>
                                          <p:attrName>style.rotation</p:attrName>
                                        </p:attrNameLst>
                                      </p:cBhvr>
                                      <p:tavLst>
                                        <p:tav tm="0">
                                          <p:val>
                                            <p:fltVal val="720"/>
                                          </p:val>
                                        </p:tav>
                                        <p:tav tm="100000">
                                          <p:val>
                                            <p:fltVal val="0"/>
                                          </p:val>
                                        </p:tav>
                                      </p:tavLst>
                                    </p:anim>
                                    <p:anim calcmode="lin" valueType="num">
                                      <p:cBhvr>
                                        <p:cTn id="73" dur="3000" fill="hold"/>
                                        <p:tgtEl>
                                          <p:spTgt spid="20"/>
                                        </p:tgtEl>
                                        <p:attrNameLst>
                                          <p:attrName>ppt_h</p:attrName>
                                        </p:attrNameLst>
                                      </p:cBhvr>
                                      <p:tavLst>
                                        <p:tav tm="0">
                                          <p:val>
                                            <p:fltVal val="0"/>
                                          </p:val>
                                        </p:tav>
                                        <p:tav tm="100000">
                                          <p:val>
                                            <p:strVal val="#ppt_h"/>
                                          </p:val>
                                        </p:tav>
                                      </p:tavLst>
                                    </p:anim>
                                    <p:anim calcmode="lin" valueType="num">
                                      <p:cBhvr>
                                        <p:cTn id="74" dur="3000" fill="hold"/>
                                        <p:tgtEl>
                                          <p:spTgt spid="20"/>
                                        </p:tgtEl>
                                        <p:attrNameLst>
                                          <p:attrName>ppt_w</p:attrName>
                                        </p:attrNameLst>
                                      </p:cBhvr>
                                      <p:tavLst>
                                        <p:tav tm="0">
                                          <p:val>
                                            <p:fltVal val="0"/>
                                          </p:val>
                                        </p:tav>
                                        <p:tav tm="100000">
                                          <p:val>
                                            <p:strVal val="#ppt_w"/>
                                          </p:val>
                                        </p:tav>
                                      </p:tavLst>
                                    </p:anim>
                                  </p:childTnLst>
                                </p:cTn>
                              </p:par>
                              <p:par>
                                <p:cTn id="75" presetID="2" presetClass="entr" presetSubtype="12" fill="hold" nodeType="withEffect">
                                  <p:stCondLst>
                                    <p:cond delay="210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35" presetClass="entr" presetSubtype="0" fill="hold" nodeType="withEffect">
                                  <p:stCondLst>
                                    <p:cond delay="210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3000"/>
                                        <p:tgtEl>
                                          <p:spTgt spid="21"/>
                                        </p:tgtEl>
                                      </p:cBhvr>
                                    </p:animEffect>
                                    <p:anim calcmode="lin" valueType="num">
                                      <p:cBhvr>
                                        <p:cTn id="82" dur="3000" fill="hold"/>
                                        <p:tgtEl>
                                          <p:spTgt spid="21"/>
                                        </p:tgtEl>
                                        <p:attrNameLst>
                                          <p:attrName>style.rotation</p:attrName>
                                        </p:attrNameLst>
                                      </p:cBhvr>
                                      <p:tavLst>
                                        <p:tav tm="0">
                                          <p:val>
                                            <p:fltVal val="720"/>
                                          </p:val>
                                        </p:tav>
                                        <p:tav tm="100000">
                                          <p:val>
                                            <p:fltVal val="0"/>
                                          </p:val>
                                        </p:tav>
                                      </p:tavLst>
                                    </p:anim>
                                    <p:anim calcmode="lin" valueType="num">
                                      <p:cBhvr>
                                        <p:cTn id="83" dur="3000" fill="hold"/>
                                        <p:tgtEl>
                                          <p:spTgt spid="21"/>
                                        </p:tgtEl>
                                        <p:attrNameLst>
                                          <p:attrName>ppt_h</p:attrName>
                                        </p:attrNameLst>
                                      </p:cBhvr>
                                      <p:tavLst>
                                        <p:tav tm="0">
                                          <p:val>
                                            <p:fltVal val="0"/>
                                          </p:val>
                                        </p:tav>
                                        <p:tav tm="100000">
                                          <p:val>
                                            <p:strVal val="#ppt_h"/>
                                          </p:val>
                                        </p:tav>
                                      </p:tavLst>
                                    </p:anim>
                                    <p:anim calcmode="lin" valueType="num">
                                      <p:cBhvr>
                                        <p:cTn id="84" dur="3000" fill="hold"/>
                                        <p:tgtEl>
                                          <p:spTgt spid="21"/>
                                        </p:tgtEl>
                                        <p:attrNameLst>
                                          <p:attrName>ppt_w</p:attrName>
                                        </p:attrNameLst>
                                      </p:cBhvr>
                                      <p:tavLst>
                                        <p:tav tm="0">
                                          <p:val>
                                            <p:fltVal val="0"/>
                                          </p:val>
                                        </p:tav>
                                        <p:tav tm="100000">
                                          <p:val>
                                            <p:strVal val="#ppt_w"/>
                                          </p:val>
                                        </p:tav>
                                      </p:tavLst>
                                    </p:anim>
                                  </p:childTnLst>
                                </p:cTn>
                              </p:par>
                            </p:childTnLst>
                          </p:cTn>
                        </p:par>
                        <p:par>
                          <p:cTn id="85" fill="hold">
                            <p:stCondLst>
                              <p:cond delay="5100"/>
                            </p:stCondLst>
                            <p:childTnLst>
                              <p:par>
                                <p:cTn id="86" presetID="23" presetClass="entr" presetSubtype="16" fill="hold" grpId="0" nodeType="after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2000" fill="hold"/>
                                        <p:tgtEl>
                                          <p:spTgt spid="10"/>
                                        </p:tgtEl>
                                        <p:attrNameLst>
                                          <p:attrName>ppt_w</p:attrName>
                                        </p:attrNameLst>
                                      </p:cBhvr>
                                      <p:tavLst>
                                        <p:tav tm="0">
                                          <p:val>
                                            <p:fltVal val="0"/>
                                          </p:val>
                                        </p:tav>
                                        <p:tav tm="100000">
                                          <p:val>
                                            <p:strVal val="#ppt_w"/>
                                          </p:val>
                                        </p:tav>
                                      </p:tavLst>
                                    </p:anim>
                                    <p:anim calcmode="lin" valueType="num">
                                      <p:cBhvr>
                                        <p:cTn id="89" dur="2000" fill="hold"/>
                                        <p:tgtEl>
                                          <p:spTgt spid="10"/>
                                        </p:tgtEl>
                                        <p:attrNameLst>
                                          <p:attrName>ppt_h</p:attrName>
                                        </p:attrNameLst>
                                      </p:cBhvr>
                                      <p:tavLst>
                                        <p:tav tm="0">
                                          <p:val>
                                            <p:fltVal val="0"/>
                                          </p:val>
                                        </p:tav>
                                        <p:tav tm="100000">
                                          <p:val>
                                            <p:strVal val="#ppt_h"/>
                                          </p:val>
                                        </p:tav>
                                      </p:tavLst>
                                    </p:anim>
                                  </p:childTnLst>
                                </p:cTn>
                              </p:par>
                            </p:childTnLst>
                          </p:cTn>
                        </p:par>
                        <p:par>
                          <p:cTn id="90" fill="hold">
                            <p:stCondLst>
                              <p:cond delay="7100"/>
                            </p:stCondLst>
                            <p:childTnLst>
                              <p:par>
                                <p:cTn id="91" presetID="40" presetClass="entr" presetSubtype="0" fill="hold" grpId="0" nodeType="afterEffect">
                                  <p:stCondLst>
                                    <p:cond delay="500"/>
                                  </p:stCondLst>
                                  <p:iterate type="lt">
                                    <p:tmPct val="10000"/>
                                  </p:iterate>
                                  <p:childTnLst>
                                    <p:set>
                                      <p:cBhvr>
                                        <p:cTn id="92" dur="1" fill="hold">
                                          <p:stCondLst>
                                            <p:cond delay="0"/>
                                          </p:stCondLst>
                                        </p:cTn>
                                        <p:tgtEl>
                                          <p:spTgt spid="11"/>
                                        </p:tgtEl>
                                        <p:attrNameLst>
                                          <p:attrName>style.visibility</p:attrName>
                                        </p:attrNameLst>
                                      </p:cBhvr>
                                      <p:to>
                                        <p:strVal val="visible"/>
                                      </p:to>
                                    </p:set>
                                    <p:animEffect transition="in" filter="fade">
                                      <p:cBhvr>
                                        <p:cTn id="93" dur="1000"/>
                                        <p:tgtEl>
                                          <p:spTgt spid="11"/>
                                        </p:tgtEl>
                                      </p:cBhvr>
                                    </p:animEffect>
                                    <p:anim calcmode="lin" valueType="num">
                                      <p:cBhvr>
                                        <p:cTn id="94" dur="1000" fill="hold"/>
                                        <p:tgtEl>
                                          <p:spTgt spid="11"/>
                                        </p:tgtEl>
                                        <p:attrNameLst>
                                          <p:attrName>ppt_x</p:attrName>
                                        </p:attrNameLst>
                                      </p:cBhvr>
                                      <p:tavLst>
                                        <p:tav tm="0">
                                          <p:val>
                                            <p:strVal val="#ppt_x-.1"/>
                                          </p:val>
                                        </p:tav>
                                        <p:tav tm="100000">
                                          <p:val>
                                            <p:strVal val="#ppt_x"/>
                                          </p:val>
                                        </p:tav>
                                      </p:tavLst>
                                    </p:anim>
                                    <p:anim calcmode="lin" valueType="num">
                                      <p:cBhvr>
                                        <p:cTn id="9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p:spPr>
      </p:pic>
      <p:pic>
        <p:nvPicPr>
          <p:cNvPr id="5" name="4 Imagen" descr="331462-svetik.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p:spPr>
      </p:pic>
      <p:sp>
        <p:nvSpPr>
          <p:cNvPr id="7" name="6 CuadroTexto"/>
          <p:cNvSpPr txBox="1"/>
          <p:nvPr/>
        </p:nvSpPr>
        <p:spPr>
          <a:xfrm>
            <a:off x="3708400" y="411163"/>
            <a:ext cx="2135188"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Manzanares </a:t>
            </a:r>
          </a:p>
        </p:txBody>
      </p:sp>
      <p:sp>
        <p:nvSpPr>
          <p:cNvPr id="8" name="7 CuadroTexto"/>
          <p:cNvSpPr txBox="1"/>
          <p:nvPr/>
        </p:nvSpPr>
        <p:spPr>
          <a:xfrm>
            <a:off x="539750" y="4219575"/>
            <a:ext cx="77041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Manzanares se creó hacia la primera mitad del siglo XIII tal y como cita la </a:t>
            </a:r>
            <a:r>
              <a:rPr lang="es-ES" b="1" i="1" dirty="0">
                <a:effectLst>
                  <a:glow rad="101600">
                    <a:schemeClr val="accent2">
                      <a:satMod val="175000"/>
                      <a:alpha val="40000"/>
                    </a:schemeClr>
                  </a:glow>
                  <a:outerShdw blurRad="38100" dist="38100" dir="2700000" algn="tl">
                    <a:srgbClr val="000000">
                      <a:alpha val="43137"/>
                    </a:srgbClr>
                  </a:outerShdw>
                </a:effectLst>
              </a:rPr>
              <a:t>Relación topográfica</a:t>
            </a:r>
            <a:r>
              <a:rPr lang="es-ES" b="1" dirty="0">
                <a:effectLst>
                  <a:glow rad="101600">
                    <a:schemeClr val="accent2">
                      <a:satMod val="175000"/>
                      <a:alpha val="40000"/>
                    </a:schemeClr>
                  </a:glow>
                  <a:outerShdw blurRad="38100" dist="38100" dir="2700000" algn="tl">
                    <a:srgbClr val="000000">
                      <a:alpha val="43137"/>
                    </a:srgbClr>
                  </a:outerShdw>
                </a:effectLst>
              </a:rPr>
              <a:t> del rey Felipe II de España (año 1579), conservada en la biblioteca de Monasterio de El Escorial.</a:t>
            </a:r>
          </a:p>
        </p:txBody>
      </p:sp>
    </p:spTree>
  </p:cSld>
  <p:clrMapOvr>
    <a:masterClrMapping/>
  </p:clrMapOvr>
  <mc:AlternateContent xmlns:mc="http://schemas.openxmlformats.org/markup-compatibility/2006">
    <mc:Choice xmlns:p14="http://schemas.microsoft.com/office/powerpoint/2010/main" Requires="p14">
      <p:transition spd="slow" p14:dur="2000" advTm="27000">
        <p14:conveyor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1978.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357188" y="0"/>
            <a:ext cx="8429625" cy="5143500"/>
          </a:xfrm>
          <a:prstGeom prst="diamond">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971550" y="0"/>
            <a:ext cx="7129463" cy="5143500"/>
          </a:xfrm>
          <a:prstGeom prst="diamond">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1692275" y="0"/>
            <a:ext cx="5759450" cy="5143500"/>
          </a:xfrm>
          <a:prstGeom prst="diamond">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2268538" y="0"/>
            <a:ext cx="4535487" cy="5143500"/>
          </a:xfrm>
          <a:prstGeom prst="diamond">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2771775" y="0"/>
            <a:ext cx="3455988" cy="5143500"/>
          </a:xfrm>
          <a:prstGeom prst="diamond">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ombo"/>
          <p:cNvSpPr/>
          <p:nvPr/>
        </p:nvSpPr>
        <p:spPr>
          <a:xfrm>
            <a:off x="3419475" y="0"/>
            <a:ext cx="2305050" cy="5143500"/>
          </a:xfrm>
          <a:prstGeom prst="diamond">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1258888" y="339725"/>
            <a:ext cx="1841500"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Membrilla </a:t>
            </a:r>
          </a:p>
        </p:txBody>
      </p:sp>
      <p:sp>
        <p:nvSpPr>
          <p:cNvPr id="12" name="11 CuadroTexto"/>
          <p:cNvSpPr txBox="1"/>
          <p:nvPr/>
        </p:nvSpPr>
        <p:spPr>
          <a:xfrm>
            <a:off x="900113" y="4127500"/>
            <a:ext cx="66960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orígenes del pueblo de Membrilla, según el historiador Inocente </a:t>
            </a:r>
            <a:r>
              <a:rPr lang="es-ES" b="1" dirty="0" err="1">
                <a:effectLst>
                  <a:glow rad="101600">
                    <a:schemeClr val="accent2">
                      <a:satMod val="175000"/>
                      <a:alpha val="40000"/>
                    </a:schemeClr>
                  </a:glow>
                  <a:outerShdw blurRad="38100" dist="38100" dir="2700000" algn="tl">
                    <a:srgbClr val="000000">
                      <a:alpha val="43137"/>
                    </a:srgbClr>
                  </a:outerShdw>
                </a:effectLst>
              </a:rPr>
              <a:t>Hervás</a:t>
            </a:r>
            <a:r>
              <a:rPr lang="es-ES" b="1" dirty="0">
                <a:effectLst>
                  <a:glow rad="101600">
                    <a:schemeClr val="accent2">
                      <a:satMod val="175000"/>
                      <a:alpha val="40000"/>
                    </a:schemeClr>
                  </a:glow>
                  <a:outerShdw blurRad="38100" dist="38100" dir="2700000" algn="tl">
                    <a:srgbClr val="000000">
                      <a:alpha val="43137"/>
                    </a:srgbClr>
                  </a:outerShdw>
                </a:effectLst>
              </a:rPr>
              <a:t>, pueden remontarse a una colonia griega asentada en este lugar.</a:t>
            </a:r>
          </a:p>
        </p:txBody>
      </p:sp>
    </p:spTree>
  </p:cSld>
  <p:clrMapOvr>
    <a:masterClrMapping/>
  </p:clrMapOvr>
  <mc:AlternateContent xmlns:mc="http://schemas.openxmlformats.org/markup-compatibility/2006">
    <mc:Choice xmlns:p14="http://schemas.microsoft.com/office/powerpoint/2010/main" Requires="p14">
      <p:transition spd="slow" p14:dur="2000" advTm="24000">
        <p14:conveyor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fmla="#ppt_w*sin(2.5*pi*$)">
                                          <p:val>
                                            <p:fltVal val="0"/>
                                          </p:val>
                                        </p:tav>
                                        <p:tav tm="100000">
                                          <p:val>
                                            <p:fltVal val="1"/>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3500" fill="hold"/>
                                        <p:tgtEl>
                                          <p:spTgt spid="6"/>
                                        </p:tgtEl>
                                        <p:attrNameLst>
                                          <p:attrName>ppt_w</p:attrName>
                                        </p:attrNameLst>
                                      </p:cBhvr>
                                      <p:tavLst>
                                        <p:tav tm="0" fmla="#ppt_w*sin(2.5*pi*$)">
                                          <p:val>
                                            <p:fltVal val="0"/>
                                          </p:val>
                                        </p:tav>
                                        <p:tav tm="100000">
                                          <p:val>
                                            <p:fltVal val="1"/>
                                          </p:val>
                                        </p:tav>
                                      </p:tavLst>
                                    </p:anim>
                                    <p:anim calcmode="lin" valueType="num">
                                      <p:cBhvr>
                                        <p:cTn id="12" dur="35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iterate type="lt">
                                    <p:tmPct val="0"/>
                                  </p:iterate>
                                  <p:childTnLst>
                                    <p:set>
                                      <p:cBhvr>
                                        <p:cTn id="18" dur="1" fill="hold">
                                          <p:stCondLst>
                                            <p:cond delay="0"/>
                                          </p:stCondLst>
                                        </p:cTn>
                                        <p:tgtEl>
                                          <p:spTgt spid="8"/>
                                        </p:tgtEl>
                                        <p:attrNameLst>
                                          <p:attrName>style.visibility</p:attrName>
                                        </p:attrNameLst>
                                      </p:cBhvr>
                                      <p:to>
                                        <p:strVal val="visible"/>
                                      </p:to>
                                    </p:set>
                                    <p:anim calcmode="lin" valueType="num">
                                      <p:cBhvr>
                                        <p:cTn id="19" dur="2500" fill="hold"/>
                                        <p:tgtEl>
                                          <p:spTgt spid="8"/>
                                        </p:tgtEl>
                                        <p:attrNameLst>
                                          <p:attrName>ppt_w</p:attrName>
                                        </p:attrNameLst>
                                      </p:cBhvr>
                                      <p:tavLst>
                                        <p:tav tm="0" fmla="#ppt_w*sin(2.5*pi*$)">
                                          <p:val>
                                            <p:fltVal val="0"/>
                                          </p:val>
                                        </p:tav>
                                        <p:tav tm="100000">
                                          <p:val>
                                            <p:fltVal val="1"/>
                                          </p:val>
                                        </p:tav>
                                      </p:tavLst>
                                    </p:anim>
                                    <p:anim calcmode="lin" valueType="num">
                                      <p:cBhvr>
                                        <p:cTn id="20" dur="25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iterate type="lt">
                                    <p:tmPct val="0"/>
                                  </p:iterate>
                                  <p:childTnLst>
                                    <p:set>
                                      <p:cBhvr>
                                        <p:cTn id="22" dur="1" fill="hold">
                                          <p:stCondLst>
                                            <p:cond delay="0"/>
                                          </p:stCondLst>
                                        </p:cTn>
                                        <p:tgtEl>
                                          <p:spTgt spid="9"/>
                                        </p:tgtEl>
                                        <p:attrNameLst>
                                          <p:attrName>style.visibility</p:attrName>
                                        </p:attrNameLst>
                                      </p:cBhvr>
                                      <p:to>
                                        <p:strVal val="visible"/>
                                      </p:to>
                                    </p:se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iterate type="lt">
                                    <p:tmPct val="0"/>
                                  </p:iterate>
                                  <p:childTnLst>
                                    <p:set>
                                      <p:cBhvr>
                                        <p:cTn id="26" dur="1" fill="hold">
                                          <p:stCondLst>
                                            <p:cond delay="0"/>
                                          </p:stCondLst>
                                        </p:cTn>
                                        <p:tgtEl>
                                          <p:spTgt spid="10"/>
                                        </p:tgtEl>
                                        <p:attrNameLst>
                                          <p:attrName>style.visibility</p:attrName>
                                        </p:attrNameLst>
                                      </p:cBhvr>
                                      <p:to>
                                        <p:strVal val="visible"/>
                                      </p:to>
                                    </p:set>
                                    <p:anim calcmode="lin" valueType="num">
                                      <p:cBhvr>
                                        <p:cTn id="27" dur="1500" fill="hold"/>
                                        <p:tgtEl>
                                          <p:spTgt spid="10"/>
                                        </p:tgtEl>
                                        <p:attrNameLst>
                                          <p:attrName>ppt_w</p:attrName>
                                        </p:attrNameLst>
                                      </p:cBhvr>
                                      <p:tavLst>
                                        <p:tav tm="0" fmla="#ppt_w*sin(2.5*pi*$)">
                                          <p:val>
                                            <p:fltVal val="0"/>
                                          </p:val>
                                        </p:tav>
                                        <p:tav tm="100000">
                                          <p:val>
                                            <p:fltVal val="1"/>
                                          </p:val>
                                        </p:tav>
                                      </p:tavLst>
                                    </p:anim>
                                    <p:anim calcmode="lin" valueType="num">
                                      <p:cBhvr>
                                        <p:cTn id="28" dur="1500" fill="hold"/>
                                        <p:tgtEl>
                                          <p:spTgt spid="10"/>
                                        </p:tgtEl>
                                        <p:attrNameLst>
                                          <p:attrName>ppt_h</p:attrName>
                                        </p:attrNameLst>
                                      </p:cBhvr>
                                      <p:tavLst>
                                        <p:tav tm="0">
                                          <p:val>
                                            <p:strVal val="#ppt_h"/>
                                          </p:val>
                                        </p:tav>
                                        <p:tav tm="100000">
                                          <p:val>
                                            <p:strVal val="#ppt_h"/>
                                          </p:val>
                                        </p:tav>
                                      </p:tavLst>
                                    </p:anim>
                                  </p:childTnLst>
                                </p:cTn>
                              </p:par>
                              <p:par>
                                <p:cTn id="29" presetID="20" presetClass="entr" presetSubtype="0" fill="hold" grpId="1" nodeType="withEffect">
                                  <p:stCondLst>
                                    <p:cond delay="0"/>
                                  </p:stCondLst>
                                  <p:iterate type="lt">
                                    <p:tmPct val="0"/>
                                  </p:iterate>
                                  <p:childTnLst>
                                    <p:set>
                                      <p:cBhvr>
                                        <p:cTn id="30" dur="1" fill="hold">
                                          <p:stCondLst>
                                            <p:cond delay="0"/>
                                          </p:stCondLst>
                                        </p:cTn>
                                        <p:tgtEl>
                                          <p:spTgt spid="5"/>
                                        </p:tgtEl>
                                        <p:attrNameLst>
                                          <p:attrName>style.visibility</p:attrName>
                                        </p:attrNameLst>
                                      </p:cBhvr>
                                      <p:to>
                                        <p:strVal val="visible"/>
                                      </p:to>
                                    </p:set>
                                    <p:animEffect transition="in" filter="wedge">
                                      <p:cBhvr>
                                        <p:cTn id="31" dur="4000"/>
                                        <p:tgtEl>
                                          <p:spTgt spid="5"/>
                                        </p:tgtEl>
                                      </p:cBhvr>
                                    </p:animEffect>
                                  </p:childTnLst>
                                </p:cTn>
                              </p:par>
                              <p:par>
                                <p:cTn id="32" presetID="20" presetClass="entr" presetSubtype="0" fill="hold" grpId="1"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Effect transition="in" filter="wedge">
                                      <p:cBhvr>
                                        <p:cTn id="34" dur="3500"/>
                                        <p:tgtEl>
                                          <p:spTgt spid="6"/>
                                        </p:tgtEl>
                                      </p:cBhvr>
                                    </p:animEffect>
                                  </p:childTnLst>
                                </p:cTn>
                              </p:par>
                              <p:par>
                                <p:cTn id="35" presetID="20" presetClass="entr" presetSubtype="0" fill="hold" grpId="1"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Effect transition="in" filter="wedge">
                                      <p:cBhvr>
                                        <p:cTn id="37" dur="3000"/>
                                        <p:tgtEl>
                                          <p:spTgt spid="7"/>
                                        </p:tgtEl>
                                      </p:cBhvr>
                                    </p:animEffect>
                                  </p:childTnLst>
                                </p:cTn>
                              </p:par>
                              <p:par>
                                <p:cTn id="38" presetID="20" presetClass="entr" presetSubtype="0" fill="hold" grpId="1"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Effect transition="in" filter="wedge">
                                      <p:cBhvr>
                                        <p:cTn id="40" dur="2500"/>
                                        <p:tgtEl>
                                          <p:spTgt spid="8"/>
                                        </p:tgtEl>
                                      </p:cBhvr>
                                    </p:animEffect>
                                  </p:childTnLst>
                                </p:cTn>
                              </p:par>
                              <p:par>
                                <p:cTn id="41" presetID="20" presetClass="entr" presetSubtype="0" fill="hold" grpId="1" nodeType="withEffect">
                                  <p:stCondLst>
                                    <p:cond delay="0"/>
                                  </p:stCondLst>
                                  <p:iterate type="lt">
                                    <p:tmPct val="0"/>
                                  </p:iterate>
                                  <p:childTnLst>
                                    <p:set>
                                      <p:cBhvr>
                                        <p:cTn id="42" dur="1" fill="hold">
                                          <p:stCondLst>
                                            <p:cond delay="0"/>
                                          </p:stCondLst>
                                        </p:cTn>
                                        <p:tgtEl>
                                          <p:spTgt spid="9"/>
                                        </p:tgtEl>
                                        <p:attrNameLst>
                                          <p:attrName>style.visibility</p:attrName>
                                        </p:attrNameLst>
                                      </p:cBhvr>
                                      <p:to>
                                        <p:strVal val="visible"/>
                                      </p:to>
                                    </p:set>
                                    <p:animEffect transition="in" filter="wedge">
                                      <p:cBhvr>
                                        <p:cTn id="43" dur="2000"/>
                                        <p:tgtEl>
                                          <p:spTgt spid="9"/>
                                        </p:tgtEl>
                                      </p:cBhvr>
                                    </p:animEffect>
                                  </p:childTnLst>
                                </p:cTn>
                              </p:par>
                              <p:par>
                                <p:cTn id="44" presetID="20" presetClass="entr" presetSubtype="0" fill="hold" grpId="1" nodeType="withEffect">
                                  <p:stCondLst>
                                    <p:cond delay="0"/>
                                  </p:stCondLst>
                                  <p:iterate type="lt">
                                    <p:tmPct val="0"/>
                                  </p:iterate>
                                  <p:childTnLst>
                                    <p:set>
                                      <p:cBhvr>
                                        <p:cTn id="45" dur="1" fill="hold">
                                          <p:stCondLst>
                                            <p:cond delay="0"/>
                                          </p:stCondLst>
                                        </p:cTn>
                                        <p:tgtEl>
                                          <p:spTgt spid="10"/>
                                        </p:tgtEl>
                                        <p:attrNameLst>
                                          <p:attrName>style.visibility</p:attrName>
                                        </p:attrNameLst>
                                      </p:cBhvr>
                                      <p:to>
                                        <p:strVal val="visible"/>
                                      </p:to>
                                    </p:set>
                                    <p:animEffect transition="in" filter="wedge">
                                      <p:cBhvr>
                                        <p:cTn id="46" dur="1500"/>
                                        <p:tgtEl>
                                          <p:spTgt spid="10"/>
                                        </p:tgtEl>
                                      </p:cBhvr>
                                    </p:animEffect>
                                  </p:childTnLst>
                                </p:cTn>
                              </p:par>
                              <p:par>
                                <p:cTn id="47" presetID="19" presetClass="exit" presetSubtype="10" fill="hold" grpId="2" nodeType="withEffect">
                                  <p:stCondLst>
                                    <p:cond delay="0"/>
                                  </p:stCondLst>
                                  <p:iterate type="lt">
                                    <p:tmPct val="0"/>
                                  </p:iterate>
                                  <p:childTnLst>
                                    <p:anim calcmode="lin" valueType="num">
                                      <p:cBhvr>
                                        <p:cTn id="48" dur="4000"/>
                                        <p:tgtEl>
                                          <p:spTgt spid="5"/>
                                        </p:tgtEl>
                                        <p:attrNameLst>
                                          <p:attrName>ppt_h</p:attrName>
                                        </p:attrNameLst>
                                      </p:cBhvr>
                                      <p:tavLst>
                                        <p:tav tm="0">
                                          <p:val>
                                            <p:strVal val="ppt_h"/>
                                          </p:val>
                                        </p:tav>
                                        <p:tav tm="100000">
                                          <p:val>
                                            <p:strVal val="ppt_h"/>
                                          </p:val>
                                        </p:tav>
                                      </p:tavLst>
                                    </p:anim>
                                    <p:anim calcmode="lin" valueType="num">
                                      <p:cBhvr>
                                        <p:cTn id="49"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3999"/>
                                          </p:stCondLst>
                                        </p:cTn>
                                        <p:tgtEl>
                                          <p:spTgt spid="5"/>
                                        </p:tgtEl>
                                        <p:attrNameLst>
                                          <p:attrName>style.visibility</p:attrName>
                                        </p:attrNameLst>
                                      </p:cBhvr>
                                      <p:to>
                                        <p:strVal val="hidden"/>
                                      </p:to>
                                    </p:set>
                                  </p:childTnLst>
                                </p:cTn>
                              </p:par>
                              <p:par>
                                <p:cTn id="51" presetID="19" presetClass="exit" presetSubtype="10" fill="hold" grpId="2" nodeType="withEffect">
                                  <p:stCondLst>
                                    <p:cond delay="0"/>
                                  </p:stCondLst>
                                  <p:iterate type="lt">
                                    <p:tmPct val="0"/>
                                  </p:iterate>
                                  <p:childTnLst>
                                    <p:anim calcmode="lin" valueType="num">
                                      <p:cBhvr>
                                        <p:cTn id="52" dur="3500"/>
                                        <p:tgtEl>
                                          <p:spTgt spid="6"/>
                                        </p:tgtEl>
                                        <p:attrNameLst>
                                          <p:attrName>ppt_h</p:attrName>
                                        </p:attrNameLst>
                                      </p:cBhvr>
                                      <p:tavLst>
                                        <p:tav tm="0">
                                          <p:val>
                                            <p:strVal val="ppt_h"/>
                                          </p:val>
                                        </p:tav>
                                        <p:tav tm="100000">
                                          <p:val>
                                            <p:strVal val="ppt_h"/>
                                          </p:val>
                                        </p:tav>
                                      </p:tavLst>
                                    </p:anim>
                                    <p:anim calcmode="lin" valueType="num">
                                      <p:cBhvr>
                                        <p:cTn id="53" dur="35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3499"/>
                                          </p:stCondLst>
                                        </p:cTn>
                                        <p:tgtEl>
                                          <p:spTgt spid="6"/>
                                        </p:tgtEl>
                                        <p:attrNameLst>
                                          <p:attrName>style.visibility</p:attrName>
                                        </p:attrNameLst>
                                      </p:cBhvr>
                                      <p:to>
                                        <p:strVal val="hidden"/>
                                      </p:to>
                                    </p:set>
                                  </p:childTnLst>
                                </p:cTn>
                              </p:par>
                              <p:par>
                                <p:cTn id="55" presetID="19" presetClass="exit" presetSubtype="10" fill="hold" grpId="2" nodeType="withEffect">
                                  <p:stCondLst>
                                    <p:cond delay="0"/>
                                  </p:stCondLst>
                                  <p:iterate type="lt">
                                    <p:tmPct val="0"/>
                                  </p:iterate>
                                  <p:childTnLst>
                                    <p:anim calcmode="lin" valueType="num">
                                      <p:cBhvr>
                                        <p:cTn id="56" dur="3000"/>
                                        <p:tgtEl>
                                          <p:spTgt spid="7"/>
                                        </p:tgtEl>
                                        <p:attrNameLst>
                                          <p:attrName>ppt_h</p:attrName>
                                        </p:attrNameLst>
                                      </p:cBhvr>
                                      <p:tavLst>
                                        <p:tav tm="0">
                                          <p:val>
                                            <p:strVal val="ppt_h"/>
                                          </p:val>
                                        </p:tav>
                                        <p:tav tm="100000">
                                          <p:val>
                                            <p:strVal val="ppt_h"/>
                                          </p:val>
                                        </p:tav>
                                      </p:tavLst>
                                    </p:anim>
                                    <p:anim calcmode="lin" valueType="num">
                                      <p:cBhvr>
                                        <p:cTn id="5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2999"/>
                                          </p:stCondLst>
                                        </p:cTn>
                                        <p:tgtEl>
                                          <p:spTgt spid="7"/>
                                        </p:tgtEl>
                                        <p:attrNameLst>
                                          <p:attrName>style.visibility</p:attrName>
                                        </p:attrNameLst>
                                      </p:cBhvr>
                                      <p:to>
                                        <p:strVal val="hidden"/>
                                      </p:to>
                                    </p:set>
                                  </p:childTnLst>
                                </p:cTn>
                              </p:par>
                              <p:par>
                                <p:cTn id="59" presetID="19" presetClass="exit" presetSubtype="10" fill="hold" grpId="2" nodeType="withEffect">
                                  <p:stCondLst>
                                    <p:cond delay="0"/>
                                  </p:stCondLst>
                                  <p:iterate type="lt">
                                    <p:tmPct val="0"/>
                                  </p:iterate>
                                  <p:childTnLst>
                                    <p:anim calcmode="lin" valueType="num">
                                      <p:cBhvr>
                                        <p:cTn id="60" dur="2500"/>
                                        <p:tgtEl>
                                          <p:spTgt spid="8"/>
                                        </p:tgtEl>
                                        <p:attrNameLst>
                                          <p:attrName>ppt_h</p:attrName>
                                        </p:attrNameLst>
                                      </p:cBhvr>
                                      <p:tavLst>
                                        <p:tav tm="0">
                                          <p:val>
                                            <p:strVal val="ppt_h"/>
                                          </p:val>
                                        </p:tav>
                                        <p:tav tm="100000">
                                          <p:val>
                                            <p:strVal val="ppt_h"/>
                                          </p:val>
                                        </p:tav>
                                      </p:tavLst>
                                    </p:anim>
                                    <p:anim calcmode="lin" valueType="num">
                                      <p:cBhvr>
                                        <p:cTn id="61" dur="25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2499"/>
                                          </p:stCondLst>
                                        </p:cTn>
                                        <p:tgtEl>
                                          <p:spTgt spid="8"/>
                                        </p:tgtEl>
                                        <p:attrNameLst>
                                          <p:attrName>style.visibility</p:attrName>
                                        </p:attrNameLst>
                                      </p:cBhvr>
                                      <p:to>
                                        <p:strVal val="hidden"/>
                                      </p:to>
                                    </p:set>
                                  </p:childTnLst>
                                </p:cTn>
                              </p:par>
                              <p:par>
                                <p:cTn id="63" presetID="19" presetClass="exit" presetSubtype="10" fill="hold" grpId="2" nodeType="withEffect">
                                  <p:stCondLst>
                                    <p:cond delay="0"/>
                                  </p:stCondLst>
                                  <p:iterate type="lt">
                                    <p:tmPct val="0"/>
                                  </p:iterate>
                                  <p:childTnLst>
                                    <p:anim calcmode="lin" valueType="num">
                                      <p:cBhvr>
                                        <p:cTn id="64" dur="2000"/>
                                        <p:tgtEl>
                                          <p:spTgt spid="9"/>
                                        </p:tgtEl>
                                        <p:attrNameLst>
                                          <p:attrName>ppt_h</p:attrName>
                                        </p:attrNameLst>
                                      </p:cBhvr>
                                      <p:tavLst>
                                        <p:tav tm="0">
                                          <p:val>
                                            <p:strVal val="ppt_h"/>
                                          </p:val>
                                        </p:tav>
                                        <p:tav tm="100000">
                                          <p:val>
                                            <p:strVal val="ppt_h"/>
                                          </p:val>
                                        </p:tav>
                                      </p:tavLst>
                                    </p:anim>
                                    <p:anim calcmode="lin" valueType="num">
                                      <p:cBhvr>
                                        <p:cTn id="6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1999"/>
                                          </p:stCondLst>
                                        </p:cTn>
                                        <p:tgtEl>
                                          <p:spTgt spid="9"/>
                                        </p:tgtEl>
                                        <p:attrNameLst>
                                          <p:attrName>style.visibility</p:attrName>
                                        </p:attrNameLst>
                                      </p:cBhvr>
                                      <p:to>
                                        <p:strVal val="hidden"/>
                                      </p:to>
                                    </p:set>
                                  </p:childTnLst>
                                </p:cTn>
                              </p:par>
                              <p:par>
                                <p:cTn id="67" presetID="19" presetClass="exit" presetSubtype="10" fill="hold" grpId="2" nodeType="withEffect">
                                  <p:stCondLst>
                                    <p:cond delay="0"/>
                                  </p:stCondLst>
                                  <p:iterate type="lt">
                                    <p:tmPct val="0"/>
                                  </p:iterate>
                                  <p:childTnLst>
                                    <p:anim calcmode="lin" valueType="num">
                                      <p:cBhvr>
                                        <p:cTn id="68" dur="1500"/>
                                        <p:tgtEl>
                                          <p:spTgt spid="10"/>
                                        </p:tgtEl>
                                        <p:attrNameLst>
                                          <p:attrName>ppt_h</p:attrName>
                                        </p:attrNameLst>
                                      </p:cBhvr>
                                      <p:tavLst>
                                        <p:tav tm="0">
                                          <p:val>
                                            <p:strVal val="ppt_h"/>
                                          </p:val>
                                        </p:tav>
                                        <p:tav tm="100000">
                                          <p:val>
                                            <p:strVal val="ppt_h"/>
                                          </p:val>
                                        </p:tav>
                                      </p:tavLst>
                                    </p:anim>
                                    <p:anim calcmode="lin" valueType="num">
                                      <p:cBhvr>
                                        <p:cTn id="69" dur="15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1499"/>
                                          </p:stCondLst>
                                        </p:cTn>
                                        <p:tgtEl>
                                          <p:spTgt spid="10"/>
                                        </p:tgtEl>
                                        <p:attrNameLst>
                                          <p:attrName>style.visibility</p:attrName>
                                        </p:attrNameLst>
                                      </p:cBhvr>
                                      <p:to>
                                        <p:strVal val="hidden"/>
                                      </p:to>
                                    </p:set>
                                  </p:childTnLst>
                                </p:cTn>
                              </p:par>
                              <p:par>
                                <p:cTn id="71" presetID="20" presetClass="exit" presetSubtype="0" fill="hold" grpId="3" nodeType="withEffect">
                                  <p:stCondLst>
                                    <p:cond delay="0"/>
                                  </p:stCondLst>
                                  <p:iterate type="lt">
                                    <p:tmPct val="0"/>
                                  </p:iterate>
                                  <p:childTnLst>
                                    <p:animEffect transition="out" filter="wedge">
                                      <p:cBhvr>
                                        <p:cTn id="72" dur="4000"/>
                                        <p:tgtEl>
                                          <p:spTgt spid="5"/>
                                        </p:tgtEl>
                                      </p:cBhvr>
                                    </p:animEffect>
                                    <p:set>
                                      <p:cBhvr>
                                        <p:cTn id="73" dur="1" fill="hold">
                                          <p:stCondLst>
                                            <p:cond delay="3999"/>
                                          </p:stCondLst>
                                        </p:cTn>
                                        <p:tgtEl>
                                          <p:spTgt spid="5"/>
                                        </p:tgtEl>
                                        <p:attrNameLst>
                                          <p:attrName>style.visibility</p:attrName>
                                        </p:attrNameLst>
                                      </p:cBhvr>
                                      <p:to>
                                        <p:strVal val="hidden"/>
                                      </p:to>
                                    </p:set>
                                  </p:childTnLst>
                                </p:cTn>
                              </p:par>
                              <p:par>
                                <p:cTn id="74" presetID="20" presetClass="exit" presetSubtype="0" fill="hold" grpId="3" nodeType="withEffect">
                                  <p:stCondLst>
                                    <p:cond delay="0"/>
                                  </p:stCondLst>
                                  <p:iterate type="lt">
                                    <p:tmPct val="0"/>
                                  </p:iterate>
                                  <p:childTnLst>
                                    <p:animEffect transition="out" filter="wedge">
                                      <p:cBhvr>
                                        <p:cTn id="75" dur="3500"/>
                                        <p:tgtEl>
                                          <p:spTgt spid="6"/>
                                        </p:tgtEl>
                                      </p:cBhvr>
                                    </p:animEffect>
                                    <p:set>
                                      <p:cBhvr>
                                        <p:cTn id="76" dur="1" fill="hold">
                                          <p:stCondLst>
                                            <p:cond delay="3499"/>
                                          </p:stCondLst>
                                        </p:cTn>
                                        <p:tgtEl>
                                          <p:spTgt spid="6"/>
                                        </p:tgtEl>
                                        <p:attrNameLst>
                                          <p:attrName>style.visibility</p:attrName>
                                        </p:attrNameLst>
                                      </p:cBhvr>
                                      <p:to>
                                        <p:strVal val="hidden"/>
                                      </p:to>
                                    </p:set>
                                  </p:childTnLst>
                                </p:cTn>
                              </p:par>
                              <p:par>
                                <p:cTn id="77" presetID="20" presetClass="exit" presetSubtype="0" fill="hold" grpId="3" nodeType="withEffect">
                                  <p:stCondLst>
                                    <p:cond delay="0"/>
                                  </p:stCondLst>
                                  <p:iterate type="lt">
                                    <p:tmPct val="0"/>
                                  </p:iterate>
                                  <p:childTnLst>
                                    <p:animEffect transition="out" filter="wedge">
                                      <p:cBhvr>
                                        <p:cTn id="78" dur="3000"/>
                                        <p:tgtEl>
                                          <p:spTgt spid="7"/>
                                        </p:tgtEl>
                                      </p:cBhvr>
                                    </p:animEffect>
                                    <p:set>
                                      <p:cBhvr>
                                        <p:cTn id="79" dur="1" fill="hold">
                                          <p:stCondLst>
                                            <p:cond delay="2999"/>
                                          </p:stCondLst>
                                        </p:cTn>
                                        <p:tgtEl>
                                          <p:spTgt spid="7"/>
                                        </p:tgtEl>
                                        <p:attrNameLst>
                                          <p:attrName>style.visibility</p:attrName>
                                        </p:attrNameLst>
                                      </p:cBhvr>
                                      <p:to>
                                        <p:strVal val="hidden"/>
                                      </p:to>
                                    </p:set>
                                  </p:childTnLst>
                                </p:cTn>
                              </p:par>
                              <p:par>
                                <p:cTn id="80" presetID="20" presetClass="exit" presetSubtype="0" fill="hold" grpId="3" nodeType="withEffect">
                                  <p:stCondLst>
                                    <p:cond delay="0"/>
                                  </p:stCondLst>
                                  <p:iterate type="lt">
                                    <p:tmPct val="0"/>
                                  </p:iterate>
                                  <p:childTnLst>
                                    <p:animEffect transition="out" filter="wedge">
                                      <p:cBhvr>
                                        <p:cTn id="81" dur="2500"/>
                                        <p:tgtEl>
                                          <p:spTgt spid="8"/>
                                        </p:tgtEl>
                                      </p:cBhvr>
                                    </p:animEffect>
                                    <p:set>
                                      <p:cBhvr>
                                        <p:cTn id="82" dur="1" fill="hold">
                                          <p:stCondLst>
                                            <p:cond delay="2499"/>
                                          </p:stCondLst>
                                        </p:cTn>
                                        <p:tgtEl>
                                          <p:spTgt spid="8"/>
                                        </p:tgtEl>
                                        <p:attrNameLst>
                                          <p:attrName>style.visibility</p:attrName>
                                        </p:attrNameLst>
                                      </p:cBhvr>
                                      <p:to>
                                        <p:strVal val="hidden"/>
                                      </p:to>
                                    </p:set>
                                  </p:childTnLst>
                                </p:cTn>
                              </p:par>
                              <p:par>
                                <p:cTn id="83" presetID="20" presetClass="exit" presetSubtype="0" fill="hold" grpId="3" nodeType="withEffect">
                                  <p:stCondLst>
                                    <p:cond delay="0"/>
                                  </p:stCondLst>
                                  <p:iterate type="lt">
                                    <p:tmPct val="0"/>
                                  </p:iterate>
                                  <p:childTnLst>
                                    <p:animEffect transition="out" filter="wedge">
                                      <p:cBhvr>
                                        <p:cTn id="84" dur="2000"/>
                                        <p:tgtEl>
                                          <p:spTgt spid="9"/>
                                        </p:tgtEl>
                                      </p:cBhvr>
                                    </p:animEffect>
                                    <p:set>
                                      <p:cBhvr>
                                        <p:cTn id="85" dur="1" fill="hold">
                                          <p:stCondLst>
                                            <p:cond delay="1999"/>
                                          </p:stCondLst>
                                        </p:cTn>
                                        <p:tgtEl>
                                          <p:spTgt spid="9"/>
                                        </p:tgtEl>
                                        <p:attrNameLst>
                                          <p:attrName>style.visibility</p:attrName>
                                        </p:attrNameLst>
                                      </p:cBhvr>
                                      <p:to>
                                        <p:strVal val="hidden"/>
                                      </p:to>
                                    </p:set>
                                  </p:childTnLst>
                                </p:cTn>
                              </p:par>
                              <p:par>
                                <p:cTn id="86" presetID="20" presetClass="exit" presetSubtype="0" fill="hold" grpId="3" nodeType="withEffect">
                                  <p:stCondLst>
                                    <p:cond delay="0"/>
                                  </p:stCondLst>
                                  <p:iterate type="lt">
                                    <p:tmPct val="0"/>
                                  </p:iterate>
                                  <p:childTnLst>
                                    <p:animEffect transition="out" filter="wedge">
                                      <p:cBhvr>
                                        <p:cTn id="87" dur="1500"/>
                                        <p:tgtEl>
                                          <p:spTgt spid="10"/>
                                        </p:tgtEl>
                                      </p:cBhvr>
                                    </p:animEffect>
                                    <p:set>
                                      <p:cBhvr>
                                        <p:cTn id="88" dur="1" fill="hold">
                                          <p:stCondLst>
                                            <p:cond delay="14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4000" fill="hold"/>
                                        <p:tgtEl>
                                          <p:spTgt spid="4"/>
                                        </p:tgtEl>
                                        <p:attrNameLst>
                                          <p:attrName>ppt_w</p:attrName>
                                        </p:attrNameLst>
                                      </p:cBhvr>
                                      <p:tavLst>
                                        <p:tav tm="0">
                                          <p:val>
                                            <p:strVal val="4/3*#ppt_w"/>
                                          </p:val>
                                        </p:tav>
                                        <p:tav tm="100000">
                                          <p:val>
                                            <p:strVal val="#ppt_w"/>
                                          </p:val>
                                        </p:tav>
                                      </p:tavLst>
                                    </p:anim>
                                    <p:anim calcmode="lin" valueType="num">
                                      <p:cBhvr>
                                        <p:cTn id="92" dur="4000" fill="hold"/>
                                        <p:tgtEl>
                                          <p:spTgt spid="4"/>
                                        </p:tgtEl>
                                        <p:attrNameLst>
                                          <p:attrName>ppt_h</p:attrName>
                                        </p:attrNameLst>
                                      </p:cBhvr>
                                      <p:tavLst>
                                        <p:tav tm="0">
                                          <p:val>
                                            <p:strVal val="4/3*#ppt_h"/>
                                          </p:val>
                                        </p:tav>
                                        <p:tav tm="100000">
                                          <p:val>
                                            <p:strVal val="#ppt_h"/>
                                          </p:val>
                                        </p:tav>
                                      </p:tavLst>
                                    </p:anim>
                                  </p:childTnLst>
                                </p:cTn>
                              </p:par>
                              <p:par>
                                <p:cTn id="93" presetID="20" presetClass="entr" presetSubtype="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wedge">
                                      <p:cBhvr>
                                        <p:cTn id="95" dur="4000"/>
                                        <p:tgtEl>
                                          <p:spTgt spid="4"/>
                                        </p:tgtEl>
                                      </p:cBhvr>
                                    </p:animEffect>
                                  </p:childTnLst>
                                </p:cTn>
                              </p:par>
                            </p:childTnLst>
                          </p:cTn>
                        </p:par>
                        <p:par>
                          <p:cTn id="96" fill="hold">
                            <p:stCondLst>
                              <p:cond delay="4000"/>
                            </p:stCondLst>
                            <p:childTnLst>
                              <p:par>
                                <p:cTn id="97" presetID="23" presetClass="entr" presetSubtype="16" fill="hold" grpId="0" nodeType="afterEffect">
                                  <p:stCondLst>
                                    <p:cond delay="0"/>
                                  </p:stCondLst>
                                  <p:childTnLst>
                                    <p:set>
                                      <p:cBhvr>
                                        <p:cTn id="98" dur="1" fill="hold">
                                          <p:stCondLst>
                                            <p:cond delay="0"/>
                                          </p:stCondLst>
                                        </p:cTn>
                                        <p:tgtEl>
                                          <p:spTgt spid="11"/>
                                        </p:tgtEl>
                                        <p:attrNameLst>
                                          <p:attrName>style.visibility</p:attrName>
                                        </p:attrNameLst>
                                      </p:cBhvr>
                                      <p:to>
                                        <p:strVal val="visible"/>
                                      </p:to>
                                    </p:set>
                                    <p:anim calcmode="lin" valueType="num">
                                      <p:cBhvr>
                                        <p:cTn id="99" dur="2000" fill="hold"/>
                                        <p:tgtEl>
                                          <p:spTgt spid="11"/>
                                        </p:tgtEl>
                                        <p:attrNameLst>
                                          <p:attrName>ppt_w</p:attrName>
                                        </p:attrNameLst>
                                      </p:cBhvr>
                                      <p:tavLst>
                                        <p:tav tm="0">
                                          <p:val>
                                            <p:fltVal val="0"/>
                                          </p:val>
                                        </p:tav>
                                        <p:tav tm="100000">
                                          <p:val>
                                            <p:strVal val="#ppt_w"/>
                                          </p:val>
                                        </p:tav>
                                      </p:tavLst>
                                    </p:anim>
                                    <p:anim calcmode="lin" valueType="num">
                                      <p:cBhvr>
                                        <p:cTn id="100" dur="2000" fill="hold"/>
                                        <p:tgtEl>
                                          <p:spTgt spid="11"/>
                                        </p:tgtEl>
                                        <p:attrNameLst>
                                          <p:attrName>ppt_h</p:attrName>
                                        </p:attrNameLst>
                                      </p:cBhvr>
                                      <p:tavLst>
                                        <p:tav tm="0">
                                          <p:val>
                                            <p:fltVal val="0"/>
                                          </p:val>
                                        </p:tav>
                                        <p:tav tm="100000">
                                          <p:val>
                                            <p:strVal val="#ppt_h"/>
                                          </p:val>
                                        </p:tav>
                                      </p:tavLst>
                                    </p:anim>
                                  </p:childTnLst>
                                </p:cTn>
                              </p:par>
                            </p:childTnLst>
                          </p:cTn>
                        </p:par>
                        <p:par>
                          <p:cTn id="101" fill="hold">
                            <p:stCondLst>
                              <p:cond delay="6000"/>
                            </p:stCondLst>
                            <p:childTnLst>
                              <p:par>
                                <p:cTn id="102" presetID="40" presetClass="entr" presetSubtype="0" fill="hold" grpId="0" nodeType="afterEffect">
                                  <p:stCondLst>
                                    <p:cond delay="500"/>
                                  </p:stCondLst>
                                  <p:iterate type="lt">
                                    <p:tmPct val="10000"/>
                                  </p:iterate>
                                  <p:childTnLst>
                                    <p:set>
                                      <p:cBhvr>
                                        <p:cTn id="103" dur="1" fill="hold">
                                          <p:stCondLst>
                                            <p:cond delay="0"/>
                                          </p:stCondLst>
                                        </p:cTn>
                                        <p:tgtEl>
                                          <p:spTgt spid="12"/>
                                        </p:tgtEl>
                                        <p:attrNameLst>
                                          <p:attrName>style.visibility</p:attrName>
                                        </p:attrNameLst>
                                      </p:cBhvr>
                                      <p:to>
                                        <p:strVal val="visible"/>
                                      </p:to>
                                    </p:set>
                                    <p:animEffect transition="in" filter="fade">
                                      <p:cBhvr>
                                        <p:cTn id="104" dur="1000"/>
                                        <p:tgtEl>
                                          <p:spTgt spid="12"/>
                                        </p:tgtEl>
                                      </p:cBhvr>
                                    </p:animEffect>
                                    <p:anim calcmode="lin" valueType="num">
                                      <p:cBhvr>
                                        <p:cTn id="105" dur="1000" fill="hold"/>
                                        <p:tgtEl>
                                          <p:spTgt spid="12"/>
                                        </p:tgtEl>
                                        <p:attrNameLst>
                                          <p:attrName>ppt_x</p:attrName>
                                        </p:attrNameLst>
                                      </p:cBhvr>
                                      <p:tavLst>
                                        <p:tav tm="0">
                                          <p:val>
                                            <p:strVal val="#ppt_x-.1"/>
                                          </p:val>
                                        </p:tav>
                                        <p:tav tm="100000">
                                          <p:val>
                                            <p:strVal val="#ppt_x"/>
                                          </p:val>
                                        </p:tav>
                                      </p:tavLst>
                                    </p:anim>
                                    <p:anim calcmode="lin" valueType="num">
                                      <p:cBhvr>
                                        <p:cTn id="10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755680.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pic>
        <p:nvPicPr>
          <p:cNvPr id="5" name="4 Imagen" descr="755680.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pic>
        <p:nvPicPr>
          <p:cNvPr id="4" name="3 Imagen" descr="755680.jpg"/>
          <p:cNvPicPr>
            <a:picLocks noChangeAspect="1"/>
          </p:cNvPicPr>
          <p:nvPr/>
        </p:nvPicPr>
        <p:blipFill>
          <a:blip r:embed="rId2" cstate="print"/>
          <a:srcRect/>
          <a:stretch>
            <a:fillRect/>
          </a:stretch>
        </p:blipFill>
        <p:spPr bwMode="auto">
          <a:xfrm>
            <a:off x="0" y="-381000"/>
            <a:ext cx="9144000" cy="5761038"/>
          </a:xfrm>
          <a:prstGeom prst="rect">
            <a:avLst/>
          </a:prstGeom>
          <a:noFill/>
          <a:ln w="9525">
            <a:noFill/>
            <a:miter lim="800000"/>
            <a:headEnd/>
            <a:tailEnd/>
          </a:ln>
        </p:spPr>
      </p:pic>
      <p:sp>
        <p:nvSpPr>
          <p:cNvPr id="7" name="6 CuadroTexto"/>
          <p:cNvSpPr txBox="1"/>
          <p:nvPr/>
        </p:nvSpPr>
        <p:spPr>
          <a:xfrm>
            <a:off x="2268538" y="123825"/>
            <a:ext cx="1738312" cy="461963"/>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Mestanza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8" name="7 CuadroTexto"/>
          <p:cNvSpPr txBox="1"/>
          <p:nvPr/>
        </p:nvSpPr>
        <p:spPr>
          <a:xfrm>
            <a:off x="755650" y="4127500"/>
            <a:ext cx="7704138" cy="923925"/>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Mestanza</a:t>
            </a:r>
            <a:r>
              <a:rPr lang="es-ES" b="1" dirty="0">
                <a:effectLst>
                  <a:glow rad="101600">
                    <a:schemeClr val="accent2">
                      <a:satMod val="175000"/>
                      <a:alpha val="40000"/>
                    </a:schemeClr>
                  </a:glow>
                  <a:outerShdw blurRad="38100" dist="38100" dir="2700000" algn="tl">
                    <a:srgbClr val="000000">
                      <a:alpha val="43137"/>
                    </a:srgbClr>
                  </a:outerShdw>
                </a:effectLst>
              </a:rPr>
              <a:t> se encuentra enclavado al sur de </a:t>
            </a:r>
            <a:r>
              <a:rPr lang="es-ES" b="1" dirty="0" err="1">
                <a:effectLst>
                  <a:glow rad="101600">
                    <a:schemeClr val="accent2">
                      <a:satMod val="175000"/>
                      <a:alpha val="40000"/>
                    </a:schemeClr>
                  </a:glow>
                  <a:outerShdw blurRad="38100" dist="38100" dir="2700000" algn="tl">
                    <a:srgbClr val="000000">
                      <a:alpha val="43137"/>
                    </a:srgbClr>
                  </a:outerShdw>
                </a:effectLst>
              </a:rPr>
              <a:t>Puertollano</a:t>
            </a:r>
            <a:r>
              <a:rPr lang="es-ES" b="1" dirty="0">
                <a:effectLst>
                  <a:glow rad="101600">
                    <a:schemeClr val="accent2">
                      <a:satMod val="175000"/>
                      <a:alpha val="40000"/>
                    </a:schemeClr>
                  </a:glow>
                  <a:outerShdw blurRad="38100" dist="38100" dir="2700000" algn="tl">
                    <a:srgbClr val="000000">
                      <a:alpha val="43137"/>
                    </a:srgbClr>
                  </a:outerShdw>
                </a:effectLst>
              </a:rPr>
              <a:t>, en el valle de Alcudia, con el embalse del </a:t>
            </a:r>
            <a:r>
              <a:rPr lang="es-ES" b="1" dirty="0" err="1">
                <a:effectLst>
                  <a:glow rad="101600">
                    <a:schemeClr val="accent2">
                      <a:satMod val="175000"/>
                      <a:alpha val="40000"/>
                    </a:schemeClr>
                  </a:glow>
                  <a:outerShdw blurRad="38100" dist="38100" dir="2700000" algn="tl">
                    <a:srgbClr val="000000">
                      <a:alpha val="43137"/>
                    </a:srgbClr>
                  </a:outerShdw>
                </a:effectLst>
              </a:rPr>
              <a:t>Montoro</a:t>
            </a:r>
            <a:r>
              <a:rPr lang="es-ES" b="1" dirty="0">
                <a:effectLst>
                  <a:glow rad="101600">
                    <a:schemeClr val="accent2">
                      <a:satMod val="175000"/>
                      <a:alpha val="40000"/>
                    </a:schemeClr>
                  </a:glow>
                  <a:outerShdw blurRad="38100" dist="38100" dir="2700000" algn="tl">
                    <a:srgbClr val="000000">
                      <a:alpha val="43137"/>
                    </a:srgbClr>
                  </a:outerShdw>
                </a:effectLst>
              </a:rPr>
              <a:t> en su término, y ya cercano a Sierra Madrona.</a:t>
            </a:r>
          </a:p>
        </p:txBody>
      </p:sp>
    </p:spTree>
  </p:cSld>
  <p:clrMapOvr>
    <a:masterClrMapping/>
  </p:clrMapOvr>
  <mc:AlternateContent xmlns:mc="http://schemas.openxmlformats.org/markup-compatibility/2006">
    <mc:Choice xmlns:p14="http://schemas.microsoft.com/office/powerpoint/2010/main" Requires="p14">
      <p:transition spd="slow" p14:dur="2250" advTm="23000">
        <p14:window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par>
                          <p:cTn id="27" fill="hold">
                            <p:stCondLst>
                              <p:cond delay="5000"/>
                            </p:stCondLst>
                            <p:childTnLst>
                              <p:par>
                                <p:cTn id="28" presetID="40" presetClass="entr" presetSubtype="0" fill="hold" grpId="0" nodeType="afterEffect">
                                  <p:stCondLst>
                                    <p:cond delay="50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35 Rectángulo"/>
          <p:cNvSpPr/>
          <p:nvPr/>
        </p:nvSpPr>
        <p:spPr>
          <a:xfrm>
            <a:off x="500063" y="339725"/>
            <a:ext cx="8072437" cy="453548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7" name="36 Rectángulo"/>
          <p:cNvSpPr/>
          <p:nvPr/>
        </p:nvSpPr>
        <p:spPr>
          <a:xfrm>
            <a:off x="0" y="-236538"/>
            <a:ext cx="9144000" cy="554513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 name="3 CuadroTexto"/>
          <p:cNvSpPr txBox="1"/>
          <p:nvPr/>
        </p:nvSpPr>
        <p:spPr>
          <a:xfrm>
            <a:off x="1042988" y="268288"/>
            <a:ext cx="2097087" cy="460375"/>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Miguelturra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5" name="4 CuadroTexto"/>
          <p:cNvSpPr txBox="1"/>
          <p:nvPr/>
        </p:nvSpPr>
        <p:spPr>
          <a:xfrm>
            <a:off x="684213" y="4219575"/>
            <a:ext cx="676751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actualidad, </a:t>
            </a:r>
            <a:r>
              <a:rPr lang="es-ES" b="1" dirty="0" err="1">
                <a:effectLst>
                  <a:glow rad="101600">
                    <a:schemeClr val="accent2">
                      <a:satMod val="175000"/>
                      <a:alpha val="40000"/>
                    </a:schemeClr>
                  </a:glow>
                  <a:outerShdw blurRad="38100" dist="38100" dir="2700000" algn="tl">
                    <a:srgbClr val="000000">
                      <a:alpha val="43137"/>
                    </a:srgbClr>
                  </a:outerShdw>
                </a:effectLst>
              </a:rPr>
              <a:t>Miguelturra</a:t>
            </a:r>
            <a:r>
              <a:rPr lang="es-ES" b="1" dirty="0">
                <a:effectLst>
                  <a:glow rad="101600">
                    <a:schemeClr val="accent2">
                      <a:satMod val="175000"/>
                      <a:alpha val="40000"/>
                    </a:schemeClr>
                  </a:glow>
                  <a:outerShdw blurRad="38100" dist="38100" dir="2700000" algn="tl">
                    <a:srgbClr val="000000">
                      <a:alpha val="43137"/>
                    </a:srgbClr>
                  </a:outerShdw>
                </a:effectLst>
              </a:rPr>
              <a:t> y Ciudad Real forman una    conurbación agrupando entre ambas a cerca de 100.000 habitantes separadas ambas ciudades por escasos metros.</a:t>
            </a:r>
          </a:p>
        </p:txBody>
      </p:sp>
    </p:spTree>
  </p:cSld>
  <p:clrMapOvr>
    <a:masterClrMapping/>
  </p:clrMapOvr>
  <mc:AlternateContent xmlns:mc="http://schemas.openxmlformats.org/markup-compatibility/2006">
    <mc:Choice xmlns:p14="http://schemas.microsoft.com/office/powerpoint/2010/main" Requires="p14">
      <p:transition spd="slow" p14:dur="200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linds(vertical)">
                                      <p:cBhvr>
                                        <p:cTn id="7" dur="3000"/>
                                        <p:tgtEl>
                                          <p:spTgt spid="36"/>
                                        </p:tgtEl>
                                      </p:cBhvr>
                                    </p:animEffect>
                                  </p:childTnLst>
                                </p:cTn>
                              </p:par>
                              <p:par>
                                <p:cTn id="8" presetID="23" presetClass="entr" presetSubtype="16" fill="hold" grpId="1" nodeType="withEffect">
                                  <p:stCondLst>
                                    <p:cond delay="0"/>
                                  </p:stCondLst>
                                  <p:childTnLst>
                                    <p:set>
                                      <p:cBhvr>
                                        <p:cTn id="9" dur="1" fill="hold">
                                          <p:stCondLst>
                                            <p:cond delay="0"/>
                                          </p:stCondLst>
                                        </p:cTn>
                                        <p:tgtEl>
                                          <p:spTgt spid="36"/>
                                        </p:tgtEl>
                                        <p:attrNameLst>
                                          <p:attrName>style.visibility</p:attrName>
                                        </p:attrNameLst>
                                      </p:cBhvr>
                                      <p:to>
                                        <p:strVal val="visible"/>
                                      </p:to>
                                    </p:set>
                                    <p:anim calcmode="lin" valueType="num">
                                      <p:cBhvr>
                                        <p:cTn id="10" dur="3000" fill="hold"/>
                                        <p:tgtEl>
                                          <p:spTgt spid="36"/>
                                        </p:tgtEl>
                                        <p:attrNameLst>
                                          <p:attrName>ppt_w</p:attrName>
                                        </p:attrNameLst>
                                      </p:cBhvr>
                                      <p:tavLst>
                                        <p:tav tm="0">
                                          <p:val>
                                            <p:fltVal val="0"/>
                                          </p:val>
                                        </p:tav>
                                        <p:tav tm="100000">
                                          <p:val>
                                            <p:strVal val="#ppt_w"/>
                                          </p:val>
                                        </p:tav>
                                      </p:tavLst>
                                    </p:anim>
                                    <p:anim calcmode="lin" valueType="num">
                                      <p:cBhvr>
                                        <p:cTn id="11" dur="3000" fill="hold"/>
                                        <p:tgtEl>
                                          <p:spTgt spid="36"/>
                                        </p:tgtEl>
                                        <p:attrNameLst>
                                          <p:attrName>ppt_h</p:attrName>
                                        </p:attrNameLst>
                                      </p:cBhvr>
                                      <p:tavLst>
                                        <p:tav tm="0">
                                          <p:val>
                                            <p:fltVal val="0"/>
                                          </p:val>
                                        </p:tav>
                                        <p:tav tm="100000">
                                          <p:val>
                                            <p:strVal val="#ppt_h"/>
                                          </p:val>
                                        </p:tav>
                                      </p:tavLst>
                                    </p:anim>
                                  </p:childTnLst>
                                </p:cTn>
                              </p:par>
                            </p:childTnLst>
                          </p:cTn>
                        </p:par>
                        <p:par>
                          <p:cTn id="12" fill="hold">
                            <p:stCondLst>
                              <p:cond delay="3000"/>
                            </p:stCondLst>
                            <p:childTnLst>
                              <p:par>
                                <p:cTn id="13" presetID="3" presetClass="exit" presetSubtype="10" fill="hold" grpId="2" nodeType="afterEffect">
                                  <p:stCondLst>
                                    <p:cond delay="0"/>
                                  </p:stCondLst>
                                  <p:childTnLst>
                                    <p:animEffect transition="out" filter="blinds(horizontal)">
                                      <p:cBhvr>
                                        <p:cTn id="14" dur="3000"/>
                                        <p:tgtEl>
                                          <p:spTgt spid="36"/>
                                        </p:tgtEl>
                                      </p:cBhvr>
                                    </p:animEffect>
                                    <p:set>
                                      <p:cBhvr>
                                        <p:cTn id="15" dur="1" fill="hold">
                                          <p:stCondLst>
                                            <p:cond delay="2999"/>
                                          </p:stCondLst>
                                        </p:cTn>
                                        <p:tgtEl>
                                          <p:spTgt spid="36"/>
                                        </p:tgtEl>
                                        <p:attrNameLst>
                                          <p:attrName>style.visibility</p:attrName>
                                        </p:attrNameLst>
                                      </p:cBhvr>
                                      <p:to>
                                        <p:strVal val="hidden"/>
                                      </p:to>
                                    </p:set>
                                  </p:childTnLst>
                                </p:cTn>
                              </p:par>
                              <p:par>
                                <p:cTn id="16" presetID="3" presetClass="entr" presetSubtype="10" fill="hold" grpId="0" nodeType="withEffect">
                                  <p:stCondLst>
                                    <p:cond delay="1000"/>
                                  </p:stCondLst>
                                  <p:childTnLst>
                                    <p:set>
                                      <p:cBhvr>
                                        <p:cTn id="17" dur="1" fill="hold">
                                          <p:stCondLst>
                                            <p:cond delay="0"/>
                                          </p:stCondLst>
                                        </p:cTn>
                                        <p:tgtEl>
                                          <p:spTgt spid="37"/>
                                        </p:tgtEl>
                                        <p:attrNameLst>
                                          <p:attrName>style.visibility</p:attrName>
                                        </p:attrNameLst>
                                      </p:cBhvr>
                                      <p:to>
                                        <p:strVal val="visible"/>
                                      </p:to>
                                    </p:set>
                                    <p:animEffect transition="in" filter="blinds(horizontal)">
                                      <p:cBhvr>
                                        <p:cTn id="18" dur="3000"/>
                                        <p:tgtEl>
                                          <p:spTgt spid="37"/>
                                        </p:tgtEl>
                                      </p:cBhvr>
                                    </p:animEffect>
                                  </p:childTnLst>
                                </p:cTn>
                              </p:par>
                              <p:par>
                                <p:cTn id="19" presetID="23" presetClass="entr" presetSubtype="16" fill="hold" grpId="1" nodeType="withEffect">
                                  <p:stCondLst>
                                    <p:cond delay="1000"/>
                                  </p:stCondLst>
                                  <p:childTnLst>
                                    <p:set>
                                      <p:cBhvr>
                                        <p:cTn id="20" dur="1" fill="hold">
                                          <p:stCondLst>
                                            <p:cond delay="0"/>
                                          </p:stCondLst>
                                        </p:cTn>
                                        <p:tgtEl>
                                          <p:spTgt spid="37"/>
                                        </p:tgtEl>
                                        <p:attrNameLst>
                                          <p:attrName>style.visibility</p:attrName>
                                        </p:attrNameLst>
                                      </p:cBhvr>
                                      <p:to>
                                        <p:strVal val="visible"/>
                                      </p:to>
                                    </p:set>
                                    <p:anim calcmode="lin" valueType="num">
                                      <p:cBhvr>
                                        <p:cTn id="21" dur="3000" fill="hold"/>
                                        <p:tgtEl>
                                          <p:spTgt spid="37"/>
                                        </p:tgtEl>
                                        <p:attrNameLst>
                                          <p:attrName>ppt_w</p:attrName>
                                        </p:attrNameLst>
                                      </p:cBhvr>
                                      <p:tavLst>
                                        <p:tav tm="0">
                                          <p:val>
                                            <p:fltVal val="0"/>
                                          </p:val>
                                        </p:tav>
                                        <p:tav tm="100000">
                                          <p:val>
                                            <p:strVal val="#ppt_w"/>
                                          </p:val>
                                        </p:tav>
                                      </p:tavLst>
                                    </p:anim>
                                    <p:anim calcmode="lin" valueType="num">
                                      <p:cBhvr>
                                        <p:cTn id="22" dur="3000" fill="hold"/>
                                        <p:tgtEl>
                                          <p:spTgt spid="37"/>
                                        </p:tgtEl>
                                        <p:attrNameLst>
                                          <p:attrName>ppt_h</p:attrName>
                                        </p:attrNameLst>
                                      </p:cBhvr>
                                      <p:tavLst>
                                        <p:tav tm="0">
                                          <p:val>
                                            <p:fltVal val="0"/>
                                          </p:val>
                                        </p:tav>
                                        <p:tav tm="100000">
                                          <p:val>
                                            <p:strVal val="#ppt_h"/>
                                          </p:val>
                                        </p:tav>
                                      </p:tavLst>
                                    </p:anim>
                                  </p:childTnLst>
                                </p:cTn>
                              </p:par>
                              <p:par>
                                <p:cTn id="23" presetID="3" presetClass="entr" presetSubtype="10" fill="hold" grpId="2" nodeType="with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blinds(horizontal)">
                                      <p:cBhvr>
                                        <p:cTn id="25" dur="3000"/>
                                        <p:tgtEl>
                                          <p:spTgt spid="37"/>
                                        </p:tgtEl>
                                      </p:cBhvr>
                                    </p:animEffect>
                                  </p:childTnLst>
                                </p:cTn>
                              </p:par>
                            </p:childTnLst>
                          </p:cTn>
                        </p:par>
                        <p:par>
                          <p:cTn id="26" fill="hold">
                            <p:stCondLst>
                              <p:cond delay="7000"/>
                            </p:stCondLst>
                            <p:childTnLst>
                              <p:par>
                                <p:cTn id="27" presetID="23" presetClass="entr" presetSubtype="16"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fltVal val="0"/>
                                          </p:val>
                                        </p:tav>
                                        <p:tav tm="100000">
                                          <p:val>
                                            <p:strVal val="#ppt_w"/>
                                          </p:val>
                                        </p:tav>
                                      </p:tavLst>
                                    </p:anim>
                                    <p:anim calcmode="lin" valueType="num">
                                      <p:cBhvr>
                                        <p:cTn id="30" dur="2000" fill="hold"/>
                                        <p:tgtEl>
                                          <p:spTgt spid="4"/>
                                        </p:tgtEl>
                                        <p:attrNameLst>
                                          <p:attrName>ppt_h</p:attrName>
                                        </p:attrNameLst>
                                      </p:cBhvr>
                                      <p:tavLst>
                                        <p:tav tm="0">
                                          <p:val>
                                            <p:fltVal val="0"/>
                                          </p:val>
                                        </p:tav>
                                        <p:tav tm="100000">
                                          <p:val>
                                            <p:strVal val="#ppt_h"/>
                                          </p:val>
                                        </p:tav>
                                      </p:tavLst>
                                    </p:anim>
                                  </p:childTnLst>
                                </p:cTn>
                              </p:par>
                            </p:childTnLst>
                          </p:cTn>
                        </p:par>
                        <p:par>
                          <p:cTn id="31" fill="hold">
                            <p:stCondLst>
                              <p:cond delay="9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36" grpId="2" animBg="1"/>
      <p:bldP spid="37" grpId="0" animBg="1"/>
      <p:bldP spid="37" grpId="1" animBg="1"/>
      <p:bldP spid="37" grpId="2" animBg="1"/>
      <p:bldP spid="4" grpId="0"/>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eam-locomotive-18319-1024x768.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5" name="4 Imagen" descr="steam-locomotive-18319-1024x768.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6" name="5 CuadroTexto"/>
          <p:cNvSpPr txBox="1"/>
          <p:nvPr/>
        </p:nvSpPr>
        <p:spPr>
          <a:xfrm>
            <a:off x="4787900" y="195263"/>
            <a:ext cx="2713038"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Navas de </a:t>
            </a: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Estena</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8313" y="4219575"/>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Pertenece histórica y geográficamente a la comarca de los Montes de Toledo. Es uno de los seis municipios integrantes del área de influencia socioeconómica del Parque Nacional de Cabañeros.</a:t>
            </a: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ebab802fbe009b48c6aaebe527eb7e8.jpg"/>
          <p:cNvPicPr>
            <a:picLocks noGrp="1" noChangeAspect="1"/>
          </p:cNvPicPr>
          <p:nvPr>
            <p:ph idx="4294967295"/>
          </p:nvPr>
        </p:nvPicPr>
        <p:blipFill>
          <a:blip r:embed="rId2" cstate="print"/>
          <a:srcRect/>
          <a:stretch>
            <a:fillRect/>
          </a:stretch>
        </p:blipFill>
        <p:spPr>
          <a:xfrm>
            <a:off x="0" y="-452438"/>
            <a:ext cx="9144000" cy="5594351"/>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Anillo"/>
          <p:cNvSpPr/>
          <p:nvPr/>
        </p:nvSpPr>
        <p:spPr>
          <a:xfrm rot="1957026">
            <a:off x="-80963" y="-434975"/>
            <a:ext cx="1238251" cy="1265238"/>
          </a:xfrm>
          <a:prstGeom prst="donut">
            <a:avLst>
              <a:gd name="adj" fmla="val 23685"/>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rot="1957026">
            <a:off x="7918450" y="3879850"/>
            <a:ext cx="1249363" cy="1260475"/>
          </a:xfrm>
          <a:prstGeom prst="donut">
            <a:avLst>
              <a:gd name="adj" fmla="val 21515"/>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rot="8429042">
            <a:off x="-4763" y="3973513"/>
            <a:ext cx="1212851" cy="1200150"/>
          </a:xfrm>
          <a:prstGeom prst="donut">
            <a:avLst>
              <a:gd name="adj" fmla="val 19808"/>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rot="8289580">
            <a:off x="7866063" y="-487363"/>
            <a:ext cx="1247775" cy="1282701"/>
          </a:xfrm>
          <a:prstGeom prst="donut">
            <a:avLst>
              <a:gd name="adj" fmla="val 22789"/>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rot="8289580">
            <a:off x="976313" y="3584575"/>
            <a:ext cx="1069975" cy="1069975"/>
          </a:xfrm>
          <a:prstGeom prst="donut">
            <a:avLst>
              <a:gd name="adj" fmla="val 19137"/>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rot="13058349">
            <a:off x="763588" y="279400"/>
            <a:ext cx="1133475" cy="1117600"/>
          </a:xfrm>
          <a:prstGeom prst="donut">
            <a:avLst>
              <a:gd name="adj" fmla="val 22870"/>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rot="13058349">
            <a:off x="7067550" y="3486150"/>
            <a:ext cx="1203325" cy="1181100"/>
          </a:xfrm>
          <a:prstGeom prst="donut">
            <a:avLst>
              <a:gd name="adj" fmla="val 22608"/>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rot="8503386">
            <a:off x="7037388" y="238125"/>
            <a:ext cx="1168400" cy="1157288"/>
          </a:xfrm>
          <a:prstGeom prst="donut">
            <a:avLst>
              <a:gd name="adj" fmla="val 24790"/>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rot="8611609">
            <a:off x="1741488" y="3205163"/>
            <a:ext cx="998537" cy="979487"/>
          </a:xfrm>
          <a:prstGeom prst="donut">
            <a:avLst>
              <a:gd name="adj" fmla="val 18722"/>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rot="13058349">
            <a:off x="1536700" y="908050"/>
            <a:ext cx="1033463" cy="1023938"/>
          </a:xfrm>
          <a:prstGeom prst="donut">
            <a:avLst>
              <a:gd name="adj" fmla="val 22860"/>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nillo"/>
          <p:cNvSpPr/>
          <p:nvPr/>
        </p:nvSpPr>
        <p:spPr>
          <a:xfrm rot="13058349">
            <a:off x="6362700" y="3208338"/>
            <a:ext cx="1016000" cy="1022350"/>
          </a:xfrm>
          <a:prstGeom prst="donut">
            <a:avLst>
              <a:gd name="adj" fmla="val 22860"/>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Anillo"/>
          <p:cNvSpPr/>
          <p:nvPr/>
        </p:nvSpPr>
        <p:spPr>
          <a:xfrm rot="13058349">
            <a:off x="2278063" y="1336675"/>
            <a:ext cx="881062" cy="912813"/>
          </a:xfrm>
          <a:prstGeom prst="donut">
            <a:avLst>
              <a:gd name="adj" fmla="val 24772"/>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Anillo"/>
          <p:cNvSpPr/>
          <p:nvPr/>
        </p:nvSpPr>
        <p:spPr>
          <a:xfrm rot="8662695">
            <a:off x="6364288" y="985838"/>
            <a:ext cx="1081087" cy="1063625"/>
          </a:xfrm>
          <a:prstGeom prst="donut">
            <a:avLst>
              <a:gd name="adj" fmla="val 21831"/>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Anillo"/>
          <p:cNvSpPr/>
          <p:nvPr/>
        </p:nvSpPr>
        <p:spPr>
          <a:xfrm rot="13058349">
            <a:off x="5689600" y="2890838"/>
            <a:ext cx="877888" cy="890587"/>
          </a:xfrm>
          <a:prstGeom prst="donut">
            <a:avLst>
              <a:gd name="adj" fmla="val 26327"/>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7" name="36 Anillo"/>
          <p:cNvSpPr/>
          <p:nvPr/>
        </p:nvSpPr>
        <p:spPr>
          <a:xfrm rot="8992294">
            <a:off x="2506663" y="2805113"/>
            <a:ext cx="882650" cy="901700"/>
          </a:xfrm>
          <a:prstGeom prst="donut">
            <a:avLst>
              <a:gd name="adj" fmla="val 23290"/>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1" name="40 Anillo"/>
          <p:cNvSpPr/>
          <p:nvPr/>
        </p:nvSpPr>
        <p:spPr>
          <a:xfrm rot="8350573">
            <a:off x="5829300" y="1528763"/>
            <a:ext cx="876300" cy="866775"/>
          </a:xfrm>
          <a:prstGeom prst="donut">
            <a:avLst>
              <a:gd name="adj" fmla="val 23504"/>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CuadroTexto"/>
          <p:cNvSpPr txBox="1"/>
          <p:nvPr/>
        </p:nvSpPr>
        <p:spPr>
          <a:xfrm>
            <a:off x="2268538" y="627063"/>
            <a:ext cx="2230437"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Pedro Muñoz</a:t>
            </a:r>
          </a:p>
        </p:txBody>
      </p:sp>
      <p:sp>
        <p:nvSpPr>
          <p:cNvPr id="22" name="21 CuadroTexto"/>
          <p:cNvSpPr txBox="1"/>
          <p:nvPr/>
        </p:nvSpPr>
        <p:spPr>
          <a:xfrm>
            <a:off x="1042988" y="4227513"/>
            <a:ext cx="6408737" cy="64611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Pertenece al partido judicial de Alcázar de San Juan y se encuentra a 113 km de la capital provincial.</a:t>
            </a:r>
          </a:p>
        </p:txBody>
      </p:sp>
    </p:spTree>
  </p:cSld>
  <p:clrMapOvr>
    <a:masterClrMapping/>
  </p:clrMapOvr>
  <mc:AlternateContent xmlns:mc="http://schemas.openxmlformats.org/markup-compatibility/2006">
    <mc:Choice xmlns:p14="http://schemas.microsoft.com/office/powerpoint/2010/main" Requires="p14">
      <p:transition spd="slow" p14:dur="2000" advTm="23000">
        <p:split orient="vert"/>
      </p:transition>
    </mc:Choice>
    <mc:Fallback>
      <p:transition spd="slow" advTm="2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3000" fill="hold"/>
                                        <p:tgtEl>
                                          <p:spTgt spid="18"/>
                                        </p:tgtEl>
                                        <p:attrNameLst>
                                          <p:attrName>ppt_x</p:attrName>
                                        </p:attrNameLst>
                                      </p:cBhvr>
                                      <p:tavLst>
                                        <p:tav tm="0">
                                          <p:val>
                                            <p:strVal val="1+#ppt_w/2"/>
                                          </p:val>
                                        </p:tav>
                                        <p:tav tm="100000">
                                          <p:val>
                                            <p:strVal val="#ppt_x"/>
                                          </p:val>
                                        </p:tav>
                                      </p:tavLst>
                                    </p:anim>
                                    <p:anim calcmode="lin" valueType="num">
                                      <p:cBhvr additive="base">
                                        <p:cTn id="12" dur="30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3000" fill="hold"/>
                                        <p:tgtEl>
                                          <p:spTgt spid="26"/>
                                        </p:tgtEl>
                                        <p:attrNameLst>
                                          <p:attrName>ppt_x</p:attrName>
                                        </p:attrNameLst>
                                      </p:cBhvr>
                                      <p:tavLst>
                                        <p:tav tm="0">
                                          <p:val>
                                            <p:strVal val="1+#ppt_w/2"/>
                                          </p:val>
                                        </p:tav>
                                        <p:tav tm="100000">
                                          <p:val>
                                            <p:strVal val="#ppt_x"/>
                                          </p:val>
                                        </p:tav>
                                      </p:tavLst>
                                    </p:anim>
                                    <p:anim calcmode="lin" valueType="num">
                                      <p:cBhvr additive="base">
                                        <p:cTn id="16" dur="3000" fill="hold"/>
                                        <p:tgtEl>
                                          <p:spTgt spid="26"/>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3000" fill="hold"/>
                                        <p:tgtEl>
                                          <p:spTgt spid="30"/>
                                        </p:tgtEl>
                                        <p:attrNameLst>
                                          <p:attrName>ppt_x</p:attrName>
                                        </p:attrNameLst>
                                      </p:cBhvr>
                                      <p:tavLst>
                                        <p:tav tm="0">
                                          <p:val>
                                            <p:strVal val="1+#ppt_w/2"/>
                                          </p:val>
                                        </p:tav>
                                        <p:tav tm="100000">
                                          <p:val>
                                            <p:strVal val="#ppt_x"/>
                                          </p:val>
                                        </p:tav>
                                      </p:tavLst>
                                    </p:anim>
                                    <p:anim calcmode="lin" valueType="num">
                                      <p:cBhvr additive="base">
                                        <p:cTn id="20" dur="3000" fill="hold"/>
                                        <p:tgtEl>
                                          <p:spTgt spid="30"/>
                                        </p:tgtEl>
                                        <p:attrNameLst>
                                          <p:attrName>ppt_y</p:attrName>
                                        </p:attrNameLst>
                                      </p:cBhvr>
                                      <p:tavLst>
                                        <p:tav tm="0">
                                          <p:val>
                                            <p:strVal val="1+#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0-#ppt_w/2"/>
                                          </p:val>
                                        </p:tav>
                                        <p:tav tm="100000">
                                          <p:val>
                                            <p:strVal val="#ppt_x"/>
                                          </p:val>
                                        </p:tav>
                                      </p:tavLst>
                                    </p:anim>
                                    <p:anim calcmode="lin" valueType="num">
                                      <p:cBhvr additive="base">
                                        <p:cTn id="28" dur="3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3000" fill="hold"/>
                                        <p:tgtEl>
                                          <p:spTgt spid="27"/>
                                        </p:tgtEl>
                                        <p:attrNameLst>
                                          <p:attrName>ppt_x</p:attrName>
                                        </p:attrNameLst>
                                      </p:cBhvr>
                                      <p:tavLst>
                                        <p:tav tm="0">
                                          <p:val>
                                            <p:strVal val="0-#ppt_w/2"/>
                                          </p:val>
                                        </p:tav>
                                        <p:tav tm="100000">
                                          <p:val>
                                            <p:strVal val="#ppt_x"/>
                                          </p:val>
                                        </p:tav>
                                      </p:tavLst>
                                    </p:anim>
                                    <p:anim calcmode="lin" valueType="num">
                                      <p:cBhvr additive="base">
                                        <p:cTn id="32" dur="3000" fill="hold"/>
                                        <p:tgtEl>
                                          <p:spTgt spid="27"/>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3000" fill="hold"/>
                                        <p:tgtEl>
                                          <p:spTgt spid="34"/>
                                        </p:tgtEl>
                                        <p:attrNameLst>
                                          <p:attrName>ppt_x</p:attrName>
                                        </p:attrNameLst>
                                      </p:cBhvr>
                                      <p:tavLst>
                                        <p:tav tm="0">
                                          <p:val>
                                            <p:strVal val="0-#ppt_w/2"/>
                                          </p:val>
                                        </p:tav>
                                        <p:tav tm="100000">
                                          <p:val>
                                            <p:strVal val="#ppt_x"/>
                                          </p:val>
                                        </p:tav>
                                      </p:tavLst>
                                    </p:anim>
                                    <p:anim calcmode="lin" valueType="num">
                                      <p:cBhvr additive="base">
                                        <p:cTn id="36" dur="3000" fill="hold"/>
                                        <p:tgtEl>
                                          <p:spTgt spid="34"/>
                                        </p:tgtEl>
                                        <p:attrNameLst>
                                          <p:attrName>ppt_y</p:attrName>
                                        </p:attrNameLst>
                                      </p:cBhvr>
                                      <p:tavLst>
                                        <p:tav tm="0">
                                          <p:val>
                                            <p:strVal val="0-#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0-#ppt_w/2"/>
                                          </p:val>
                                        </p:tav>
                                        <p:tav tm="100000">
                                          <p:val>
                                            <p:strVal val="#ppt_x"/>
                                          </p:val>
                                        </p:tav>
                                      </p:tavLst>
                                    </p:anim>
                                    <p:anim calcmode="lin" valueType="num">
                                      <p:cBhvr additive="base">
                                        <p:cTn id="44" dur="3000" fill="hold"/>
                                        <p:tgtEl>
                                          <p:spTgt spid="21"/>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0-#ppt_w/2"/>
                                          </p:val>
                                        </p:tav>
                                        <p:tav tm="100000">
                                          <p:val>
                                            <p:strVal val="#ppt_x"/>
                                          </p:val>
                                        </p:tav>
                                      </p:tavLst>
                                    </p:anim>
                                    <p:anim calcmode="lin" valueType="num">
                                      <p:cBhvr additive="base">
                                        <p:cTn id="48" dur="3000" fill="hold"/>
                                        <p:tgtEl>
                                          <p:spTgt spid="33"/>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41"/>
                                        </p:tgtEl>
                                        <p:attrNameLst>
                                          <p:attrName>style.visibility</p:attrName>
                                        </p:attrNameLst>
                                      </p:cBhvr>
                                      <p:to>
                                        <p:strVal val="visible"/>
                                      </p:to>
                                    </p:set>
                                    <p:anim calcmode="lin" valueType="num">
                                      <p:cBhvr additive="base">
                                        <p:cTn id="51" dur="3000" fill="hold"/>
                                        <p:tgtEl>
                                          <p:spTgt spid="41"/>
                                        </p:tgtEl>
                                        <p:attrNameLst>
                                          <p:attrName>ppt_x</p:attrName>
                                        </p:attrNameLst>
                                      </p:cBhvr>
                                      <p:tavLst>
                                        <p:tav tm="0">
                                          <p:val>
                                            <p:strVal val="0-#ppt_w/2"/>
                                          </p:val>
                                        </p:tav>
                                        <p:tav tm="100000">
                                          <p:val>
                                            <p:strVal val="#ppt_x"/>
                                          </p:val>
                                        </p:tav>
                                      </p:tavLst>
                                    </p:anim>
                                    <p:anim calcmode="lin" valueType="num">
                                      <p:cBhvr additive="base">
                                        <p:cTn id="52" dur="3000" fill="hold"/>
                                        <p:tgtEl>
                                          <p:spTgt spid="41"/>
                                        </p:tgtEl>
                                        <p:attrNameLst>
                                          <p:attrName>ppt_y</p:attrName>
                                        </p:attrNameLst>
                                      </p:cBhvr>
                                      <p:tavLst>
                                        <p:tav tm="0">
                                          <p:val>
                                            <p:strVal val="1+#ppt_h/2"/>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1+#ppt_w/2"/>
                                          </p:val>
                                        </p:tav>
                                        <p:tav tm="100000">
                                          <p:val>
                                            <p:strVal val="#ppt_x"/>
                                          </p:val>
                                        </p:tav>
                                      </p:tavLst>
                                    </p:anim>
                                    <p:anim calcmode="lin" valueType="num">
                                      <p:cBhvr additive="base">
                                        <p:cTn id="56" dur="3000" fill="hold"/>
                                        <p:tgtEl>
                                          <p:spTgt spid="8"/>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additive="base">
                                        <p:cTn id="63" dur="3000" fill="hold"/>
                                        <p:tgtEl>
                                          <p:spTgt spid="25"/>
                                        </p:tgtEl>
                                        <p:attrNameLst>
                                          <p:attrName>ppt_x</p:attrName>
                                        </p:attrNameLst>
                                      </p:cBhvr>
                                      <p:tavLst>
                                        <p:tav tm="0">
                                          <p:val>
                                            <p:strVal val="1+#ppt_w/2"/>
                                          </p:val>
                                        </p:tav>
                                        <p:tav tm="100000">
                                          <p:val>
                                            <p:strVal val="#ppt_x"/>
                                          </p:val>
                                        </p:tav>
                                      </p:tavLst>
                                    </p:anim>
                                    <p:anim calcmode="lin" valueType="num">
                                      <p:cBhvr additive="base">
                                        <p:cTn id="64" dur="3000" fill="hold"/>
                                        <p:tgtEl>
                                          <p:spTgt spid="25"/>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additive="base">
                                        <p:cTn id="67" dur="3000" fill="hold"/>
                                        <p:tgtEl>
                                          <p:spTgt spid="37"/>
                                        </p:tgtEl>
                                        <p:attrNameLst>
                                          <p:attrName>ppt_x</p:attrName>
                                        </p:attrNameLst>
                                      </p:cBhvr>
                                      <p:tavLst>
                                        <p:tav tm="0">
                                          <p:val>
                                            <p:strVal val="1+#ppt_w/2"/>
                                          </p:val>
                                        </p:tav>
                                        <p:tav tm="100000">
                                          <p:val>
                                            <p:strVal val="#ppt_x"/>
                                          </p:val>
                                        </p:tav>
                                      </p:tavLst>
                                    </p:anim>
                                    <p:anim calcmode="lin" valueType="num">
                                      <p:cBhvr additive="base">
                                        <p:cTn id="68" dur="3000" fill="hold"/>
                                        <p:tgtEl>
                                          <p:spTgt spid="37"/>
                                        </p:tgtEl>
                                        <p:attrNameLst>
                                          <p:attrName>ppt_y</p:attrName>
                                        </p:attrNameLst>
                                      </p:cBhvr>
                                      <p:tavLst>
                                        <p:tav tm="0">
                                          <p:val>
                                            <p:strVal val="0-#ppt_h/2"/>
                                          </p:val>
                                        </p:tav>
                                        <p:tav tm="100000">
                                          <p:val>
                                            <p:strVal val="#ppt_y"/>
                                          </p:val>
                                        </p:tav>
                                      </p:tavLst>
                                    </p:anim>
                                  </p:childTnLst>
                                </p:cTn>
                              </p:par>
                            </p:childTnLst>
                          </p:cTn>
                        </p:par>
                        <p:par>
                          <p:cTn id="69" fill="hold">
                            <p:stCondLst>
                              <p:cond delay="3000"/>
                            </p:stCondLst>
                            <p:childTnLst>
                              <p:par>
                                <p:cTn id="70" presetID="2" presetClass="exit" presetSubtype="6" fill="hold" nodeType="after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1+ppt_w/2"/>
                                          </p:val>
                                        </p:tav>
                                      </p:tavLst>
                                    </p:anim>
                                    <p:anim calcmode="lin" valueType="num">
                                      <p:cBhvr additive="base">
                                        <p:cTn id="72" dur="3000"/>
                                        <p:tgtEl>
                                          <p:spTgt spid="6"/>
                                        </p:tgtEl>
                                        <p:attrNameLst>
                                          <p:attrName>ppt_y</p:attrName>
                                        </p:attrNameLst>
                                      </p:cBhvr>
                                      <p:tavLst>
                                        <p:tav tm="0">
                                          <p:val>
                                            <p:strVal val="ppt_y"/>
                                          </p:val>
                                        </p:tav>
                                        <p:tav tm="100000">
                                          <p:val>
                                            <p:strVal val="1+ppt_h/2"/>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18"/>
                                        </p:tgtEl>
                                        <p:attrNameLst>
                                          <p:attrName>ppt_x</p:attrName>
                                        </p:attrNameLst>
                                      </p:cBhvr>
                                      <p:tavLst>
                                        <p:tav tm="0">
                                          <p:val>
                                            <p:strVal val="ppt_x"/>
                                          </p:val>
                                        </p:tav>
                                        <p:tav tm="100000">
                                          <p:val>
                                            <p:strVal val="1+ppt_w/2"/>
                                          </p:val>
                                        </p:tav>
                                      </p:tavLst>
                                    </p:anim>
                                    <p:anim calcmode="lin" valueType="num">
                                      <p:cBhvr additive="base">
                                        <p:cTn id="76" dur="3000"/>
                                        <p:tgtEl>
                                          <p:spTgt spid="18"/>
                                        </p:tgtEl>
                                        <p:attrNameLst>
                                          <p:attrName>ppt_y</p:attrName>
                                        </p:attrNameLst>
                                      </p:cBhvr>
                                      <p:tavLst>
                                        <p:tav tm="0">
                                          <p:val>
                                            <p:strVal val="ppt_y"/>
                                          </p:val>
                                        </p:tav>
                                        <p:tav tm="100000">
                                          <p:val>
                                            <p:strVal val="1+ppt_h/2"/>
                                          </p:val>
                                        </p:tav>
                                      </p:tavLst>
                                    </p:anim>
                                    <p:set>
                                      <p:cBhvr>
                                        <p:cTn id="77" dur="1" fill="hold">
                                          <p:stCondLst>
                                            <p:cond delay="2999"/>
                                          </p:stCondLst>
                                        </p:cTn>
                                        <p:tgtEl>
                                          <p:spTgt spid="18"/>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3000"/>
                                        <p:tgtEl>
                                          <p:spTgt spid="26"/>
                                        </p:tgtEl>
                                        <p:attrNameLst>
                                          <p:attrName>ppt_x</p:attrName>
                                        </p:attrNameLst>
                                      </p:cBhvr>
                                      <p:tavLst>
                                        <p:tav tm="0">
                                          <p:val>
                                            <p:strVal val="ppt_x"/>
                                          </p:val>
                                        </p:tav>
                                        <p:tav tm="100000">
                                          <p:val>
                                            <p:strVal val="1+ppt_w/2"/>
                                          </p:val>
                                        </p:tav>
                                      </p:tavLst>
                                    </p:anim>
                                    <p:anim calcmode="lin" valueType="num">
                                      <p:cBhvr additive="base">
                                        <p:cTn id="80" dur="3000"/>
                                        <p:tgtEl>
                                          <p:spTgt spid="26"/>
                                        </p:tgtEl>
                                        <p:attrNameLst>
                                          <p:attrName>ppt_y</p:attrName>
                                        </p:attrNameLst>
                                      </p:cBhvr>
                                      <p:tavLst>
                                        <p:tav tm="0">
                                          <p:val>
                                            <p:strVal val="ppt_y"/>
                                          </p:val>
                                        </p:tav>
                                        <p:tav tm="100000">
                                          <p:val>
                                            <p:strVal val="1+ppt_h/2"/>
                                          </p:val>
                                        </p:tav>
                                      </p:tavLst>
                                    </p:anim>
                                    <p:set>
                                      <p:cBhvr>
                                        <p:cTn id="81" dur="1" fill="hold">
                                          <p:stCondLst>
                                            <p:cond delay="2999"/>
                                          </p:stCondLst>
                                        </p:cTn>
                                        <p:tgtEl>
                                          <p:spTgt spid="26"/>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3000"/>
                                        <p:tgtEl>
                                          <p:spTgt spid="30"/>
                                        </p:tgtEl>
                                        <p:attrNameLst>
                                          <p:attrName>ppt_x</p:attrName>
                                        </p:attrNameLst>
                                      </p:cBhvr>
                                      <p:tavLst>
                                        <p:tav tm="0">
                                          <p:val>
                                            <p:strVal val="ppt_x"/>
                                          </p:val>
                                        </p:tav>
                                        <p:tav tm="100000">
                                          <p:val>
                                            <p:strVal val="1+ppt_w/2"/>
                                          </p:val>
                                        </p:tav>
                                      </p:tavLst>
                                    </p:anim>
                                    <p:anim calcmode="lin" valueType="num">
                                      <p:cBhvr additive="base">
                                        <p:cTn id="84" dur="3000"/>
                                        <p:tgtEl>
                                          <p:spTgt spid="30"/>
                                        </p:tgtEl>
                                        <p:attrNameLst>
                                          <p:attrName>ppt_y</p:attrName>
                                        </p:attrNameLst>
                                      </p:cBhvr>
                                      <p:tavLst>
                                        <p:tav tm="0">
                                          <p:val>
                                            <p:strVal val="ppt_y"/>
                                          </p:val>
                                        </p:tav>
                                        <p:tav tm="100000">
                                          <p:val>
                                            <p:strVal val="1+ppt_h/2"/>
                                          </p:val>
                                        </p:tav>
                                      </p:tavLst>
                                    </p:anim>
                                    <p:set>
                                      <p:cBhvr>
                                        <p:cTn id="85" dur="1" fill="hold">
                                          <p:stCondLst>
                                            <p:cond delay="2999"/>
                                          </p:stCondLst>
                                        </p:cTn>
                                        <p:tgtEl>
                                          <p:spTgt spid="30"/>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0-ppt_w/2"/>
                                          </p:val>
                                        </p:tav>
                                      </p:tavLst>
                                    </p:anim>
                                    <p:anim calcmode="lin" valueType="num">
                                      <p:cBhvr additive="base">
                                        <p:cTn id="88" dur="3000"/>
                                        <p:tgtEl>
                                          <p:spTgt spid="9"/>
                                        </p:tgtEl>
                                        <p:attrNameLst>
                                          <p:attrName>ppt_y</p:attrName>
                                        </p:attrNameLst>
                                      </p:cBhvr>
                                      <p:tavLst>
                                        <p:tav tm="0">
                                          <p:val>
                                            <p:strVal val="ppt_y"/>
                                          </p:val>
                                        </p:tav>
                                        <p:tav tm="100000">
                                          <p:val>
                                            <p:strVal val="1+ppt_h/2"/>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0-ppt_w/2"/>
                                          </p:val>
                                        </p:tav>
                                      </p:tavLst>
                                    </p:anim>
                                    <p:anim calcmode="lin" valueType="num">
                                      <p:cBhvr additive="base">
                                        <p:cTn id="92" dur="3000"/>
                                        <p:tgtEl>
                                          <p:spTgt spid="21"/>
                                        </p:tgtEl>
                                        <p:attrNameLst>
                                          <p:attrName>ppt_y</p:attrName>
                                        </p:attrNameLst>
                                      </p:cBhvr>
                                      <p:tavLst>
                                        <p:tav tm="0">
                                          <p:val>
                                            <p:strVal val="ppt_y"/>
                                          </p:val>
                                        </p:tav>
                                        <p:tav tm="100000">
                                          <p:val>
                                            <p:strVal val="1+ppt_h/2"/>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33"/>
                                        </p:tgtEl>
                                        <p:attrNameLst>
                                          <p:attrName>ppt_x</p:attrName>
                                        </p:attrNameLst>
                                      </p:cBhvr>
                                      <p:tavLst>
                                        <p:tav tm="0">
                                          <p:val>
                                            <p:strVal val="ppt_x"/>
                                          </p:val>
                                        </p:tav>
                                        <p:tav tm="100000">
                                          <p:val>
                                            <p:strVal val="0-ppt_w/2"/>
                                          </p:val>
                                        </p:tav>
                                      </p:tavLst>
                                    </p:anim>
                                    <p:anim calcmode="lin" valueType="num">
                                      <p:cBhvr additive="base">
                                        <p:cTn id="96" dur="3000"/>
                                        <p:tgtEl>
                                          <p:spTgt spid="33"/>
                                        </p:tgtEl>
                                        <p:attrNameLst>
                                          <p:attrName>ppt_y</p:attrName>
                                        </p:attrNameLst>
                                      </p:cBhvr>
                                      <p:tavLst>
                                        <p:tav tm="0">
                                          <p:val>
                                            <p:strVal val="ppt_y"/>
                                          </p:val>
                                        </p:tav>
                                        <p:tav tm="100000">
                                          <p:val>
                                            <p:strVal val="1+ppt_h/2"/>
                                          </p:val>
                                        </p:tav>
                                      </p:tavLst>
                                    </p:anim>
                                    <p:set>
                                      <p:cBhvr>
                                        <p:cTn id="97" dur="1" fill="hold">
                                          <p:stCondLst>
                                            <p:cond delay="2999"/>
                                          </p:stCondLst>
                                        </p:cTn>
                                        <p:tgtEl>
                                          <p:spTgt spid="33"/>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41"/>
                                        </p:tgtEl>
                                        <p:attrNameLst>
                                          <p:attrName>ppt_x</p:attrName>
                                        </p:attrNameLst>
                                      </p:cBhvr>
                                      <p:tavLst>
                                        <p:tav tm="0">
                                          <p:val>
                                            <p:strVal val="ppt_x"/>
                                          </p:val>
                                        </p:tav>
                                        <p:tav tm="100000">
                                          <p:val>
                                            <p:strVal val="0-ppt_w/2"/>
                                          </p:val>
                                        </p:tav>
                                      </p:tavLst>
                                    </p:anim>
                                    <p:anim calcmode="lin" valueType="num">
                                      <p:cBhvr additive="base">
                                        <p:cTn id="100" dur="3000"/>
                                        <p:tgtEl>
                                          <p:spTgt spid="41"/>
                                        </p:tgtEl>
                                        <p:attrNameLst>
                                          <p:attrName>ppt_y</p:attrName>
                                        </p:attrNameLst>
                                      </p:cBhvr>
                                      <p:tavLst>
                                        <p:tav tm="0">
                                          <p:val>
                                            <p:strVal val="ppt_y"/>
                                          </p:val>
                                        </p:tav>
                                        <p:tav tm="100000">
                                          <p:val>
                                            <p:strVal val="1+ppt_h/2"/>
                                          </p:val>
                                        </p:tav>
                                      </p:tavLst>
                                    </p:anim>
                                    <p:set>
                                      <p:cBhvr>
                                        <p:cTn id="101" dur="1" fill="hold">
                                          <p:stCondLst>
                                            <p:cond delay="2999"/>
                                          </p:stCondLst>
                                        </p:cTn>
                                        <p:tgtEl>
                                          <p:spTgt spid="41"/>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0-ppt_w/2"/>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9"/>
                                        </p:tgtEl>
                                        <p:attrNameLst>
                                          <p:attrName>ppt_x</p:attrName>
                                        </p:attrNameLst>
                                      </p:cBhvr>
                                      <p:tavLst>
                                        <p:tav tm="0">
                                          <p:val>
                                            <p:strVal val="ppt_x"/>
                                          </p:val>
                                        </p:tav>
                                        <p:tav tm="100000">
                                          <p:val>
                                            <p:strVal val="0-ppt_w/2"/>
                                          </p:val>
                                        </p:tav>
                                      </p:tavLst>
                                    </p:anim>
                                    <p:anim calcmode="lin" valueType="num">
                                      <p:cBhvr additive="base">
                                        <p:cTn id="108" dur="3000"/>
                                        <p:tgtEl>
                                          <p:spTgt spid="19"/>
                                        </p:tgtEl>
                                        <p:attrNameLst>
                                          <p:attrName>ppt_y</p:attrName>
                                        </p:attrNameLst>
                                      </p:cBhvr>
                                      <p:tavLst>
                                        <p:tav tm="0">
                                          <p:val>
                                            <p:strVal val="ppt_y"/>
                                          </p:val>
                                        </p:tav>
                                        <p:tav tm="100000">
                                          <p:val>
                                            <p:strVal val="0-ppt_h/2"/>
                                          </p:val>
                                        </p:tav>
                                      </p:tavLst>
                                    </p:anim>
                                    <p:set>
                                      <p:cBhvr>
                                        <p:cTn id="109" dur="1" fill="hold">
                                          <p:stCondLst>
                                            <p:cond delay="2999"/>
                                          </p:stCondLst>
                                        </p:cTn>
                                        <p:tgtEl>
                                          <p:spTgt spid="19"/>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0-ppt_w/2"/>
                                          </p:val>
                                        </p:tav>
                                      </p:tavLst>
                                    </p:anim>
                                    <p:anim calcmode="lin" valueType="num">
                                      <p:cBhvr additive="base">
                                        <p:cTn id="112" dur="3000"/>
                                        <p:tgtEl>
                                          <p:spTgt spid="27"/>
                                        </p:tgtEl>
                                        <p:attrNameLst>
                                          <p:attrName>ppt_y</p:attrName>
                                        </p:attrNameLst>
                                      </p:cBhvr>
                                      <p:tavLst>
                                        <p:tav tm="0">
                                          <p:val>
                                            <p:strVal val="ppt_y"/>
                                          </p:val>
                                        </p:tav>
                                        <p:tav tm="100000">
                                          <p:val>
                                            <p:strVal val="0-ppt_h/2"/>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34"/>
                                        </p:tgtEl>
                                        <p:attrNameLst>
                                          <p:attrName>ppt_x</p:attrName>
                                        </p:attrNameLst>
                                      </p:cBhvr>
                                      <p:tavLst>
                                        <p:tav tm="0">
                                          <p:val>
                                            <p:strVal val="ppt_x"/>
                                          </p:val>
                                        </p:tav>
                                        <p:tav tm="100000">
                                          <p:val>
                                            <p:strVal val="0-ppt_w/2"/>
                                          </p:val>
                                        </p:tav>
                                      </p:tavLst>
                                    </p:anim>
                                    <p:anim calcmode="lin" valueType="num">
                                      <p:cBhvr additive="base">
                                        <p:cTn id="116" dur="3000"/>
                                        <p:tgtEl>
                                          <p:spTgt spid="34"/>
                                        </p:tgtEl>
                                        <p:attrNameLst>
                                          <p:attrName>ppt_y</p:attrName>
                                        </p:attrNameLst>
                                      </p:cBhvr>
                                      <p:tavLst>
                                        <p:tav tm="0">
                                          <p:val>
                                            <p:strVal val="ppt_y"/>
                                          </p:val>
                                        </p:tav>
                                        <p:tav tm="100000">
                                          <p:val>
                                            <p:strVal val="0-ppt_h/2"/>
                                          </p:val>
                                        </p:tav>
                                      </p:tavLst>
                                    </p:anim>
                                    <p:set>
                                      <p:cBhvr>
                                        <p:cTn id="117" dur="1" fill="hold">
                                          <p:stCondLst>
                                            <p:cond delay="2999"/>
                                          </p:stCondLst>
                                        </p:cTn>
                                        <p:tgtEl>
                                          <p:spTgt spid="34"/>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1+ppt_w/2"/>
                                          </p:val>
                                        </p:tav>
                                      </p:tavLst>
                                    </p:anim>
                                    <p:anim calcmode="lin" valueType="num">
                                      <p:cBhvr additive="base">
                                        <p:cTn id="120" dur="3000"/>
                                        <p:tgtEl>
                                          <p:spTgt spid="8"/>
                                        </p:tgtEl>
                                        <p:attrNameLst>
                                          <p:attrName>ppt_y</p:attrName>
                                        </p:attrNameLst>
                                      </p:cBhvr>
                                      <p:tavLst>
                                        <p:tav tm="0">
                                          <p:val>
                                            <p:strVal val="ppt_y"/>
                                          </p:val>
                                        </p:tav>
                                        <p:tav tm="100000">
                                          <p:val>
                                            <p:strVal val="0-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4"/>
                                        </p:tgtEl>
                                        <p:attrNameLst>
                                          <p:attrName>ppt_x</p:attrName>
                                        </p:attrNameLst>
                                      </p:cBhvr>
                                      <p:tavLst>
                                        <p:tav tm="0">
                                          <p:val>
                                            <p:strVal val="ppt_x"/>
                                          </p:val>
                                        </p:tav>
                                        <p:tav tm="100000">
                                          <p:val>
                                            <p:strVal val="1+ppt_w/2"/>
                                          </p:val>
                                        </p:tav>
                                      </p:tavLst>
                                    </p:anim>
                                    <p:anim calcmode="lin" valueType="num">
                                      <p:cBhvr additive="base">
                                        <p:cTn id="124" dur="3000"/>
                                        <p:tgtEl>
                                          <p:spTgt spid="14"/>
                                        </p:tgtEl>
                                        <p:attrNameLst>
                                          <p:attrName>ppt_y</p:attrName>
                                        </p:attrNameLst>
                                      </p:cBhvr>
                                      <p:tavLst>
                                        <p:tav tm="0">
                                          <p:val>
                                            <p:strVal val="ppt_y"/>
                                          </p:val>
                                        </p:tav>
                                        <p:tav tm="100000">
                                          <p:val>
                                            <p:strVal val="0-ppt_h/2"/>
                                          </p:val>
                                        </p:tav>
                                      </p:tavLst>
                                    </p:anim>
                                    <p:set>
                                      <p:cBhvr>
                                        <p:cTn id="125" dur="1" fill="hold">
                                          <p:stCondLst>
                                            <p:cond delay="2999"/>
                                          </p:stCondLst>
                                        </p:cTn>
                                        <p:tgtEl>
                                          <p:spTgt spid="14"/>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25"/>
                                        </p:tgtEl>
                                        <p:attrNameLst>
                                          <p:attrName>ppt_x</p:attrName>
                                        </p:attrNameLst>
                                      </p:cBhvr>
                                      <p:tavLst>
                                        <p:tav tm="0">
                                          <p:val>
                                            <p:strVal val="ppt_x"/>
                                          </p:val>
                                        </p:tav>
                                        <p:tav tm="100000">
                                          <p:val>
                                            <p:strVal val="1+ppt_w/2"/>
                                          </p:val>
                                        </p:tav>
                                      </p:tavLst>
                                    </p:anim>
                                    <p:anim calcmode="lin" valueType="num">
                                      <p:cBhvr additive="base">
                                        <p:cTn id="128" dur="3000"/>
                                        <p:tgtEl>
                                          <p:spTgt spid="25"/>
                                        </p:tgtEl>
                                        <p:attrNameLst>
                                          <p:attrName>ppt_y</p:attrName>
                                        </p:attrNameLst>
                                      </p:cBhvr>
                                      <p:tavLst>
                                        <p:tav tm="0">
                                          <p:val>
                                            <p:strVal val="ppt_y"/>
                                          </p:val>
                                        </p:tav>
                                        <p:tav tm="100000">
                                          <p:val>
                                            <p:strVal val="0-ppt_h/2"/>
                                          </p:val>
                                        </p:tav>
                                      </p:tavLst>
                                    </p:anim>
                                    <p:set>
                                      <p:cBhvr>
                                        <p:cTn id="129" dur="1" fill="hold">
                                          <p:stCondLst>
                                            <p:cond delay="2999"/>
                                          </p:stCondLst>
                                        </p:cTn>
                                        <p:tgtEl>
                                          <p:spTgt spid="25"/>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37"/>
                                        </p:tgtEl>
                                        <p:attrNameLst>
                                          <p:attrName>ppt_x</p:attrName>
                                        </p:attrNameLst>
                                      </p:cBhvr>
                                      <p:tavLst>
                                        <p:tav tm="0">
                                          <p:val>
                                            <p:strVal val="ppt_x"/>
                                          </p:val>
                                        </p:tav>
                                        <p:tav tm="100000">
                                          <p:val>
                                            <p:strVal val="1+ppt_w/2"/>
                                          </p:val>
                                        </p:tav>
                                      </p:tavLst>
                                    </p:anim>
                                    <p:anim calcmode="lin" valueType="num">
                                      <p:cBhvr additive="base">
                                        <p:cTn id="132" dur="3000"/>
                                        <p:tgtEl>
                                          <p:spTgt spid="37"/>
                                        </p:tgtEl>
                                        <p:attrNameLst>
                                          <p:attrName>ppt_y</p:attrName>
                                        </p:attrNameLst>
                                      </p:cBhvr>
                                      <p:tavLst>
                                        <p:tav tm="0">
                                          <p:val>
                                            <p:strVal val="ppt_y"/>
                                          </p:val>
                                        </p:tav>
                                        <p:tav tm="100000">
                                          <p:val>
                                            <p:strVal val="0-ppt_h/2"/>
                                          </p:val>
                                        </p:tav>
                                      </p:tavLst>
                                    </p:anim>
                                    <p:set>
                                      <p:cBhvr>
                                        <p:cTn id="133" dur="1" fill="hold">
                                          <p:stCondLst>
                                            <p:cond delay="2999"/>
                                          </p:stCondLst>
                                        </p:cTn>
                                        <p:tgtEl>
                                          <p:spTgt spid="37"/>
                                        </p:tgtEl>
                                        <p:attrNameLst>
                                          <p:attrName>style.visibility</p:attrName>
                                        </p:attrNameLst>
                                      </p:cBhvr>
                                      <p:to>
                                        <p:strVal val="hidden"/>
                                      </p:to>
                                    </p:set>
                                  </p:childTnLst>
                                </p:cTn>
                              </p:par>
                              <p:par>
                                <p:cTn id="134" presetID="5" presetClass="exit" presetSubtype="10" fill="hold" nodeType="withEffect">
                                  <p:stCondLst>
                                    <p:cond delay="0"/>
                                  </p:stCondLst>
                                  <p:childTnLst>
                                    <p:animEffect transition="out" filter="checkerboard(across)">
                                      <p:cBhvr>
                                        <p:cTn id="135" dur="3000"/>
                                        <p:tgtEl>
                                          <p:spTgt spid="6"/>
                                        </p:tgtEl>
                                      </p:cBhvr>
                                    </p:animEffect>
                                    <p:set>
                                      <p:cBhvr>
                                        <p:cTn id="136" dur="1" fill="hold">
                                          <p:stCondLst>
                                            <p:cond delay="2999"/>
                                          </p:stCondLst>
                                        </p:cTn>
                                        <p:tgtEl>
                                          <p:spTgt spid="6"/>
                                        </p:tgtEl>
                                        <p:attrNameLst>
                                          <p:attrName>style.visibility</p:attrName>
                                        </p:attrNameLst>
                                      </p:cBhvr>
                                      <p:to>
                                        <p:strVal val="hidden"/>
                                      </p:to>
                                    </p:set>
                                  </p:childTnLst>
                                </p:cTn>
                              </p:par>
                              <p:par>
                                <p:cTn id="137" presetID="5" presetClass="exit" presetSubtype="10" fill="hold" nodeType="withEffect">
                                  <p:stCondLst>
                                    <p:cond delay="0"/>
                                  </p:stCondLst>
                                  <p:childTnLst>
                                    <p:animEffect transition="out" filter="checkerboard(across)">
                                      <p:cBhvr>
                                        <p:cTn id="138" dur="3000"/>
                                        <p:tgtEl>
                                          <p:spTgt spid="8"/>
                                        </p:tgtEl>
                                      </p:cBhvr>
                                    </p:animEffect>
                                    <p:set>
                                      <p:cBhvr>
                                        <p:cTn id="139" dur="1" fill="hold">
                                          <p:stCondLst>
                                            <p:cond delay="2999"/>
                                          </p:stCondLst>
                                        </p:cTn>
                                        <p:tgtEl>
                                          <p:spTgt spid="8"/>
                                        </p:tgtEl>
                                        <p:attrNameLst>
                                          <p:attrName>style.visibility</p:attrName>
                                        </p:attrNameLst>
                                      </p:cBhvr>
                                      <p:to>
                                        <p:strVal val="hidden"/>
                                      </p:to>
                                    </p:set>
                                  </p:childTnLst>
                                </p:cTn>
                              </p:par>
                              <p:par>
                                <p:cTn id="140" presetID="5" presetClass="exit" presetSubtype="10" fill="hold" nodeType="withEffect">
                                  <p:stCondLst>
                                    <p:cond delay="0"/>
                                  </p:stCondLst>
                                  <p:childTnLst>
                                    <p:animEffect transition="out" filter="checkerboard(across)">
                                      <p:cBhvr>
                                        <p:cTn id="141" dur="3000"/>
                                        <p:tgtEl>
                                          <p:spTgt spid="14"/>
                                        </p:tgtEl>
                                      </p:cBhvr>
                                    </p:animEffect>
                                    <p:set>
                                      <p:cBhvr>
                                        <p:cTn id="142" dur="1" fill="hold">
                                          <p:stCondLst>
                                            <p:cond delay="2999"/>
                                          </p:stCondLst>
                                        </p:cTn>
                                        <p:tgtEl>
                                          <p:spTgt spid="14"/>
                                        </p:tgtEl>
                                        <p:attrNameLst>
                                          <p:attrName>style.visibility</p:attrName>
                                        </p:attrNameLst>
                                      </p:cBhvr>
                                      <p:to>
                                        <p:strVal val="hidden"/>
                                      </p:to>
                                    </p:set>
                                  </p:childTnLst>
                                </p:cTn>
                              </p:par>
                              <p:par>
                                <p:cTn id="143" presetID="5" presetClass="exit" presetSubtype="10" fill="hold" nodeType="withEffect">
                                  <p:stCondLst>
                                    <p:cond delay="0"/>
                                  </p:stCondLst>
                                  <p:childTnLst>
                                    <p:animEffect transition="out" filter="checkerboard(across)">
                                      <p:cBhvr>
                                        <p:cTn id="144" dur="3000"/>
                                        <p:tgtEl>
                                          <p:spTgt spid="18"/>
                                        </p:tgtEl>
                                      </p:cBhvr>
                                    </p:animEffect>
                                    <p:set>
                                      <p:cBhvr>
                                        <p:cTn id="145" dur="1" fill="hold">
                                          <p:stCondLst>
                                            <p:cond delay="2999"/>
                                          </p:stCondLst>
                                        </p:cTn>
                                        <p:tgtEl>
                                          <p:spTgt spid="18"/>
                                        </p:tgtEl>
                                        <p:attrNameLst>
                                          <p:attrName>style.visibility</p:attrName>
                                        </p:attrNameLst>
                                      </p:cBhvr>
                                      <p:to>
                                        <p:strVal val="hidden"/>
                                      </p:to>
                                    </p:set>
                                  </p:childTnLst>
                                </p:cTn>
                              </p:par>
                              <p:par>
                                <p:cTn id="146" presetID="5" presetClass="exit" presetSubtype="10" fill="hold" nodeType="withEffect">
                                  <p:stCondLst>
                                    <p:cond delay="0"/>
                                  </p:stCondLst>
                                  <p:childTnLst>
                                    <p:animEffect transition="out" filter="checkerboard(across)">
                                      <p:cBhvr>
                                        <p:cTn id="147" dur="3000"/>
                                        <p:tgtEl>
                                          <p:spTgt spid="25"/>
                                        </p:tgtEl>
                                      </p:cBhvr>
                                    </p:animEffect>
                                    <p:set>
                                      <p:cBhvr>
                                        <p:cTn id="148" dur="1" fill="hold">
                                          <p:stCondLst>
                                            <p:cond delay="2999"/>
                                          </p:stCondLst>
                                        </p:cTn>
                                        <p:tgtEl>
                                          <p:spTgt spid="25"/>
                                        </p:tgtEl>
                                        <p:attrNameLst>
                                          <p:attrName>style.visibility</p:attrName>
                                        </p:attrNameLst>
                                      </p:cBhvr>
                                      <p:to>
                                        <p:strVal val="hidden"/>
                                      </p:to>
                                    </p:set>
                                  </p:childTnLst>
                                </p:cTn>
                              </p:par>
                              <p:par>
                                <p:cTn id="149" presetID="5" presetClass="exit" presetSubtype="10" fill="hold" nodeType="withEffect">
                                  <p:stCondLst>
                                    <p:cond delay="0"/>
                                  </p:stCondLst>
                                  <p:childTnLst>
                                    <p:animEffect transition="out" filter="checkerboard(across)">
                                      <p:cBhvr>
                                        <p:cTn id="150" dur="3000"/>
                                        <p:tgtEl>
                                          <p:spTgt spid="26"/>
                                        </p:tgtEl>
                                      </p:cBhvr>
                                    </p:animEffect>
                                    <p:set>
                                      <p:cBhvr>
                                        <p:cTn id="151" dur="1" fill="hold">
                                          <p:stCondLst>
                                            <p:cond delay="2999"/>
                                          </p:stCondLst>
                                        </p:cTn>
                                        <p:tgtEl>
                                          <p:spTgt spid="26"/>
                                        </p:tgtEl>
                                        <p:attrNameLst>
                                          <p:attrName>style.visibility</p:attrName>
                                        </p:attrNameLst>
                                      </p:cBhvr>
                                      <p:to>
                                        <p:strVal val="hidden"/>
                                      </p:to>
                                    </p:set>
                                  </p:childTnLst>
                                </p:cTn>
                              </p:par>
                              <p:par>
                                <p:cTn id="152" presetID="5" presetClass="exit" presetSubtype="10" fill="hold" nodeType="withEffect">
                                  <p:stCondLst>
                                    <p:cond delay="0"/>
                                  </p:stCondLst>
                                  <p:childTnLst>
                                    <p:animEffect transition="out" filter="checkerboard(across)">
                                      <p:cBhvr>
                                        <p:cTn id="153" dur="3000"/>
                                        <p:tgtEl>
                                          <p:spTgt spid="30"/>
                                        </p:tgtEl>
                                      </p:cBhvr>
                                    </p:animEffect>
                                    <p:set>
                                      <p:cBhvr>
                                        <p:cTn id="154" dur="1" fill="hold">
                                          <p:stCondLst>
                                            <p:cond delay="2999"/>
                                          </p:stCondLst>
                                        </p:cTn>
                                        <p:tgtEl>
                                          <p:spTgt spid="30"/>
                                        </p:tgtEl>
                                        <p:attrNameLst>
                                          <p:attrName>style.visibility</p:attrName>
                                        </p:attrNameLst>
                                      </p:cBhvr>
                                      <p:to>
                                        <p:strVal val="hidden"/>
                                      </p:to>
                                    </p:set>
                                  </p:childTnLst>
                                </p:cTn>
                              </p:par>
                              <p:par>
                                <p:cTn id="155" presetID="5" presetClass="exit" presetSubtype="10" fill="hold" nodeType="withEffect">
                                  <p:stCondLst>
                                    <p:cond delay="0"/>
                                  </p:stCondLst>
                                  <p:childTnLst>
                                    <p:animEffect transition="out" filter="checkerboard(across)">
                                      <p:cBhvr>
                                        <p:cTn id="156" dur="3000"/>
                                        <p:tgtEl>
                                          <p:spTgt spid="37"/>
                                        </p:tgtEl>
                                      </p:cBhvr>
                                    </p:animEffect>
                                    <p:set>
                                      <p:cBhvr>
                                        <p:cTn id="157" dur="1" fill="hold">
                                          <p:stCondLst>
                                            <p:cond delay="2999"/>
                                          </p:stCondLst>
                                        </p:cTn>
                                        <p:tgtEl>
                                          <p:spTgt spid="37"/>
                                        </p:tgtEl>
                                        <p:attrNameLst>
                                          <p:attrName>style.visibility</p:attrName>
                                        </p:attrNameLst>
                                      </p:cBhvr>
                                      <p:to>
                                        <p:strVal val="hidden"/>
                                      </p:to>
                                    </p:set>
                                  </p:childTnLst>
                                </p:cTn>
                              </p:par>
                              <p:par>
                                <p:cTn id="158" presetID="5" presetClass="exit" presetSubtype="10" fill="hold" nodeType="withEffect">
                                  <p:stCondLst>
                                    <p:cond delay="0"/>
                                  </p:stCondLst>
                                  <p:childTnLst>
                                    <p:animEffect transition="out" filter="checkerboard(across)">
                                      <p:cBhvr>
                                        <p:cTn id="159" dur="3000"/>
                                        <p:tgtEl>
                                          <p:spTgt spid="7"/>
                                        </p:tgtEl>
                                      </p:cBhvr>
                                    </p:animEffect>
                                    <p:set>
                                      <p:cBhvr>
                                        <p:cTn id="160" dur="1" fill="hold">
                                          <p:stCondLst>
                                            <p:cond delay="2999"/>
                                          </p:stCondLst>
                                        </p:cTn>
                                        <p:tgtEl>
                                          <p:spTgt spid="7"/>
                                        </p:tgtEl>
                                        <p:attrNameLst>
                                          <p:attrName>style.visibility</p:attrName>
                                        </p:attrNameLst>
                                      </p:cBhvr>
                                      <p:to>
                                        <p:strVal val="hidden"/>
                                      </p:to>
                                    </p:set>
                                  </p:childTnLst>
                                </p:cTn>
                              </p:par>
                              <p:par>
                                <p:cTn id="161" presetID="5" presetClass="exit" presetSubtype="10" fill="hold" nodeType="withEffect">
                                  <p:stCondLst>
                                    <p:cond delay="0"/>
                                  </p:stCondLst>
                                  <p:childTnLst>
                                    <p:animEffect transition="out" filter="checkerboard(across)">
                                      <p:cBhvr>
                                        <p:cTn id="162" dur="3000"/>
                                        <p:tgtEl>
                                          <p:spTgt spid="9"/>
                                        </p:tgtEl>
                                      </p:cBhvr>
                                    </p:animEffect>
                                    <p:set>
                                      <p:cBhvr>
                                        <p:cTn id="163" dur="1" fill="hold">
                                          <p:stCondLst>
                                            <p:cond delay="2999"/>
                                          </p:stCondLst>
                                        </p:cTn>
                                        <p:tgtEl>
                                          <p:spTgt spid="9"/>
                                        </p:tgtEl>
                                        <p:attrNameLst>
                                          <p:attrName>style.visibility</p:attrName>
                                        </p:attrNameLst>
                                      </p:cBhvr>
                                      <p:to>
                                        <p:strVal val="hidden"/>
                                      </p:to>
                                    </p:set>
                                  </p:childTnLst>
                                </p:cTn>
                              </p:par>
                              <p:par>
                                <p:cTn id="164" presetID="5" presetClass="exit" presetSubtype="10" fill="hold" nodeType="withEffect">
                                  <p:stCondLst>
                                    <p:cond delay="0"/>
                                  </p:stCondLst>
                                  <p:childTnLst>
                                    <p:animEffect transition="out" filter="checkerboard(across)">
                                      <p:cBhvr>
                                        <p:cTn id="165" dur="3000"/>
                                        <p:tgtEl>
                                          <p:spTgt spid="19"/>
                                        </p:tgtEl>
                                      </p:cBhvr>
                                    </p:animEffect>
                                    <p:set>
                                      <p:cBhvr>
                                        <p:cTn id="166" dur="1" fill="hold">
                                          <p:stCondLst>
                                            <p:cond delay="2999"/>
                                          </p:stCondLst>
                                        </p:cTn>
                                        <p:tgtEl>
                                          <p:spTgt spid="19"/>
                                        </p:tgtEl>
                                        <p:attrNameLst>
                                          <p:attrName>style.visibility</p:attrName>
                                        </p:attrNameLst>
                                      </p:cBhvr>
                                      <p:to>
                                        <p:strVal val="hidden"/>
                                      </p:to>
                                    </p:set>
                                  </p:childTnLst>
                                </p:cTn>
                              </p:par>
                              <p:par>
                                <p:cTn id="167" presetID="5" presetClass="exit" presetSubtype="10" fill="hold" nodeType="withEffect">
                                  <p:stCondLst>
                                    <p:cond delay="0"/>
                                  </p:stCondLst>
                                  <p:childTnLst>
                                    <p:animEffect transition="out" filter="checkerboard(across)">
                                      <p:cBhvr>
                                        <p:cTn id="168" dur="3000"/>
                                        <p:tgtEl>
                                          <p:spTgt spid="21"/>
                                        </p:tgtEl>
                                      </p:cBhvr>
                                    </p:animEffect>
                                    <p:set>
                                      <p:cBhvr>
                                        <p:cTn id="169" dur="1" fill="hold">
                                          <p:stCondLst>
                                            <p:cond delay="2999"/>
                                          </p:stCondLst>
                                        </p:cTn>
                                        <p:tgtEl>
                                          <p:spTgt spid="21"/>
                                        </p:tgtEl>
                                        <p:attrNameLst>
                                          <p:attrName>style.visibility</p:attrName>
                                        </p:attrNameLst>
                                      </p:cBhvr>
                                      <p:to>
                                        <p:strVal val="hidden"/>
                                      </p:to>
                                    </p:set>
                                  </p:childTnLst>
                                </p:cTn>
                              </p:par>
                              <p:par>
                                <p:cTn id="170" presetID="5" presetClass="exit" presetSubtype="10" fill="hold" nodeType="withEffect">
                                  <p:stCondLst>
                                    <p:cond delay="0"/>
                                  </p:stCondLst>
                                  <p:childTnLst>
                                    <p:animEffect transition="out" filter="checkerboard(across)">
                                      <p:cBhvr>
                                        <p:cTn id="171" dur="3000"/>
                                        <p:tgtEl>
                                          <p:spTgt spid="27"/>
                                        </p:tgtEl>
                                      </p:cBhvr>
                                    </p:animEffect>
                                    <p:set>
                                      <p:cBhvr>
                                        <p:cTn id="172" dur="1" fill="hold">
                                          <p:stCondLst>
                                            <p:cond delay="2999"/>
                                          </p:stCondLst>
                                        </p:cTn>
                                        <p:tgtEl>
                                          <p:spTgt spid="27"/>
                                        </p:tgtEl>
                                        <p:attrNameLst>
                                          <p:attrName>style.visibility</p:attrName>
                                        </p:attrNameLst>
                                      </p:cBhvr>
                                      <p:to>
                                        <p:strVal val="hidden"/>
                                      </p:to>
                                    </p:set>
                                  </p:childTnLst>
                                </p:cTn>
                              </p:par>
                              <p:par>
                                <p:cTn id="173" presetID="5" presetClass="exit" presetSubtype="10" fill="hold" nodeType="withEffect">
                                  <p:stCondLst>
                                    <p:cond delay="0"/>
                                  </p:stCondLst>
                                  <p:childTnLst>
                                    <p:animEffect transition="out" filter="checkerboard(across)">
                                      <p:cBhvr>
                                        <p:cTn id="174" dur="3000"/>
                                        <p:tgtEl>
                                          <p:spTgt spid="34"/>
                                        </p:tgtEl>
                                      </p:cBhvr>
                                    </p:animEffect>
                                    <p:set>
                                      <p:cBhvr>
                                        <p:cTn id="175" dur="1" fill="hold">
                                          <p:stCondLst>
                                            <p:cond delay="2999"/>
                                          </p:stCondLst>
                                        </p:cTn>
                                        <p:tgtEl>
                                          <p:spTgt spid="34"/>
                                        </p:tgtEl>
                                        <p:attrNameLst>
                                          <p:attrName>style.visibility</p:attrName>
                                        </p:attrNameLst>
                                      </p:cBhvr>
                                      <p:to>
                                        <p:strVal val="hidden"/>
                                      </p:to>
                                    </p:set>
                                  </p:childTnLst>
                                </p:cTn>
                              </p:par>
                              <p:par>
                                <p:cTn id="176" presetID="5" presetClass="exit" presetSubtype="10" fill="hold" nodeType="withEffect">
                                  <p:stCondLst>
                                    <p:cond delay="0"/>
                                  </p:stCondLst>
                                  <p:childTnLst>
                                    <p:animEffect transition="out" filter="checkerboard(across)">
                                      <p:cBhvr>
                                        <p:cTn id="177" dur="3000"/>
                                        <p:tgtEl>
                                          <p:spTgt spid="33"/>
                                        </p:tgtEl>
                                      </p:cBhvr>
                                    </p:animEffect>
                                    <p:set>
                                      <p:cBhvr>
                                        <p:cTn id="178" dur="1" fill="hold">
                                          <p:stCondLst>
                                            <p:cond delay="2999"/>
                                          </p:stCondLst>
                                        </p:cTn>
                                        <p:tgtEl>
                                          <p:spTgt spid="33"/>
                                        </p:tgtEl>
                                        <p:attrNameLst>
                                          <p:attrName>style.visibility</p:attrName>
                                        </p:attrNameLst>
                                      </p:cBhvr>
                                      <p:to>
                                        <p:strVal val="hidden"/>
                                      </p:to>
                                    </p:set>
                                  </p:childTnLst>
                                </p:cTn>
                              </p:par>
                              <p:par>
                                <p:cTn id="179" presetID="5" presetClass="exit" presetSubtype="10" fill="hold" nodeType="withEffect">
                                  <p:stCondLst>
                                    <p:cond delay="0"/>
                                  </p:stCondLst>
                                  <p:childTnLst>
                                    <p:animEffect transition="out" filter="checkerboard(across)">
                                      <p:cBhvr>
                                        <p:cTn id="180" dur="3000"/>
                                        <p:tgtEl>
                                          <p:spTgt spid="41"/>
                                        </p:tgtEl>
                                      </p:cBhvr>
                                    </p:animEffect>
                                    <p:set>
                                      <p:cBhvr>
                                        <p:cTn id="181" dur="1" fill="hold">
                                          <p:stCondLst>
                                            <p:cond delay="2999"/>
                                          </p:stCondLst>
                                        </p:cTn>
                                        <p:tgtEl>
                                          <p:spTgt spid="41"/>
                                        </p:tgtEl>
                                        <p:attrNameLst>
                                          <p:attrName>style.visibility</p:attrName>
                                        </p:attrNameLst>
                                      </p:cBhvr>
                                      <p:to>
                                        <p:strVal val="hidden"/>
                                      </p:to>
                                    </p:set>
                                  </p:childTnLst>
                                </p:cTn>
                              </p:par>
                              <p:par>
                                <p:cTn id="182" presetID="23" presetClass="entr" presetSubtype="272"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strVal val="2/3*#ppt_w"/>
                                          </p:val>
                                        </p:tav>
                                        <p:tav tm="100000">
                                          <p:val>
                                            <p:strVal val="#ppt_w"/>
                                          </p:val>
                                        </p:tav>
                                      </p:tavLst>
                                    </p:anim>
                                    <p:anim calcmode="lin" valueType="num">
                                      <p:cBhvr>
                                        <p:cTn id="185" dur="3000" fill="hold"/>
                                        <p:tgtEl>
                                          <p:spTgt spid="4"/>
                                        </p:tgtEl>
                                        <p:attrNameLst>
                                          <p:attrName>ppt_h</p:attrName>
                                        </p:attrNameLst>
                                      </p:cBhvr>
                                      <p:tavLst>
                                        <p:tav tm="0">
                                          <p:val>
                                            <p:strVal val="2/3*#ppt_h"/>
                                          </p:val>
                                        </p:tav>
                                        <p:tav tm="100000">
                                          <p:val>
                                            <p:strVal val="#ppt_h"/>
                                          </p:val>
                                        </p:tav>
                                      </p:tavLst>
                                    </p:anim>
                                  </p:childTnLst>
                                </p:cTn>
                              </p:par>
                              <p:par>
                                <p:cTn id="186" presetID="4" presetClass="entr" presetSubtype="3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Effect transition="in" filter="box(out)">
                                      <p:cBhvr>
                                        <p:cTn id="188" dur="3000"/>
                                        <p:tgtEl>
                                          <p:spTgt spid="4"/>
                                        </p:tgtEl>
                                      </p:cBhvr>
                                    </p:animEffect>
                                  </p:childTnLst>
                                </p:cTn>
                              </p:par>
                            </p:childTnLst>
                          </p:cTn>
                        </p:par>
                        <p:par>
                          <p:cTn id="189" fill="hold">
                            <p:stCondLst>
                              <p:cond delay="6000"/>
                            </p:stCondLst>
                            <p:childTnLst>
                              <p:par>
                                <p:cTn id="190" presetID="23" presetClass="entr" presetSubtype="16" fill="hold" grpId="0" nodeType="afterEffect">
                                  <p:stCondLst>
                                    <p:cond delay="0"/>
                                  </p:stCondLst>
                                  <p:childTnLst>
                                    <p:set>
                                      <p:cBhvr>
                                        <p:cTn id="191" dur="1" fill="hold">
                                          <p:stCondLst>
                                            <p:cond delay="0"/>
                                          </p:stCondLst>
                                        </p:cTn>
                                        <p:tgtEl>
                                          <p:spTgt spid="20"/>
                                        </p:tgtEl>
                                        <p:attrNameLst>
                                          <p:attrName>style.visibility</p:attrName>
                                        </p:attrNameLst>
                                      </p:cBhvr>
                                      <p:to>
                                        <p:strVal val="visible"/>
                                      </p:to>
                                    </p:set>
                                    <p:anim calcmode="lin" valueType="num">
                                      <p:cBhvr>
                                        <p:cTn id="192" dur="2000" fill="hold"/>
                                        <p:tgtEl>
                                          <p:spTgt spid="20"/>
                                        </p:tgtEl>
                                        <p:attrNameLst>
                                          <p:attrName>ppt_w</p:attrName>
                                        </p:attrNameLst>
                                      </p:cBhvr>
                                      <p:tavLst>
                                        <p:tav tm="0">
                                          <p:val>
                                            <p:fltVal val="0"/>
                                          </p:val>
                                        </p:tav>
                                        <p:tav tm="100000">
                                          <p:val>
                                            <p:strVal val="#ppt_w"/>
                                          </p:val>
                                        </p:tav>
                                      </p:tavLst>
                                    </p:anim>
                                    <p:anim calcmode="lin" valueType="num">
                                      <p:cBhvr>
                                        <p:cTn id="193" dur="2000" fill="hold"/>
                                        <p:tgtEl>
                                          <p:spTgt spid="20"/>
                                        </p:tgtEl>
                                        <p:attrNameLst>
                                          <p:attrName>ppt_h</p:attrName>
                                        </p:attrNameLst>
                                      </p:cBhvr>
                                      <p:tavLst>
                                        <p:tav tm="0">
                                          <p:val>
                                            <p:fltVal val="0"/>
                                          </p:val>
                                        </p:tav>
                                        <p:tav tm="100000">
                                          <p:val>
                                            <p:strVal val="#ppt_h"/>
                                          </p:val>
                                        </p:tav>
                                      </p:tavLst>
                                    </p:anim>
                                  </p:childTnLst>
                                </p:cTn>
                              </p:par>
                            </p:childTnLst>
                          </p:cTn>
                        </p:par>
                        <p:par>
                          <p:cTn id="194" fill="hold">
                            <p:stCondLst>
                              <p:cond delay="8000"/>
                            </p:stCondLst>
                            <p:childTnLst>
                              <p:par>
                                <p:cTn id="195" presetID="40" presetClass="entr" presetSubtype="0" fill="hold" grpId="0" nodeType="afterEffect">
                                  <p:stCondLst>
                                    <p:cond delay="500"/>
                                  </p:stCondLst>
                                  <p:iterate type="lt">
                                    <p:tmPct val="10000"/>
                                  </p:iterate>
                                  <p:childTnLst>
                                    <p:set>
                                      <p:cBhvr>
                                        <p:cTn id="196" dur="1" fill="hold">
                                          <p:stCondLst>
                                            <p:cond delay="0"/>
                                          </p:stCondLst>
                                        </p:cTn>
                                        <p:tgtEl>
                                          <p:spTgt spid="22"/>
                                        </p:tgtEl>
                                        <p:attrNameLst>
                                          <p:attrName>style.visibility</p:attrName>
                                        </p:attrNameLst>
                                      </p:cBhvr>
                                      <p:to>
                                        <p:strVal val="visible"/>
                                      </p:to>
                                    </p:set>
                                    <p:animEffect transition="in" filter="fade">
                                      <p:cBhvr>
                                        <p:cTn id="197" dur="1000"/>
                                        <p:tgtEl>
                                          <p:spTgt spid="22"/>
                                        </p:tgtEl>
                                      </p:cBhvr>
                                    </p:animEffect>
                                    <p:anim calcmode="lin" valueType="num">
                                      <p:cBhvr>
                                        <p:cTn id="198" dur="1000" fill="hold"/>
                                        <p:tgtEl>
                                          <p:spTgt spid="22"/>
                                        </p:tgtEl>
                                        <p:attrNameLst>
                                          <p:attrName>ppt_x</p:attrName>
                                        </p:attrNameLst>
                                      </p:cBhvr>
                                      <p:tavLst>
                                        <p:tav tm="0">
                                          <p:val>
                                            <p:strVal val="#ppt_x-.1"/>
                                          </p:val>
                                        </p:tav>
                                        <p:tav tm="100000">
                                          <p:val>
                                            <p:strVal val="#ppt_x"/>
                                          </p:val>
                                        </p:tav>
                                      </p:tavLst>
                                    </p:anim>
                                    <p:anim calcmode="lin" valueType="num">
                                      <p:cBhvr>
                                        <p:cTn id="199"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antiguo.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5" name="4 Imagen" descr="Tren_antiguo.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6" name="5 Imagen" descr="Tren_antiguo.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sp>
        <p:nvSpPr>
          <p:cNvPr id="7" name="6 CuadroTexto"/>
          <p:cNvSpPr txBox="1"/>
          <p:nvPr/>
        </p:nvSpPr>
        <p:spPr>
          <a:xfrm>
            <a:off x="755650" y="4127500"/>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vega del río Guadiana, a un escaso kilómetro del pueblo, existen ruinas de puentes romanos, varios molinos de río e incluso parte de una calzada romana.</a:t>
            </a:r>
          </a:p>
        </p:txBody>
      </p:sp>
      <p:sp>
        <p:nvSpPr>
          <p:cNvPr id="8" name="7 CuadroTexto"/>
          <p:cNvSpPr txBox="1"/>
          <p:nvPr/>
        </p:nvSpPr>
        <p:spPr>
          <a:xfrm>
            <a:off x="1258888" y="268288"/>
            <a:ext cx="1130300"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Picón </a:t>
            </a:r>
          </a:p>
        </p:txBody>
      </p:sp>
    </p:spTree>
  </p:cSld>
  <p:clrMapOvr>
    <a:masterClrMapping/>
  </p:clrMapOvr>
  <mc:AlternateContent xmlns:mc="http://schemas.openxmlformats.org/markup-compatibility/2006">
    <mc:Choice xmlns:p14="http://schemas.microsoft.com/office/powerpoint/2010/main" Requires="p14">
      <p:transition spd="slow" p14:dur="2250" advTm="24000">
        <p:split orient="vert"/>
      </p:transition>
    </mc:Choice>
    <mc:Fallback>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2/3*ppt_w"/>
                                          </p:val>
                                        </p:tav>
                                      </p:tavLst>
                                    </p:anim>
                                    <p:anim calcmode="lin" valueType="num">
                                      <p:cBhvr>
                                        <p:cTn id="14" dur="3000"/>
                                        <p:tgtEl>
                                          <p:spTgt spid="5"/>
                                        </p:tgtEl>
                                        <p:attrNameLst>
                                          <p:attrName>ppt_h</p:attrName>
                                        </p:attrNameLst>
                                      </p:cBhvr>
                                      <p:tavLst>
                                        <p:tav tm="0">
                                          <p:val>
                                            <p:strVal val="ppt_h"/>
                                          </p:val>
                                        </p:tav>
                                        <p:tav tm="100000">
                                          <p:val>
                                            <p:strVal val="2/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3" name="Picture 2" descr="C:\Users\Ana María\Desktop\floresrojas.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4" name="Picture 2" descr="C:\Users\Ana María\Desktop\floresrojas.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5" name="Picture 2" descr="C:\Users\Ana María\Desktop\floresrojas.jpg"/>
          <p:cNvPicPr>
            <a:picLocks noChangeAspect="1" noChangeArrowheads="1"/>
          </p:cNvPicPr>
          <p:nvPr/>
        </p:nvPicPr>
        <p:blipFill>
          <a:blip r:embed="rId2" cstate="print"/>
          <a:srcRect l="50000" t="50000"/>
          <a:stretch>
            <a:fillRect/>
          </a:stretch>
        </p:blipFill>
        <p:spPr bwMode="auto">
          <a:xfrm>
            <a:off x="4572000" y="2571750"/>
            <a:ext cx="4572000" cy="2571750"/>
          </a:xfrm>
          <a:prstGeom prst="rect">
            <a:avLst/>
          </a:prstGeom>
          <a:noFill/>
          <a:ln w="9525">
            <a:noFill/>
            <a:miter lim="800000"/>
            <a:headEnd/>
            <a:tailEnd/>
          </a:ln>
        </p:spPr>
      </p:pic>
      <p:sp>
        <p:nvSpPr>
          <p:cNvPr id="6" name="5 CuadroTexto"/>
          <p:cNvSpPr txBox="1"/>
          <p:nvPr/>
        </p:nvSpPr>
        <p:spPr>
          <a:xfrm>
            <a:off x="755650" y="915988"/>
            <a:ext cx="2203450" cy="461962"/>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Piedrabuena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7" name="6 CuadroTexto"/>
          <p:cNvSpPr txBox="1"/>
          <p:nvPr/>
        </p:nvSpPr>
        <p:spPr>
          <a:xfrm>
            <a:off x="684213" y="4435475"/>
            <a:ext cx="7488237"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la batalla de Las Navas de Tolosa, </a:t>
            </a:r>
            <a:r>
              <a:rPr lang="es-ES" b="1" dirty="0" err="1">
                <a:effectLst>
                  <a:glow rad="101600">
                    <a:schemeClr val="accent2">
                      <a:satMod val="175000"/>
                      <a:alpha val="40000"/>
                    </a:schemeClr>
                  </a:glow>
                  <a:outerShdw blurRad="38100" dist="38100" dir="2700000" algn="tl">
                    <a:srgbClr val="000000">
                      <a:alpha val="43137"/>
                    </a:srgbClr>
                  </a:outerShdw>
                </a:effectLst>
              </a:rPr>
              <a:t>Piedrabuena</a:t>
            </a:r>
            <a:r>
              <a:rPr lang="es-ES" b="1" dirty="0">
                <a:effectLst>
                  <a:glow rad="101600">
                    <a:schemeClr val="accent2">
                      <a:satMod val="175000"/>
                      <a:alpha val="40000"/>
                    </a:schemeClr>
                  </a:glow>
                  <a:outerShdw blurRad="38100" dist="38100" dir="2700000" algn="tl">
                    <a:srgbClr val="000000">
                      <a:alpha val="43137"/>
                    </a:srgbClr>
                  </a:outerShdw>
                </a:effectLst>
              </a:rPr>
              <a:t> formará parte de la Orden de Calatrava durante la reconquista cristiana.</a:t>
            </a:r>
          </a:p>
        </p:txBody>
      </p:sp>
    </p:spTree>
  </p:cSld>
  <p:clrMapOvr>
    <a:masterClrMapping/>
  </p:clrMapOvr>
  <mc:AlternateContent xmlns:mc="http://schemas.openxmlformats.org/markup-compatibility/2006">
    <mc:Choice xmlns:p14="http://schemas.microsoft.com/office/powerpoint/2010/main" Requires="p14">
      <p:transition spd="slow" p14:dur="2000" advTm="21000">
        <p:comb/>
      </p:transition>
    </mc:Choice>
    <mc:Fallback>
      <p:transition spd="slow" advTm="2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3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3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childTnLst>
                                </p:cTn>
                              </p:par>
                              <p:par>
                                <p:cTn id="30" presetID="18" presetClass="entr" presetSubtype="9"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Left)">
                                      <p:cBhvr>
                                        <p:cTn id="32" dur="3000"/>
                                        <p:tgtEl>
                                          <p:spTgt spid="5"/>
                                        </p:tgtEl>
                                      </p:cBhvr>
                                    </p:animEffect>
                                  </p:childTnLst>
                                </p:cTn>
                              </p:par>
                            </p:childTnLst>
                          </p:cTn>
                        </p:par>
                        <p:par>
                          <p:cTn id="33" fill="hold">
                            <p:stCondLst>
                              <p:cond delay="3000"/>
                            </p:stCondLst>
                            <p:childTnLst>
                              <p:par>
                                <p:cTn id="34" presetID="23" presetClass="entr" presetSubtype="16"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2000" fill="hold"/>
                                        <p:tgtEl>
                                          <p:spTgt spid="6"/>
                                        </p:tgtEl>
                                        <p:attrNameLst>
                                          <p:attrName>ppt_w</p:attrName>
                                        </p:attrNameLst>
                                      </p:cBhvr>
                                      <p:tavLst>
                                        <p:tav tm="0">
                                          <p:val>
                                            <p:fltVal val="0"/>
                                          </p:val>
                                        </p:tav>
                                        <p:tav tm="100000">
                                          <p:val>
                                            <p:strVal val="#ppt_w"/>
                                          </p:val>
                                        </p:tav>
                                      </p:tavLst>
                                    </p:anim>
                                    <p:anim calcmode="lin" valueType="num">
                                      <p:cBhvr>
                                        <p:cTn id="37" dur="2000" fill="hold"/>
                                        <p:tgtEl>
                                          <p:spTgt spid="6"/>
                                        </p:tgtEl>
                                        <p:attrNameLst>
                                          <p:attrName>ppt_h</p:attrName>
                                        </p:attrNameLst>
                                      </p:cBhvr>
                                      <p:tavLst>
                                        <p:tav tm="0">
                                          <p:val>
                                            <p:fltVal val="0"/>
                                          </p:val>
                                        </p:tav>
                                        <p:tav tm="100000">
                                          <p:val>
                                            <p:strVal val="#ppt_h"/>
                                          </p:val>
                                        </p:tav>
                                      </p:tavLst>
                                    </p:anim>
                                  </p:childTnLst>
                                </p:cTn>
                              </p:par>
                            </p:childTnLst>
                          </p:cTn>
                        </p:par>
                        <p:par>
                          <p:cTn id="38" fill="hold">
                            <p:stCondLst>
                              <p:cond delay="5000"/>
                            </p:stCondLst>
                            <p:childTnLst>
                              <p:par>
                                <p:cTn id="39" presetID="40" presetClass="entr" presetSubtype="0" fill="hold" grpId="0" nodeType="afterEffect">
                                  <p:stCondLst>
                                    <p:cond delay="50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Estrella de 6 puntas"/>
          <p:cNvSpPr/>
          <p:nvPr/>
        </p:nvSpPr>
        <p:spPr>
          <a:xfrm>
            <a:off x="0" y="0"/>
            <a:ext cx="9144000" cy="5143500"/>
          </a:xfrm>
          <a:prstGeom prst="star6">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0" y="-236538"/>
            <a:ext cx="9144000" cy="5616576"/>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 name="3 CuadroTexto"/>
          <p:cNvSpPr txBox="1"/>
          <p:nvPr/>
        </p:nvSpPr>
        <p:spPr>
          <a:xfrm>
            <a:off x="1403350" y="627063"/>
            <a:ext cx="1468438" cy="461962"/>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Poblete</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5" name="4 CuadroTexto"/>
          <p:cNvSpPr txBox="1"/>
          <p:nvPr/>
        </p:nvSpPr>
        <p:spPr>
          <a:xfrm>
            <a:off x="755650" y="4127500"/>
            <a:ext cx="69850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aldea del Castillo de Alarcos en los tiempos inmediatos a la Reconquista hasta que Alfonso X la incluyera dentro de los términos que otorgó a Villa Real.</a:t>
            </a:r>
          </a:p>
        </p:txBody>
      </p:sp>
    </p:spTree>
  </p:cSld>
  <p:clrMapOvr>
    <a:masterClrMapping/>
  </p:clrMapOvr>
  <mc:AlternateContent xmlns:mc="http://schemas.openxmlformats.org/markup-compatibility/2006">
    <mc:Choice xmlns:p14="http://schemas.microsoft.com/office/powerpoint/2010/main" Requires="p14">
      <p:transition spd="slow" p14:dur="2750" advTm="24000">
        <p:checker/>
      </p:transition>
    </mc:Choice>
    <mc:Fallback>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4000"/>
                                        <p:tgtEl>
                                          <p:spTgt spid="2"/>
                                        </p:tgtEl>
                                      </p:cBhvr>
                                    </p:animEffect>
                                  </p:childTnLst>
                                </p:cTn>
                              </p:par>
                              <p:par>
                                <p:cTn id="8" presetID="21"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4)">
                                      <p:cBhvr>
                                        <p:cTn id="10" dur="3000"/>
                                        <p:tgtEl>
                                          <p:spTgt spid="3"/>
                                        </p:tgtEl>
                                      </p:cBhvr>
                                    </p:animEffect>
                                  </p:childTnLst>
                                </p:cTn>
                              </p:par>
                              <p:par>
                                <p:cTn id="11" presetID="8" presetClass="emph" presetSubtype="0" fill="hold" nodeType="withEffect">
                                  <p:stCondLst>
                                    <p:cond delay="0"/>
                                  </p:stCondLst>
                                  <p:childTnLst>
                                    <p:animRot by="21600000">
                                      <p:cBhvr>
                                        <p:cTn id="12" dur="3000" fill="hold"/>
                                        <p:tgtEl>
                                          <p:spTgt spid="3"/>
                                        </p:tgtEl>
                                        <p:attrNameLst>
                                          <p:attrName>r</p:attrName>
                                        </p:attrNameLst>
                                      </p:cBhvr>
                                    </p:animRot>
                                  </p:childTnLst>
                                </p:cTn>
                              </p:par>
                            </p:childTnLst>
                          </p:cTn>
                        </p:par>
                        <p:par>
                          <p:cTn id="13" fill="hold">
                            <p:stCondLst>
                              <p:cond delay="4000"/>
                            </p:stCondLst>
                            <p:childTnLst>
                              <p:par>
                                <p:cTn id="14" presetID="23" presetClass="entr" presetSubtype="16"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60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23734.jpg"/>
          <p:cNvPicPr>
            <a:picLocks noChangeAspect="1"/>
          </p:cNvPicPr>
          <p:nvPr/>
        </p:nvPicPr>
        <p:blipFill>
          <a:blip r:embed="rId2" cstate="print"/>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Franja diagonal"/>
          <p:cNvSpPr/>
          <p:nvPr/>
        </p:nvSpPr>
        <p:spPr>
          <a:xfrm rot="16200000" flipH="1" flipV="1">
            <a:off x="-284875" y="16964"/>
            <a:ext cx="5141750" cy="4572000"/>
          </a:xfrm>
          <a:prstGeom prst="diagStripe">
            <a:avLst>
              <a:gd name="adj" fmla="val 90514"/>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Franja diagonal"/>
          <p:cNvSpPr/>
          <p:nvPr/>
        </p:nvSpPr>
        <p:spPr>
          <a:xfrm rot="16200000" flipH="1">
            <a:off x="4268660" y="-18151"/>
            <a:ext cx="5178678" cy="4572002"/>
          </a:xfrm>
          <a:prstGeom prst="diagStripe">
            <a:avLst>
              <a:gd name="adj" fmla="val 91204"/>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Franja diagonal"/>
          <p:cNvSpPr/>
          <p:nvPr/>
        </p:nvSpPr>
        <p:spPr>
          <a:xfrm rot="16200000" flipH="1" flipV="1">
            <a:off x="705427" y="-117866"/>
            <a:ext cx="4018370" cy="3714776"/>
          </a:xfrm>
          <a:prstGeom prst="diagStripe">
            <a:avLst>
              <a:gd name="adj" fmla="val 90514"/>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Franja diagonal"/>
          <p:cNvSpPr/>
          <p:nvPr/>
        </p:nvSpPr>
        <p:spPr>
          <a:xfrm rot="16200000" flipH="1">
            <a:off x="4344003" y="-58314"/>
            <a:ext cx="4018370" cy="3562376"/>
          </a:xfrm>
          <a:prstGeom prst="diagStripe">
            <a:avLst>
              <a:gd name="adj" fmla="val 90514"/>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4" name="23 Franja diagonal"/>
          <p:cNvSpPr/>
          <p:nvPr/>
        </p:nvSpPr>
        <p:spPr>
          <a:xfrm rot="16200000" flipH="1" flipV="1">
            <a:off x="1464456" y="-162515"/>
            <a:ext cx="3214692" cy="3000396"/>
          </a:xfrm>
          <a:prstGeom prst="diagStripe">
            <a:avLst>
              <a:gd name="adj" fmla="val 89463"/>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5" name="24 Franja diagonal"/>
          <p:cNvSpPr/>
          <p:nvPr/>
        </p:nvSpPr>
        <p:spPr>
          <a:xfrm rot="16200000" flipH="1">
            <a:off x="4357695" y="-72006"/>
            <a:ext cx="3214692" cy="2786082"/>
          </a:xfrm>
          <a:prstGeom prst="diagStripe">
            <a:avLst>
              <a:gd name="adj" fmla="val 89463"/>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6" name="25 Franja diagonal"/>
          <p:cNvSpPr/>
          <p:nvPr/>
        </p:nvSpPr>
        <p:spPr>
          <a:xfrm rot="16200000" flipH="1" flipV="1">
            <a:off x="2143117" y="-126796"/>
            <a:ext cx="2571750" cy="2286016"/>
          </a:xfrm>
          <a:prstGeom prst="diagStripe">
            <a:avLst>
              <a:gd name="adj" fmla="val 86014"/>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7" name="26 Franja diagonal"/>
          <p:cNvSpPr/>
          <p:nvPr/>
        </p:nvSpPr>
        <p:spPr>
          <a:xfrm rot="16200000" flipH="1">
            <a:off x="4321976" y="-36287"/>
            <a:ext cx="2571750" cy="2071702"/>
          </a:xfrm>
          <a:prstGeom prst="diagStripe">
            <a:avLst>
              <a:gd name="adj" fmla="val 86014"/>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8" name="27 Franja diagonal"/>
          <p:cNvSpPr/>
          <p:nvPr/>
        </p:nvSpPr>
        <p:spPr>
          <a:xfrm rot="16200000" flipH="1" flipV="1">
            <a:off x="2794989" y="-64287"/>
            <a:ext cx="1982387" cy="1571636"/>
          </a:xfrm>
          <a:prstGeom prst="diagStripe">
            <a:avLst>
              <a:gd name="adj" fmla="val 80998"/>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9" name="28 Franja diagonal"/>
          <p:cNvSpPr/>
          <p:nvPr/>
        </p:nvSpPr>
        <p:spPr>
          <a:xfrm rot="16200000" flipH="1">
            <a:off x="4295187" y="-9498"/>
            <a:ext cx="1982387" cy="1428760"/>
          </a:xfrm>
          <a:prstGeom prst="diagStripe">
            <a:avLst>
              <a:gd name="adj" fmla="val 80998"/>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0" name="29 Franja diagonal"/>
          <p:cNvSpPr/>
          <p:nvPr/>
        </p:nvSpPr>
        <p:spPr>
          <a:xfrm rot="16200000" flipH="1" flipV="1">
            <a:off x="3554018" y="-108936"/>
            <a:ext cx="1178709" cy="857256"/>
          </a:xfrm>
          <a:prstGeom prst="diagStripe">
            <a:avLst>
              <a:gd name="adj" fmla="val 71803"/>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1" name="30 Franja diagonal"/>
          <p:cNvSpPr/>
          <p:nvPr/>
        </p:nvSpPr>
        <p:spPr>
          <a:xfrm rot="16200000" flipH="1">
            <a:off x="4442231" y="-156542"/>
            <a:ext cx="1178709" cy="919170"/>
          </a:xfrm>
          <a:prstGeom prst="diagStripe">
            <a:avLst>
              <a:gd name="adj" fmla="val 75234"/>
            </a:avLst>
          </a:prstGeom>
          <a:solidFill>
            <a:schemeClr val="accent6">
              <a:lumMod val="50000"/>
              <a:alpha val="60000"/>
            </a:schemeClr>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2" name="31 CuadroTexto"/>
          <p:cNvSpPr txBox="1"/>
          <p:nvPr/>
        </p:nvSpPr>
        <p:spPr>
          <a:xfrm>
            <a:off x="0" y="1928813"/>
            <a:ext cx="4143375" cy="76993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endParaRPr lang="es-ES" sz="4400">
              <a:solidFill>
                <a:srgbClr val="FFFF00"/>
              </a:solidFill>
              <a:effectLst>
                <a:outerShdw blurRad="38100" dist="38100" dir="2700000" algn="tl">
                  <a:srgbClr val="FFFFFF"/>
                </a:outerShdw>
              </a:effectLst>
              <a:latin typeface="Anabelle Script Light"/>
            </a:endParaRPr>
          </a:p>
        </p:txBody>
      </p:sp>
      <p:sp>
        <p:nvSpPr>
          <p:cNvPr id="16" name="15 CuadroTexto"/>
          <p:cNvSpPr txBox="1"/>
          <p:nvPr/>
        </p:nvSpPr>
        <p:spPr>
          <a:xfrm>
            <a:off x="2124075" y="627063"/>
            <a:ext cx="1557338"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Porzuna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17" name="16 CuadroTexto"/>
          <p:cNvSpPr txBox="1"/>
          <p:nvPr/>
        </p:nvSpPr>
        <p:spPr>
          <a:xfrm>
            <a:off x="468313" y="4127500"/>
            <a:ext cx="82073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Porzuna</a:t>
            </a:r>
            <a:r>
              <a:rPr lang="es-ES" b="1" dirty="0">
                <a:effectLst>
                  <a:glow rad="101600">
                    <a:schemeClr val="accent2">
                      <a:satMod val="175000"/>
                      <a:alpha val="40000"/>
                    </a:schemeClr>
                  </a:glow>
                  <a:outerShdw blurRad="38100" dist="38100" dir="2700000" algn="tl">
                    <a:srgbClr val="000000">
                      <a:alpha val="43137"/>
                    </a:srgbClr>
                  </a:outerShdw>
                </a:effectLst>
              </a:rPr>
              <a:t> fue lugar de romanos y visigodos, y son de estas civilizaciones de las que se han hallado restos históricos tales como monedas y piedras labradas de una iglesia visigoda (siglo VI).</a:t>
            </a:r>
          </a:p>
        </p:txBody>
      </p:sp>
    </p:spTree>
  </p:cSld>
  <p:clrMapOvr>
    <a:masterClrMapping/>
  </p:clrMapOvr>
  <mc:AlternateContent xmlns:mc="http://schemas.openxmlformats.org/markup-compatibility/2006">
    <mc:Choice xmlns:p14="http://schemas.microsoft.com/office/powerpoint/2010/main" Requires="p14">
      <p:transition spd="slow" p14:dur="2250" advTm="30000">
        <p:blinds dir="vert"/>
      </p:transition>
    </mc:Choice>
    <mc:Fallback>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0-#ppt_w/2"/>
                                          </p:val>
                                        </p:tav>
                                        <p:tav tm="100000">
                                          <p:val>
                                            <p:strVal val="#ppt_x"/>
                                          </p:val>
                                        </p:tav>
                                      </p:tavLst>
                                    </p:anim>
                                    <p:anim calcmode="lin" valueType="num">
                                      <p:cBhvr additive="base">
                                        <p:cTn id="8" dur="3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0-#ppt_w/2"/>
                                          </p:val>
                                        </p:tav>
                                        <p:tav tm="100000">
                                          <p:val>
                                            <p:strVal val="#ppt_x"/>
                                          </p:val>
                                        </p:tav>
                                      </p:tavLst>
                                    </p:anim>
                                    <p:anim calcmode="lin" valueType="num">
                                      <p:cBhvr additive="base">
                                        <p:cTn id="16" dur="3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0" fill="hold"/>
                                        <p:tgtEl>
                                          <p:spTgt spid="26"/>
                                        </p:tgtEl>
                                        <p:attrNameLst>
                                          <p:attrName>ppt_x</p:attrName>
                                        </p:attrNameLst>
                                      </p:cBhvr>
                                      <p:tavLst>
                                        <p:tav tm="0">
                                          <p:val>
                                            <p:strVal val="0-#ppt_w/2"/>
                                          </p:val>
                                        </p:tav>
                                        <p:tav tm="100000">
                                          <p:val>
                                            <p:strVal val="#ppt_x"/>
                                          </p:val>
                                        </p:tav>
                                      </p:tavLst>
                                    </p:anim>
                                    <p:anim calcmode="lin" valueType="num">
                                      <p:cBhvr additive="base">
                                        <p:cTn id="20" dur="3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000" fill="hold"/>
                                        <p:tgtEl>
                                          <p:spTgt spid="28"/>
                                        </p:tgtEl>
                                        <p:attrNameLst>
                                          <p:attrName>ppt_x</p:attrName>
                                        </p:attrNameLst>
                                      </p:cBhvr>
                                      <p:tavLst>
                                        <p:tav tm="0">
                                          <p:val>
                                            <p:strVal val="0-#ppt_w/2"/>
                                          </p:val>
                                        </p:tav>
                                        <p:tav tm="100000">
                                          <p:val>
                                            <p:strVal val="#ppt_x"/>
                                          </p:val>
                                        </p:tav>
                                      </p:tavLst>
                                    </p:anim>
                                    <p:anim calcmode="lin" valueType="num">
                                      <p:cBhvr additive="base">
                                        <p:cTn id="24" dur="3000" fill="hold"/>
                                        <p:tgtEl>
                                          <p:spTgt spid="2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3000" fill="hold"/>
                                        <p:tgtEl>
                                          <p:spTgt spid="30"/>
                                        </p:tgtEl>
                                        <p:attrNameLst>
                                          <p:attrName>ppt_x</p:attrName>
                                        </p:attrNameLst>
                                      </p:cBhvr>
                                      <p:tavLst>
                                        <p:tav tm="0">
                                          <p:val>
                                            <p:strVal val="0-#ppt_w/2"/>
                                          </p:val>
                                        </p:tav>
                                        <p:tav tm="100000">
                                          <p:val>
                                            <p:strVal val="#ppt_x"/>
                                          </p:val>
                                        </p:tav>
                                      </p:tavLst>
                                    </p:anim>
                                    <p:anim calcmode="lin" valueType="num">
                                      <p:cBhvr additive="base">
                                        <p:cTn id="28" dur="3000" fill="hold"/>
                                        <p:tgtEl>
                                          <p:spTgt spid="30"/>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000" fill="hold"/>
                                        <p:tgtEl>
                                          <p:spTgt spid="23"/>
                                        </p:tgtEl>
                                        <p:attrNameLst>
                                          <p:attrName>ppt_x</p:attrName>
                                        </p:attrNameLst>
                                      </p:cBhvr>
                                      <p:tavLst>
                                        <p:tav tm="0">
                                          <p:val>
                                            <p:strVal val="1+#ppt_w/2"/>
                                          </p:val>
                                        </p:tav>
                                        <p:tav tm="100000">
                                          <p:val>
                                            <p:strVal val="#ppt_x"/>
                                          </p:val>
                                        </p:tav>
                                      </p:tavLst>
                                    </p:anim>
                                    <p:anim calcmode="lin" valueType="num">
                                      <p:cBhvr additive="base">
                                        <p:cTn id="36" dur="30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3000" fill="hold"/>
                                        <p:tgtEl>
                                          <p:spTgt spid="25"/>
                                        </p:tgtEl>
                                        <p:attrNameLst>
                                          <p:attrName>ppt_x</p:attrName>
                                        </p:attrNameLst>
                                      </p:cBhvr>
                                      <p:tavLst>
                                        <p:tav tm="0">
                                          <p:val>
                                            <p:strVal val="1+#ppt_w/2"/>
                                          </p:val>
                                        </p:tav>
                                        <p:tav tm="100000">
                                          <p:val>
                                            <p:strVal val="#ppt_x"/>
                                          </p:val>
                                        </p:tav>
                                      </p:tavLst>
                                    </p:anim>
                                    <p:anim calcmode="lin" valueType="num">
                                      <p:cBhvr additive="base">
                                        <p:cTn id="40" dur="3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000" fill="hold"/>
                                        <p:tgtEl>
                                          <p:spTgt spid="27"/>
                                        </p:tgtEl>
                                        <p:attrNameLst>
                                          <p:attrName>ppt_x</p:attrName>
                                        </p:attrNameLst>
                                      </p:cBhvr>
                                      <p:tavLst>
                                        <p:tav tm="0">
                                          <p:val>
                                            <p:strVal val="1+#ppt_w/2"/>
                                          </p:val>
                                        </p:tav>
                                        <p:tav tm="100000">
                                          <p:val>
                                            <p:strVal val="#ppt_x"/>
                                          </p:val>
                                        </p:tav>
                                      </p:tavLst>
                                    </p:anim>
                                    <p:anim calcmode="lin" valueType="num">
                                      <p:cBhvr additive="base">
                                        <p:cTn id="44" dur="3000" fill="hold"/>
                                        <p:tgtEl>
                                          <p:spTgt spid="2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3000" fill="hold"/>
                                        <p:tgtEl>
                                          <p:spTgt spid="31"/>
                                        </p:tgtEl>
                                        <p:attrNameLst>
                                          <p:attrName>ppt_x</p:attrName>
                                        </p:attrNameLst>
                                      </p:cBhvr>
                                      <p:tavLst>
                                        <p:tav tm="0">
                                          <p:val>
                                            <p:strVal val="1+#ppt_w/2"/>
                                          </p:val>
                                        </p:tav>
                                        <p:tav tm="100000">
                                          <p:val>
                                            <p:strVal val="#ppt_x"/>
                                          </p:val>
                                        </p:tav>
                                      </p:tavLst>
                                    </p:anim>
                                    <p:anim calcmode="lin" valueType="num">
                                      <p:cBhvr additive="base">
                                        <p:cTn id="52" dur="3000" fill="hold"/>
                                        <p:tgtEl>
                                          <p:spTgt spid="31"/>
                                        </p:tgtEl>
                                        <p:attrNameLst>
                                          <p:attrName>ppt_y</p:attrName>
                                        </p:attrNameLst>
                                      </p:cBhvr>
                                      <p:tavLst>
                                        <p:tav tm="0">
                                          <p:val>
                                            <p:strVal val="0-#ppt_h/2"/>
                                          </p:val>
                                        </p:tav>
                                        <p:tav tm="100000">
                                          <p:val>
                                            <p:strVal val="#ppt_y"/>
                                          </p:val>
                                        </p:tav>
                                      </p:tavLst>
                                    </p:anim>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20"/>
                                        </p:tgtEl>
                                        <p:attrNameLst>
                                          <p:attrName>ppt_x</p:attrName>
                                        </p:attrNameLst>
                                      </p:cBhvr>
                                      <p:tavLst>
                                        <p:tav tm="0">
                                          <p:val>
                                            <p:strVal val="ppt_x"/>
                                          </p:val>
                                        </p:tav>
                                        <p:tav tm="100000">
                                          <p:val>
                                            <p:strVal val="1+ppt_w/2"/>
                                          </p:val>
                                        </p:tav>
                                      </p:tavLst>
                                    </p:anim>
                                    <p:anim calcmode="lin" valueType="num">
                                      <p:cBhvr additive="base">
                                        <p:cTn id="56" dur="3000"/>
                                        <p:tgtEl>
                                          <p:spTgt spid="20"/>
                                        </p:tgtEl>
                                        <p:attrNameLst>
                                          <p:attrName>ppt_y</p:attrName>
                                        </p:attrNameLst>
                                      </p:cBhvr>
                                      <p:tavLst>
                                        <p:tav tm="0">
                                          <p:val>
                                            <p:strVal val="ppt_y"/>
                                          </p:val>
                                        </p:tav>
                                        <p:tav tm="100000">
                                          <p:val>
                                            <p:strVal val="1+ppt_h/2"/>
                                          </p:val>
                                        </p:tav>
                                      </p:tavLst>
                                    </p:anim>
                                    <p:set>
                                      <p:cBhvr>
                                        <p:cTn id="57" dur="1" fill="hold">
                                          <p:stCondLst>
                                            <p:cond delay="2999"/>
                                          </p:stCondLst>
                                        </p:cTn>
                                        <p:tgtEl>
                                          <p:spTgt spid="20"/>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22"/>
                                        </p:tgtEl>
                                        <p:attrNameLst>
                                          <p:attrName>ppt_x</p:attrName>
                                        </p:attrNameLst>
                                      </p:cBhvr>
                                      <p:tavLst>
                                        <p:tav tm="0">
                                          <p:val>
                                            <p:strVal val="ppt_x"/>
                                          </p:val>
                                        </p:tav>
                                        <p:tav tm="100000">
                                          <p:val>
                                            <p:strVal val="1+ppt_w/2"/>
                                          </p:val>
                                        </p:tav>
                                      </p:tavLst>
                                    </p:anim>
                                    <p:anim calcmode="lin" valueType="num">
                                      <p:cBhvr additive="base">
                                        <p:cTn id="60" dur="3000"/>
                                        <p:tgtEl>
                                          <p:spTgt spid="22"/>
                                        </p:tgtEl>
                                        <p:attrNameLst>
                                          <p:attrName>ppt_y</p:attrName>
                                        </p:attrNameLst>
                                      </p:cBhvr>
                                      <p:tavLst>
                                        <p:tav tm="0">
                                          <p:val>
                                            <p:strVal val="ppt_y"/>
                                          </p:val>
                                        </p:tav>
                                        <p:tav tm="100000">
                                          <p:val>
                                            <p:strVal val="1+ppt_h/2"/>
                                          </p:val>
                                        </p:tav>
                                      </p:tavLst>
                                    </p:anim>
                                    <p:set>
                                      <p:cBhvr>
                                        <p:cTn id="61" dur="1" fill="hold">
                                          <p:stCondLst>
                                            <p:cond delay="2999"/>
                                          </p:stCondLst>
                                        </p:cTn>
                                        <p:tgtEl>
                                          <p:spTgt spid="2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24"/>
                                        </p:tgtEl>
                                        <p:attrNameLst>
                                          <p:attrName>ppt_x</p:attrName>
                                        </p:attrNameLst>
                                      </p:cBhvr>
                                      <p:tavLst>
                                        <p:tav tm="0">
                                          <p:val>
                                            <p:strVal val="ppt_x"/>
                                          </p:val>
                                        </p:tav>
                                        <p:tav tm="100000">
                                          <p:val>
                                            <p:strVal val="1+ppt_w/2"/>
                                          </p:val>
                                        </p:tav>
                                      </p:tavLst>
                                    </p:anim>
                                    <p:anim calcmode="lin" valueType="num">
                                      <p:cBhvr additive="base">
                                        <p:cTn id="64" dur="3000"/>
                                        <p:tgtEl>
                                          <p:spTgt spid="24"/>
                                        </p:tgtEl>
                                        <p:attrNameLst>
                                          <p:attrName>ppt_y</p:attrName>
                                        </p:attrNameLst>
                                      </p:cBhvr>
                                      <p:tavLst>
                                        <p:tav tm="0">
                                          <p:val>
                                            <p:strVal val="ppt_y"/>
                                          </p:val>
                                        </p:tav>
                                        <p:tav tm="100000">
                                          <p:val>
                                            <p:strVal val="1+ppt_h/2"/>
                                          </p:val>
                                        </p:tav>
                                      </p:tavLst>
                                    </p:anim>
                                    <p:set>
                                      <p:cBhvr>
                                        <p:cTn id="65" dur="1" fill="hold">
                                          <p:stCondLst>
                                            <p:cond delay="2999"/>
                                          </p:stCondLst>
                                        </p:cTn>
                                        <p:tgtEl>
                                          <p:spTgt spid="24"/>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26"/>
                                        </p:tgtEl>
                                        <p:attrNameLst>
                                          <p:attrName>ppt_x</p:attrName>
                                        </p:attrNameLst>
                                      </p:cBhvr>
                                      <p:tavLst>
                                        <p:tav tm="0">
                                          <p:val>
                                            <p:strVal val="ppt_x"/>
                                          </p:val>
                                        </p:tav>
                                        <p:tav tm="100000">
                                          <p:val>
                                            <p:strVal val="1+ppt_w/2"/>
                                          </p:val>
                                        </p:tav>
                                      </p:tavLst>
                                    </p:anim>
                                    <p:anim calcmode="lin" valueType="num">
                                      <p:cBhvr additive="base">
                                        <p:cTn id="68" dur="3000"/>
                                        <p:tgtEl>
                                          <p:spTgt spid="26"/>
                                        </p:tgtEl>
                                        <p:attrNameLst>
                                          <p:attrName>ppt_y</p:attrName>
                                        </p:attrNameLst>
                                      </p:cBhvr>
                                      <p:tavLst>
                                        <p:tav tm="0">
                                          <p:val>
                                            <p:strVal val="ppt_y"/>
                                          </p:val>
                                        </p:tav>
                                        <p:tav tm="100000">
                                          <p:val>
                                            <p:strVal val="1+ppt_h/2"/>
                                          </p:val>
                                        </p:tav>
                                      </p:tavLst>
                                    </p:anim>
                                    <p:set>
                                      <p:cBhvr>
                                        <p:cTn id="69" dur="1" fill="hold">
                                          <p:stCondLst>
                                            <p:cond delay="2999"/>
                                          </p:stCondLst>
                                        </p:cTn>
                                        <p:tgtEl>
                                          <p:spTgt spid="26"/>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3000"/>
                                        <p:tgtEl>
                                          <p:spTgt spid="28"/>
                                        </p:tgtEl>
                                        <p:attrNameLst>
                                          <p:attrName>ppt_x</p:attrName>
                                        </p:attrNameLst>
                                      </p:cBhvr>
                                      <p:tavLst>
                                        <p:tav tm="0">
                                          <p:val>
                                            <p:strVal val="ppt_x"/>
                                          </p:val>
                                        </p:tav>
                                        <p:tav tm="100000">
                                          <p:val>
                                            <p:strVal val="1+ppt_w/2"/>
                                          </p:val>
                                        </p:tav>
                                      </p:tavLst>
                                    </p:anim>
                                    <p:anim calcmode="lin" valueType="num">
                                      <p:cBhvr additive="base">
                                        <p:cTn id="72" dur="3000"/>
                                        <p:tgtEl>
                                          <p:spTgt spid="28"/>
                                        </p:tgtEl>
                                        <p:attrNameLst>
                                          <p:attrName>ppt_y</p:attrName>
                                        </p:attrNameLst>
                                      </p:cBhvr>
                                      <p:tavLst>
                                        <p:tav tm="0">
                                          <p:val>
                                            <p:strVal val="ppt_y"/>
                                          </p:val>
                                        </p:tav>
                                        <p:tav tm="100000">
                                          <p:val>
                                            <p:strVal val="1+ppt_h/2"/>
                                          </p:val>
                                        </p:tav>
                                      </p:tavLst>
                                    </p:anim>
                                    <p:set>
                                      <p:cBhvr>
                                        <p:cTn id="73" dur="1" fill="hold">
                                          <p:stCondLst>
                                            <p:cond delay="2999"/>
                                          </p:stCondLst>
                                        </p:cTn>
                                        <p:tgtEl>
                                          <p:spTgt spid="2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30"/>
                                        </p:tgtEl>
                                        <p:attrNameLst>
                                          <p:attrName>ppt_x</p:attrName>
                                        </p:attrNameLst>
                                      </p:cBhvr>
                                      <p:tavLst>
                                        <p:tav tm="0">
                                          <p:val>
                                            <p:strVal val="ppt_x"/>
                                          </p:val>
                                        </p:tav>
                                        <p:tav tm="100000">
                                          <p:val>
                                            <p:strVal val="1+ppt_w/2"/>
                                          </p:val>
                                        </p:tav>
                                      </p:tavLst>
                                    </p:anim>
                                    <p:anim calcmode="lin" valueType="num">
                                      <p:cBhvr additive="base">
                                        <p:cTn id="76" dur="3000"/>
                                        <p:tgtEl>
                                          <p:spTgt spid="30"/>
                                        </p:tgtEl>
                                        <p:attrNameLst>
                                          <p:attrName>ppt_y</p:attrName>
                                        </p:attrNameLst>
                                      </p:cBhvr>
                                      <p:tavLst>
                                        <p:tav tm="0">
                                          <p:val>
                                            <p:strVal val="ppt_y"/>
                                          </p:val>
                                        </p:tav>
                                        <p:tav tm="100000">
                                          <p:val>
                                            <p:strVal val="1+ppt_h/2"/>
                                          </p:val>
                                        </p:tav>
                                      </p:tavLst>
                                    </p:anim>
                                    <p:set>
                                      <p:cBhvr>
                                        <p:cTn id="77" dur="1" fill="hold">
                                          <p:stCondLst>
                                            <p:cond delay="2999"/>
                                          </p:stCondLst>
                                        </p:cTn>
                                        <p:tgtEl>
                                          <p:spTgt spid="30"/>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1+ppt_h/2"/>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0-ppt_w/2"/>
                                          </p:val>
                                        </p:tav>
                                      </p:tavLst>
                                    </p:anim>
                                    <p:anim calcmode="lin" valueType="num">
                                      <p:cBhvr additive="base">
                                        <p:cTn id="84" dur="3000"/>
                                        <p:tgtEl>
                                          <p:spTgt spid="23"/>
                                        </p:tgtEl>
                                        <p:attrNameLst>
                                          <p:attrName>ppt_y</p:attrName>
                                        </p:attrNameLst>
                                      </p:cBhvr>
                                      <p:tavLst>
                                        <p:tav tm="0">
                                          <p:val>
                                            <p:strVal val="ppt_y"/>
                                          </p:val>
                                        </p:tav>
                                        <p:tav tm="100000">
                                          <p:val>
                                            <p:strVal val="1+ppt_h/2"/>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25"/>
                                        </p:tgtEl>
                                        <p:attrNameLst>
                                          <p:attrName>ppt_x</p:attrName>
                                        </p:attrNameLst>
                                      </p:cBhvr>
                                      <p:tavLst>
                                        <p:tav tm="0">
                                          <p:val>
                                            <p:strVal val="ppt_x"/>
                                          </p:val>
                                        </p:tav>
                                        <p:tav tm="100000">
                                          <p:val>
                                            <p:strVal val="0-ppt_w/2"/>
                                          </p:val>
                                        </p:tav>
                                      </p:tavLst>
                                    </p:anim>
                                    <p:anim calcmode="lin" valueType="num">
                                      <p:cBhvr additive="base">
                                        <p:cTn id="88" dur="3000"/>
                                        <p:tgtEl>
                                          <p:spTgt spid="25"/>
                                        </p:tgtEl>
                                        <p:attrNameLst>
                                          <p:attrName>ppt_y</p:attrName>
                                        </p:attrNameLst>
                                      </p:cBhvr>
                                      <p:tavLst>
                                        <p:tav tm="0">
                                          <p:val>
                                            <p:strVal val="ppt_y"/>
                                          </p:val>
                                        </p:tav>
                                        <p:tav tm="100000">
                                          <p:val>
                                            <p:strVal val="1+ppt_h/2"/>
                                          </p:val>
                                        </p:tav>
                                      </p:tavLst>
                                    </p:anim>
                                    <p:set>
                                      <p:cBhvr>
                                        <p:cTn id="89" dur="1" fill="hold">
                                          <p:stCondLst>
                                            <p:cond delay="2999"/>
                                          </p:stCondLst>
                                        </p:cTn>
                                        <p:tgtEl>
                                          <p:spTgt spid="2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27"/>
                                        </p:tgtEl>
                                        <p:attrNameLst>
                                          <p:attrName>ppt_x</p:attrName>
                                        </p:attrNameLst>
                                      </p:cBhvr>
                                      <p:tavLst>
                                        <p:tav tm="0">
                                          <p:val>
                                            <p:strVal val="ppt_x"/>
                                          </p:val>
                                        </p:tav>
                                        <p:tav tm="100000">
                                          <p:val>
                                            <p:strVal val="0-ppt_w/2"/>
                                          </p:val>
                                        </p:tav>
                                      </p:tavLst>
                                    </p:anim>
                                    <p:anim calcmode="lin" valueType="num">
                                      <p:cBhvr additive="base">
                                        <p:cTn id="92" dur="3000"/>
                                        <p:tgtEl>
                                          <p:spTgt spid="27"/>
                                        </p:tgtEl>
                                        <p:attrNameLst>
                                          <p:attrName>ppt_y</p:attrName>
                                        </p:attrNameLst>
                                      </p:cBhvr>
                                      <p:tavLst>
                                        <p:tav tm="0">
                                          <p:val>
                                            <p:strVal val="ppt_y"/>
                                          </p:val>
                                        </p:tav>
                                        <p:tav tm="100000">
                                          <p:val>
                                            <p:strVal val="1+ppt_h/2"/>
                                          </p:val>
                                        </p:tav>
                                      </p:tavLst>
                                    </p:anim>
                                    <p:set>
                                      <p:cBhvr>
                                        <p:cTn id="93" dur="1" fill="hold">
                                          <p:stCondLst>
                                            <p:cond delay="2999"/>
                                          </p:stCondLst>
                                        </p:cTn>
                                        <p:tgtEl>
                                          <p:spTgt spid="2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29"/>
                                        </p:tgtEl>
                                        <p:attrNameLst>
                                          <p:attrName>ppt_x</p:attrName>
                                        </p:attrNameLst>
                                      </p:cBhvr>
                                      <p:tavLst>
                                        <p:tav tm="0">
                                          <p:val>
                                            <p:strVal val="ppt_x"/>
                                          </p:val>
                                        </p:tav>
                                        <p:tav tm="100000">
                                          <p:val>
                                            <p:strVal val="0-ppt_w/2"/>
                                          </p:val>
                                        </p:tav>
                                      </p:tavLst>
                                    </p:anim>
                                    <p:anim calcmode="lin" valueType="num">
                                      <p:cBhvr additive="base">
                                        <p:cTn id="96" dur="3000"/>
                                        <p:tgtEl>
                                          <p:spTgt spid="29"/>
                                        </p:tgtEl>
                                        <p:attrNameLst>
                                          <p:attrName>ppt_y</p:attrName>
                                        </p:attrNameLst>
                                      </p:cBhvr>
                                      <p:tavLst>
                                        <p:tav tm="0">
                                          <p:val>
                                            <p:strVal val="ppt_y"/>
                                          </p:val>
                                        </p:tav>
                                        <p:tav tm="100000">
                                          <p:val>
                                            <p:strVal val="1+ppt_h/2"/>
                                          </p:val>
                                        </p:tav>
                                      </p:tavLst>
                                    </p:anim>
                                    <p:set>
                                      <p:cBhvr>
                                        <p:cTn id="97" dur="1" fill="hold">
                                          <p:stCondLst>
                                            <p:cond delay="2999"/>
                                          </p:stCondLst>
                                        </p:cTn>
                                        <p:tgtEl>
                                          <p:spTgt spid="29"/>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31"/>
                                        </p:tgtEl>
                                        <p:attrNameLst>
                                          <p:attrName>ppt_x</p:attrName>
                                        </p:attrNameLst>
                                      </p:cBhvr>
                                      <p:tavLst>
                                        <p:tav tm="0">
                                          <p:val>
                                            <p:strVal val="ppt_x"/>
                                          </p:val>
                                        </p:tav>
                                        <p:tav tm="100000">
                                          <p:val>
                                            <p:strVal val="0-ppt_w/2"/>
                                          </p:val>
                                        </p:tav>
                                      </p:tavLst>
                                    </p:anim>
                                    <p:anim calcmode="lin" valueType="num">
                                      <p:cBhvr additive="base">
                                        <p:cTn id="100" dur="3000"/>
                                        <p:tgtEl>
                                          <p:spTgt spid="31"/>
                                        </p:tgtEl>
                                        <p:attrNameLst>
                                          <p:attrName>ppt_y</p:attrName>
                                        </p:attrNameLst>
                                      </p:cBhvr>
                                      <p:tavLst>
                                        <p:tav tm="0">
                                          <p:val>
                                            <p:strVal val="ppt_y"/>
                                          </p:val>
                                        </p:tav>
                                        <p:tav tm="100000">
                                          <p:val>
                                            <p:strVal val="1+ppt_h/2"/>
                                          </p:val>
                                        </p:tav>
                                      </p:tavLst>
                                    </p:anim>
                                    <p:set>
                                      <p:cBhvr>
                                        <p:cTn id="101" dur="1" fill="hold">
                                          <p:stCondLst>
                                            <p:cond delay="2999"/>
                                          </p:stCondLst>
                                        </p:cTn>
                                        <p:tgtEl>
                                          <p:spTgt spid="31"/>
                                        </p:tgtEl>
                                        <p:attrNameLst>
                                          <p:attrName>style.visibility</p:attrName>
                                        </p:attrNameLst>
                                      </p:cBhvr>
                                      <p:to>
                                        <p:strVal val="hidden"/>
                                      </p:to>
                                    </p:set>
                                  </p:childTnLst>
                                </p:cTn>
                              </p:par>
                              <p:par>
                                <p:cTn id="102" presetID="16" presetClass="entr" presetSubtype="37"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barn(outVertical)">
                                      <p:cBhvr>
                                        <p:cTn id="104" dur="3000"/>
                                        <p:tgtEl>
                                          <p:spTgt spid="4"/>
                                        </p:tgtEl>
                                      </p:cBhvr>
                                    </p:animEffect>
                                  </p:childTnLst>
                                </p:cTn>
                              </p:par>
                              <p:par>
                                <p:cTn id="105" presetID="17"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ppt_h/2"/>
                                          </p:val>
                                        </p:tav>
                                        <p:tav tm="100000">
                                          <p:val>
                                            <p:strVal val="#ppt_y"/>
                                          </p:val>
                                        </p:tav>
                                      </p:tavLst>
                                    </p:anim>
                                    <p:anim calcmode="lin" valueType="num">
                                      <p:cBhvr>
                                        <p:cTn id="109" dur="3000" fill="hold"/>
                                        <p:tgtEl>
                                          <p:spTgt spid="4"/>
                                        </p:tgtEl>
                                        <p:attrNameLst>
                                          <p:attrName>ppt_w</p:attrName>
                                        </p:attrNameLst>
                                      </p:cBhvr>
                                      <p:tavLst>
                                        <p:tav tm="0">
                                          <p:val>
                                            <p:strVal val="#ppt_w"/>
                                          </p:val>
                                        </p:tav>
                                        <p:tav tm="100000">
                                          <p:val>
                                            <p:strVal val="#ppt_w"/>
                                          </p:val>
                                        </p:tav>
                                      </p:tavLst>
                                    </p:anim>
                                    <p:anim calcmode="lin" valueType="num">
                                      <p:cBhvr>
                                        <p:cTn id="110" dur="3000" fill="hold"/>
                                        <p:tgtEl>
                                          <p:spTgt spid="4"/>
                                        </p:tgtEl>
                                        <p:attrNameLst>
                                          <p:attrName>ppt_h</p:attrName>
                                        </p:attrNameLst>
                                      </p:cBhvr>
                                      <p:tavLst>
                                        <p:tav tm="0">
                                          <p:val>
                                            <p:fltVal val="0"/>
                                          </p:val>
                                        </p:tav>
                                        <p:tav tm="100000">
                                          <p:val>
                                            <p:strVal val="#ppt_h"/>
                                          </p:val>
                                        </p:tav>
                                      </p:tavLst>
                                    </p:anim>
                                  </p:childTnLst>
                                </p:cTn>
                              </p:par>
                            </p:childTnLst>
                          </p:cTn>
                        </p:par>
                        <p:par>
                          <p:cTn id="111" fill="hold">
                            <p:stCondLst>
                              <p:cond delay="6000"/>
                            </p:stCondLst>
                            <p:childTnLst>
                              <p:par>
                                <p:cTn id="112" presetID="23" presetClass="entr" presetSubtype="16" fill="hold" grpId="0" nodeType="after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2000" fill="hold"/>
                                        <p:tgtEl>
                                          <p:spTgt spid="16"/>
                                        </p:tgtEl>
                                        <p:attrNameLst>
                                          <p:attrName>ppt_w</p:attrName>
                                        </p:attrNameLst>
                                      </p:cBhvr>
                                      <p:tavLst>
                                        <p:tav tm="0">
                                          <p:val>
                                            <p:fltVal val="0"/>
                                          </p:val>
                                        </p:tav>
                                        <p:tav tm="100000">
                                          <p:val>
                                            <p:strVal val="#ppt_w"/>
                                          </p:val>
                                        </p:tav>
                                      </p:tavLst>
                                    </p:anim>
                                    <p:anim calcmode="lin" valueType="num">
                                      <p:cBhvr>
                                        <p:cTn id="115" dur="2000" fill="hold"/>
                                        <p:tgtEl>
                                          <p:spTgt spid="16"/>
                                        </p:tgtEl>
                                        <p:attrNameLst>
                                          <p:attrName>ppt_h</p:attrName>
                                        </p:attrNameLst>
                                      </p:cBhvr>
                                      <p:tavLst>
                                        <p:tav tm="0">
                                          <p:val>
                                            <p:fltVal val="0"/>
                                          </p:val>
                                        </p:tav>
                                        <p:tav tm="100000">
                                          <p:val>
                                            <p:strVal val="#ppt_h"/>
                                          </p:val>
                                        </p:tav>
                                      </p:tavLst>
                                    </p:anim>
                                  </p:childTnLst>
                                </p:cTn>
                              </p:par>
                            </p:childTnLst>
                          </p:cTn>
                        </p:par>
                        <p:par>
                          <p:cTn id="116" fill="hold">
                            <p:stCondLst>
                              <p:cond delay="8000"/>
                            </p:stCondLst>
                            <p:childTnLst>
                              <p:par>
                                <p:cTn id="117" presetID="40" presetClass="entr" presetSubtype="0" fill="hold" grpId="0" nodeType="afterEffect">
                                  <p:stCondLst>
                                    <p:cond delay="500"/>
                                  </p:stCondLst>
                                  <p:iterate type="lt">
                                    <p:tmPct val="10000"/>
                                  </p:iterate>
                                  <p:childTnLst>
                                    <p:set>
                                      <p:cBhvr>
                                        <p:cTn id="118" dur="1" fill="hold">
                                          <p:stCondLst>
                                            <p:cond delay="0"/>
                                          </p:stCondLst>
                                        </p:cTn>
                                        <p:tgtEl>
                                          <p:spTgt spid="17"/>
                                        </p:tgtEl>
                                        <p:attrNameLst>
                                          <p:attrName>style.visibility</p:attrName>
                                        </p:attrNameLst>
                                      </p:cBhvr>
                                      <p:to>
                                        <p:strVal val="visible"/>
                                      </p:to>
                                    </p:set>
                                    <p:animEffect transition="in" filter="fade">
                                      <p:cBhvr>
                                        <p:cTn id="119" dur="1000"/>
                                        <p:tgtEl>
                                          <p:spTgt spid="17"/>
                                        </p:tgtEl>
                                      </p:cBhvr>
                                    </p:animEffect>
                                    <p:anim calcmode="lin" valueType="num">
                                      <p:cBhvr>
                                        <p:cTn id="120" dur="1000" fill="hold"/>
                                        <p:tgtEl>
                                          <p:spTgt spid="17"/>
                                        </p:tgtEl>
                                        <p:attrNameLst>
                                          <p:attrName>ppt_x</p:attrName>
                                        </p:attrNameLst>
                                      </p:cBhvr>
                                      <p:tavLst>
                                        <p:tav tm="0">
                                          <p:val>
                                            <p:strVal val="#ppt_x-.1"/>
                                          </p:val>
                                        </p:tav>
                                        <p:tav tm="100000">
                                          <p:val>
                                            <p:strVal val="#ppt_x"/>
                                          </p:val>
                                        </p:tav>
                                      </p:tavLst>
                                    </p:anim>
                                    <p:anim calcmode="lin" valueType="num">
                                      <p:cBhvr>
                                        <p:cTn id="121"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34499.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pic>
        <p:nvPicPr>
          <p:cNvPr id="15" name="14 Imagen" descr="1024-768-334499.jpg"/>
          <p:cNvPicPr>
            <a:picLocks noChangeAspect="1"/>
          </p:cNvPicPr>
          <p:nvPr/>
        </p:nvPicPr>
        <p:blipFill>
          <a:blip r:embed="rId2" cstate="print"/>
          <a:srcRect/>
          <a:stretch>
            <a:fillRect/>
          </a:stretch>
        </p:blipFill>
        <p:spPr bwMode="auto">
          <a:xfrm>
            <a:off x="0" y="-236538"/>
            <a:ext cx="9144000" cy="5688013"/>
          </a:xfrm>
          <a:prstGeom prst="rect">
            <a:avLst/>
          </a:prstGeom>
          <a:noFill/>
          <a:ln w="9525">
            <a:noFill/>
            <a:miter lim="800000"/>
            <a:headEnd/>
            <a:tailEnd/>
          </a:ln>
        </p:spPr>
      </p:pic>
      <p:sp>
        <p:nvSpPr>
          <p:cNvPr id="13" name="12 CuadroTexto"/>
          <p:cNvSpPr txBox="1"/>
          <p:nvPr/>
        </p:nvSpPr>
        <p:spPr>
          <a:xfrm>
            <a:off x="611188" y="339725"/>
            <a:ext cx="3624262"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Puebla de don </a:t>
            </a: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rodrigo</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14" name="13 CuadroTexto"/>
          <p:cNvSpPr txBox="1"/>
          <p:nvPr/>
        </p:nvSpPr>
        <p:spPr>
          <a:xfrm>
            <a:off x="1258888" y="4435475"/>
            <a:ext cx="69850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pueblo pertenece a la Mancomunidad de Cabañeros, integrada por diversos pueblos de la zona</a:t>
            </a:r>
          </a:p>
        </p:txBody>
      </p:sp>
    </p:spTree>
  </p:cSld>
  <p:clrMapOvr>
    <a:masterClrMapping/>
  </p:clrMapOvr>
  <mc:AlternateContent xmlns:mc="http://schemas.openxmlformats.org/markup-compatibility/2006">
    <mc:Choice xmlns:p14="http://schemas.microsoft.com/office/powerpoint/2010/main" Requires="p14">
      <p:transition spd="slow" p14:dur="2000" advTm="19000">
        <p:wipe/>
      </p:transition>
    </mc:Choice>
    <mc:Fallback>
      <p:transition spd="slow" advTm="1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2/3*#ppt_w"/>
                                          </p:val>
                                        </p:tav>
                                        <p:tav tm="100000">
                                          <p:val>
                                            <p:strVal val="#ppt_w"/>
                                          </p:val>
                                        </p:tav>
                                      </p:tavLst>
                                    </p:anim>
                                    <p:anim calcmode="lin" valueType="num">
                                      <p:cBhvr>
                                        <p:cTn id="15" dur="4000" fill="hold"/>
                                        <p:tgtEl>
                                          <p:spTgt spid="15"/>
                                        </p:tgtEl>
                                        <p:attrNameLst>
                                          <p:attrName>ppt_h</p:attrName>
                                        </p:attrNameLst>
                                      </p:cBhvr>
                                      <p:tavLst>
                                        <p:tav tm="0">
                                          <p:val>
                                            <p:strVal val="2/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arn(inVertical)">
                                      <p:cBhvr>
                                        <p:cTn id="18" dur="4000"/>
                                        <p:tgtEl>
                                          <p:spTgt spid="15"/>
                                        </p:tgtEl>
                                      </p:cBhvr>
                                    </p:animEffect>
                                  </p:childTnLst>
                                </p:cTn>
                              </p:par>
                            </p:childTnLst>
                          </p:cTn>
                        </p:par>
                        <p:par>
                          <p:cTn id="19" fill="hold">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1"/>
                                          </p:val>
                                        </p:tav>
                                        <p:tav tm="100000">
                                          <p:val>
                                            <p:strVal val="#ppt_x"/>
                                          </p:val>
                                        </p:tav>
                                      </p:tavLst>
                                    </p:anim>
                                    <p:anim calcmode="lin" valueType="num">
                                      <p:cBhvr>
                                        <p:cTn id="2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307975"/>
            <a:ext cx="9144000" cy="5832475"/>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 name="2 CuadroTexto"/>
          <p:cNvSpPr txBox="1"/>
          <p:nvPr/>
        </p:nvSpPr>
        <p:spPr>
          <a:xfrm>
            <a:off x="2771775" y="339725"/>
            <a:ext cx="2289175"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Puerto </a:t>
            </a: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Lápice</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39750" y="3819525"/>
            <a:ext cx="83534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nombre de Puerto </a:t>
            </a:r>
            <a:r>
              <a:rPr lang="es-ES" b="1" dirty="0" err="1">
                <a:effectLst>
                  <a:glow rad="101600">
                    <a:schemeClr val="accent2">
                      <a:satMod val="175000"/>
                      <a:alpha val="40000"/>
                    </a:schemeClr>
                  </a:glow>
                  <a:outerShdw blurRad="38100" dist="38100" dir="2700000" algn="tl">
                    <a:srgbClr val="000000">
                      <a:alpha val="43137"/>
                    </a:srgbClr>
                  </a:outerShdw>
                </a:effectLst>
              </a:rPr>
              <a:t>Lápice</a:t>
            </a:r>
            <a:r>
              <a:rPr lang="es-ES" b="1" dirty="0">
                <a:effectLst>
                  <a:glow rad="101600">
                    <a:schemeClr val="accent2">
                      <a:satMod val="175000"/>
                      <a:alpha val="40000"/>
                    </a:schemeClr>
                  </a:glow>
                  <a:outerShdw blurRad="38100" dist="38100" dir="2700000" algn="tl">
                    <a:srgbClr val="000000">
                      <a:alpha val="43137"/>
                    </a:srgbClr>
                  </a:outerShdw>
                </a:effectLst>
              </a:rPr>
              <a:t> proviene de dos elementos: puerto, porque la carretera que viene de Arenas de San Juan va mostrando unas pequeñas ascensiones…. </a:t>
            </a:r>
            <a:r>
              <a:rPr lang="es-ES" b="1" dirty="0" err="1">
                <a:effectLst>
                  <a:glow rad="101600">
                    <a:schemeClr val="accent2">
                      <a:satMod val="175000"/>
                      <a:alpha val="40000"/>
                    </a:schemeClr>
                  </a:glow>
                  <a:outerShdw blurRad="38100" dist="38100" dir="2700000" algn="tl">
                    <a:srgbClr val="000000">
                      <a:alpha val="43137"/>
                    </a:srgbClr>
                  </a:outerShdw>
                </a:effectLst>
              </a:rPr>
              <a:t>Lápice</a:t>
            </a:r>
            <a:r>
              <a:rPr lang="es-ES" b="1" dirty="0">
                <a:effectLst>
                  <a:glow rad="101600">
                    <a:schemeClr val="accent2">
                      <a:satMod val="175000"/>
                      <a:alpha val="40000"/>
                    </a:schemeClr>
                  </a:glow>
                  <a:outerShdw blurRad="38100" dist="38100" dir="2700000" algn="tl">
                    <a:srgbClr val="000000">
                      <a:alpha val="43137"/>
                    </a:srgbClr>
                  </a:outerShdw>
                </a:effectLst>
              </a:rPr>
              <a:t> porque el pueblo está asentado en un subsuelo de piedra </a:t>
            </a:r>
            <a:r>
              <a:rPr lang="es-ES" b="1" dirty="0" err="1">
                <a:effectLst>
                  <a:glow rad="101600">
                    <a:schemeClr val="accent2">
                      <a:satMod val="175000"/>
                      <a:alpha val="40000"/>
                    </a:schemeClr>
                  </a:glow>
                  <a:outerShdw blurRad="38100" dist="38100" dir="2700000" algn="tl">
                    <a:srgbClr val="000000">
                      <a:alpha val="43137"/>
                    </a:srgbClr>
                  </a:outerShdw>
                </a:effectLst>
              </a:rPr>
              <a:t>lapícea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30000">
        <p:circle/>
      </p:transition>
    </mc:Choice>
    <mc:Fallback>
      <p:transition spd="slow" advTm="30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2"/>
                                        </p:tgtEl>
                                        <p:attrNameLst>
                                          <p:attrName>ppt_w</p:attrName>
                                        </p:attrNameLst>
                                      </p:cBhvr>
                                      <p:tavLst>
                                        <p:tav tm="0">
                                          <p:val>
                                            <p:strVal val="#ppt_w*.05"/>
                                          </p:val>
                                        </p:tav>
                                        <p:tav tm="100000">
                                          <p:val>
                                            <p:strVal val="#ppt_w"/>
                                          </p:val>
                                        </p:tav>
                                      </p:tavLst>
                                    </p:anim>
                                    <p:anim calcmode="lin" valueType="num">
                                      <p:cBhvr>
                                        <p:cTn id="10" dur="3000" fill="hold"/>
                                        <p:tgtEl>
                                          <p:spTgt spid="2"/>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2"/>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2"/>
                                        </p:tgtEl>
                                      </p:cBhvr>
                                    </p:animEffect>
                                  </p:childTnLst>
                                </p:cTn>
                              </p:par>
                              <p:par>
                                <p:cTn id="15" presetID="48" presetClass="entr" presetSubtype="0" accel="50000" fill="hold" grpId="1"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3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Effect transition="in" filter="fade">
                                      <p:cBhvr>
                                        <p:cTn id="20" dur="3000"/>
                                        <p:tgtEl>
                                          <p:spTgt spid="2"/>
                                        </p:tgtEl>
                                      </p:cBhvr>
                                    </p:animEffect>
                                  </p:childTnLst>
                                </p:cTn>
                              </p:par>
                              <p:par>
                                <p:cTn id="21" presetID="5" presetClass="entr" presetSubtype="10" fill="hold" grpId="2" nodeType="withEffect">
                                  <p:stCondLst>
                                    <p:cond delay="2000"/>
                                  </p:stCondLst>
                                  <p:childTnLst>
                                    <p:set>
                                      <p:cBhvr>
                                        <p:cTn id="22" dur="1" fill="hold">
                                          <p:stCondLst>
                                            <p:cond delay="0"/>
                                          </p:stCondLst>
                                        </p:cTn>
                                        <p:tgtEl>
                                          <p:spTgt spid="2"/>
                                        </p:tgtEl>
                                        <p:attrNameLst>
                                          <p:attrName>style.visibility</p:attrName>
                                        </p:attrNameLst>
                                      </p:cBhvr>
                                      <p:to>
                                        <p:strVal val="visible"/>
                                      </p:to>
                                    </p:set>
                                    <p:animEffect transition="in" filter="checkerboard(across)">
                                      <p:cBhvr>
                                        <p:cTn id="23" dur="2000"/>
                                        <p:tgtEl>
                                          <p:spTgt spid="2"/>
                                        </p:tgtEl>
                                      </p:cBhvr>
                                    </p:animEffect>
                                  </p:childTnLst>
                                </p:cTn>
                              </p:par>
                            </p:childTnLst>
                          </p:cTn>
                        </p:par>
                        <p:par>
                          <p:cTn id="24" fill="hold">
                            <p:stCondLst>
                              <p:cond delay="4000"/>
                            </p:stCondLst>
                            <p:childTnLst>
                              <p:par>
                                <p:cTn id="25" presetID="23" presetClass="entr" presetSubtype="16"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2000" fill="hold"/>
                                        <p:tgtEl>
                                          <p:spTgt spid="3"/>
                                        </p:tgtEl>
                                        <p:attrNameLst>
                                          <p:attrName>ppt_w</p:attrName>
                                        </p:attrNameLst>
                                      </p:cBhvr>
                                      <p:tavLst>
                                        <p:tav tm="0">
                                          <p:val>
                                            <p:fltVal val="0"/>
                                          </p:val>
                                        </p:tav>
                                        <p:tav tm="100000">
                                          <p:val>
                                            <p:strVal val="#ppt_w"/>
                                          </p:val>
                                        </p:tav>
                                      </p:tavLst>
                                    </p:anim>
                                    <p:anim calcmode="lin" valueType="num">
                                      <p:cBhvr>
                                        <p:cTn id="28" dur="2000" fill="hold"/>
                                        <p:tgtEl>
                                          <p:spTgt spid="3"/>
                                        </p:tgtEl>
                                        <p:attrNameLst>
                                          <p:attrName>ppt_h</p:attrName>
                                        </p:attrNameLst>
                                      </p:cBhvr>
                                      <p:tavLst>
                                        <p:tav tm="0">
                                          <p:val>
                                            <p:fltVal val="0"/>
                                          </p:val>
                                        </p:tav>
                                        <p:tav tm="100000">
                                          <p:val>
                                            <p:strVal val="#ppt_h"/>
                                          </p:val>
                                        </p:tav>
                                      </p:tavLst>
                                    </p:anim>
                                  </p:childTnLst>
                                </p:cTn>
                              </p:par>
                            </p:childTnLst>
                          </p:cTn>
                        </p:par>
                        <p:par>
                          <p:cTn id="29" fill="hold">
                            <p:stCondLst>
                              <p:cond delay="6000"/>
                            </p:stCondLst>
                            <p:childTnLst>
                              <p:par>
                                <p:cTn id="30" presetID="40" presetClass="entr" presetSubtype="0" fill="hold" grpId="0" nodeType="afterEffect">
                                  <p:stCondLst>
                                    <p:cond delay="500"/>
                                  </p:stCondLst>
                                  <p:iterate type="lt">
                                    <p:tmPct val="10000"/>
                                  </p:iterate>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1"/>
                                          </p:val>
                                        </p:tav>
                                        <p:tav tm="100000">
                                          <p:val>
                                            <p:strVal val="#ppt_x"/>
                                          </p:val>
                                        </p:tav>
                                      </p:tavLst>
                                    </p:anim>
                                    <p:anim calcmode="lin" valueType="num">
                                      <p:cBhvr>
                                        <p:cTn id="3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 name="2 CuadroTexto"/>
          <p:cNvSpPr txBox="1"/>
          <p:nvPr/>
        </p:nvSpPr>
        <p:spPr>
          <a:xfrm>
            <a:off x="3419475" y="627063"/>
            <a:ext cx="2062163" cy="461962"/>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Puertollano</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4" name="3 CuadroTexto"/>
          <p:cNvSpPr txBox="1"/>
          <p:nvPr/>
        </p:nvSpPr>
        <p:spPr>
          <a:xfrm>
            <a:off x="900113" y="4300538"/>
            <a:ext cx="6911975"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Por el término municipal de </a:t>
            </a:r>
            <a:r>
              <a:rPr lang="es-ES" b="1" dirty="0" err="1">
                <a:effectLst>
                  <a:glow rad="101600">
                    <a:schemeClr val="accent2">
                      <a:satMod val="175000"/>
                      <a:alpha val="40000"/>
                    </a:schemeClr>
                  </a:glow>
                  <a:outerShdw blurRad="38100" dist="38100" dir="2700000" algn="tl">
                    <a:srgbClr val="000000">
                      <a:alpha val="43137"/>
                    </a:srgbClr>
                  </a:outerShdw>
                </a:effectLst>
              </a:rPr>
              <a:t>Puertollano</a:t>
            </a:r>
            <a:r>
              <a:rPr lang="es-ES" b="1" dirty="0">
                <a:effectLst>
                  <a:glow rad="101600">
                    <a:schemeClr val="accent2">
                      <a:satMod val="175000"/>
                      <a:alpha val="40000"/>
                    </a:schemeClr>
                  </a:glow>
                  <a:outerShdw blurRad="38100" dist="38100" dir="2700000" algn="tl">
                    <a:srgbClr val="000000">
                      <a:alpha val="43137"/>
                    </a:srgbClr>
                  </a:outerShdw>
                </a:effectLst>
              </a:rPr>
              <a:t> circula el río </a:t>
            </a:r>
            <a:r>
              <a:rPr lang="es-ES" b="1" dirty="0" err="1">
                <a:effectLst>
                  <a:glow rad="101600">
                    <a:schemeClr val="accent2">
                      <a:satMod val="175000"/>
                      <a:alpha val="40000"/>
                    </a:schemeClr>
                  </a:glow>
                  <a:outerShdw blurRad="38100" dist="38100" dir="2700000" algn="tl">
                    <a:srgbClr val="000000">
                      <a:alpha val="43137"/>
                    </a:srgbClr>
                  </a:outerShdw>
                </a:effectLst>
              </a:rPr>
              <a:t>Ojailén</a:t>
            </a:r>
            <a:r>
              <a:rPr lang="es-ES" b="1" dirty="0">
                <a:effectLst>
                  <a:glow rad="101600">
                    <a:schemeClr val="accent2">
                      <a:satMod val="175000"/>
                      <a:alpha val="40000"/>
                    </a:schemeClr>
                  </a:glow>
                  <a:outerShdw blurRad="38100" dist="38100" dir="2700000" algn="tl">
                    <a:srgbClr val="000000">
                      <a:alpha val="43137"/>
                    </a:srgbClr>
                  </a:outerShdw>
                </a:effectLst>
              </a:rPr>
              <a:t>, perteneciente a la cuenca hidrográfica del Guadalquivir.</a:t>
            </a:r>
          </a:p>
        </p:txBody>
      </p:sp>
    </p:spTree>
  </p:cSld>
  <p:clrMapOvr>
    <a:masterClrMapping/>
  </p:clrMapOvr>
  <mc:AlternateContent xmlns:mc="http://schemas.openxmlformats.org/markup-compatibility/2006">
    <mc:Choice xmlns:p14="http://schemas.microsoft.com/office/powerpoint/2010/main" Requires="p14">
      <p:transition spd="slow" p14:dur="2000" advTm="22000">
        <p:pull/>
      </p:transition>
    </mc:Choice>
    <mc:Fallback>
      <p:transition spd="slow" advTm="2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160">
                                          <p:stCondLst>
                                            <p:cond delay="0"/>
                                          </p:stCondLst>
                                        </p:cTn>
                                        <p:tgtEl>
                                          <p:spTgt spid="2"/>
                                        </p:tgtEl>
                                      </p:cBhvr>
                                    </p:animEffect>
                                    <p:anim calcmode="lin" valueType="num">
                                      <p:cBhvr>
                                        <p:cTn id="8" dur="3644"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2"/>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2"/>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2"/>
                                        </p:tgtEl>
                                        <p:attrNameLst>
                                          <p:attrName>ppt_y</p:attrName>
                                        </p:attrNameLst>
                                      </p:cBhvr>
                                      <p:tavLst>
                                        <p:tav tm="0" fmla="#ppt_y-sin(pi*$)/81">
                                          <p:val>
                                            <p:fltVal val="0"/>
                                          </p:val>
                                        </p:tav>
                                        <p:tav tm="100000">
                                          <p:val>
                                            <p:fltVal val="1"/>
                                          </p:val>
                                        </p:tav>
                                      </p:tavLst>
                                    </p:anim>
                                    <p:animScale>
                                      <p:cBhvr>
                                        <p:cTn id="13" dur="52">
                                          <p:stCondLst>
                                            <p:cond delay="1300"/>
                                          </p:stCondLst>
                                        </p:cTn>
                                        <p:tgtEl>
                                          <p:spTgt spid="2"/>
                                        </p:tgtEl>
                                      </p:cBhvr>
                                      <p:to x="100000" y="60000"/>
                                    </p:animScale>
                                    <p:animScale>
                                      <p:cBhvr>
                                        <p:cTn id="14" dur="332" decel="50000">
                                          <p:stCondLst>
                                            <p:cond delay="1352"/>
                                          </p:stCondLst>
                                        </p:cTn>
                                        <p:tgtEl>
                                          <p:spTgt spid="2"/>
                                        </p:tgtEl>
                                      </p:cBhvr>
                                      <p:to x="100000" y="100000"/>
                                    </p:animScale>
                                    <p:animScale>
                                      <p:cBhvr>
                                        <p:cTn id="15" dur="52">
                                          <p:stCondLst>
                                            <p:cond delay="2624"/>
                                          </p:stCondLst>
                                        </p:cTn>
                                        <p:tgtEl>
                                          <p:spTgt spid="2"/>
                                        </p:tgtEl>
                                      </p:cBhvr>
                                      <p:to x="100000" y="80000"/>
                                    </p:animScale>
                                    <p:animScale>
                                      <p:cBhvr>
                                        <p:cTn id="16" dur="332" decel="50000">
                                          <p:stCondLst>
                                            <p:cond delay="2676"/>
                                          </p:stCondLst>
                                        </p:cTn>
                                        <p:tgtEl>
                                          <p:spTgt spid="2"/>
                                        </p:tgtEl>
                                      </p:cBhvr>
                                      <p:to x="100000" y="100000"/>
                                    </p:animScale>
                                    <p:animScale>
                                      <p:cBhvr>
                                        <p:cTn id="17" dur="52">
                                          <p:stCondLst>
                                            <p:cond delay="3284"/>
                                          </p:stCondLst>
                                        </p:cTn>
                                        <p:tgtEl>
                                          <p:spTgt spid="2"/>
                                        </p:tgtEl>
                                      </p:cBhvr>
                                      <p:to x="100000" y="90000"/>
                                    </p:animScale>
                                    <p:animScale>
                                      <p:cBhvr>
                                        <p:cTn id="18" dur="332" decel="50000">
                                          <p:stCondLst>
                                            <p:cond delay="3336"/>
                                          </p:stCondLst>
                                        </p:cTn>
                                        <p:tgtEl>
                                          <p:spTgt spid="2"/>
                                        </p:tgtEl>
                                      </p:cBhvr>
                                      <p:to x="100000" y="100000"/>
                                    </p:animScale>
                                    <p:animScale>
                                      <p:cBhvr>
                                        <p:cTn id="19" dur="52">
                                          <p:stCondLst>
                                            <p:cond delay="3616"/>
                                          </p:stCondLst>
                                        </p:cTn>
                                        <p:tgtEl>
                                          <p:spTgt spid="2"/>
                                        </p:tgtEl>
                                      </p:cBhvr>
                                      <p:to x="100000" y="95000"/>
                                    </p:animScale>
                                    <p:animScale>
                                      <p:cBhvr>
                                        <p:cTn id="20" dur="332" decel="50000">
                                          <p:stCondLst>
                                            <p:cond delay="3668"/>
                                          </p:stCondLst>
                                        </p:cTn>
                                        <p:tgtEl>
                                          <p:spTgt spid="2"/>
                                        </p:tgtEl>
                                      </p:cBhvr>
                                      <p:to x="100000" y="100000"/>
                                    </p:animScale>
                                  </p:childTnLst>
                                </p:cTn>
                              </p:par>
                              <p:par>
                                <p:cTn id="21" presetID="8" presetClass="emph" presetSubtype="0" autoRev="1" fill="hold" grpId="1" nodeType="withEffect">
                                  <p:stCondLst>
                                    <p:cond delay="0"/>
                                  </p:stCondLst>
                                  <p:childTnLst>
                                    <p:animRot by="3600000">
                                      <p:cBhvr>
                                        <p:cTn id="22" dur="1500" fill="hold"/>
                                        <p:tgtEl>
                                          <p:spTgt spid="2"/>
                                        </p:tgtEl>
                                        <p:attrNameLst>
                                          <p:attrName>r</p:attrName>
                                        </p:attrNameLst>
                                      </p:cBhvr>
                                    </p:animRot>
                                  </p:childTnLst>
                                </p:cTn>
                              </p:par>
                              <p:par>
                                <p:cTn id="23" presetID="26" presetClass="emph" presetSubtype="0" fill="hold" grpId="2" nodeType="withEffect">
                                  <p:stCondLst>
                                    <p:cond delay="0"/>
                                  </p:stCondLst>
                                  <p:childTnLst>
                                    <p:animEffect transition="out" filter="fade">
                                      <p:cBhvr>
                                        <p:cTn id="24" dur="3000" tmFilter="0, 0; .2, .5; .8, .5; 1, 0"/>
                                        <p:tgtEl>
                                          <p:spTgt spid="2"/>
                                        </p:tgtEl>
                                      </p:cBhvr>
                                    </p:animEffect>
                                    <p:animScale>
                                      <p:cBhvr>
                                        <p:cTn id="25" dur="1500" autoRev="1" fill="hold"/>
                                        <p:tgtEl>
                                          <p:spTgt spid="2"/>
                                        </p:tgtEl>
                                      </p:cBhvr>
                                      <p:by x="105000" y="105000"/>
                                    </p:animScale>
                                  </p:childTnLst>
                                </p:cTn>
                              </p:par>
                            </p:childTnLst>
                          </p:cTn>
                        </p:par>
                        <p:par>
                          <p:cTn id="26" fill="hold">
                            <p:stCondLst>
                              <p:cond delay="4000"/>
                            </p:stCondLst>
                            <p:childTnLst>
                              <p:par>
                                <p:cTn id="27" presetID="23" presetClass="entr" presetSubtype="16"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2000" fill="hold"/>
                                        <p:tgtEl>
                                          <p:spTgt spid="3"/>
                                        </p:tgtEl>
                                        <p:attrNameLst>
                                          <p:attrName>ppt_w</p:attrName>
                                        </p:attrNameLst>
                                      </p:cBhvr>
                                      <p:tavLst>
                                        <p:tav tm="0">
                                          <p:val>
                                            <p:fltVal val="0"/>
                                          </p:val>
                                        </p:tav>
                                        <p:tav tm="100000">
                                          <p:val>
                                            <p:strVal val="#ppt_w"/>
                                          </p:val>
                                        </p:tav>
                                      </p:tavLst>
                                    </p:anim>
                                    <p:anim calcmode="lin" valueType="num">
                                      <p:cBhvr>
                                        <p:cTn id="30" dur="2000" fill="hold"/>
                                        <p:tgtEl>
                                          <p:spTgt spid="3"/>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1"/>
                                          </p:val>
                                        </p:tav>
                                        <p:tav tm="100000">
                                          <p:val>
                                            <p:strVal val="#ppt_x"/>
                                          </p:val>
                                        </p:tav>
                                      </p:tavLst>
                                    </p:anim>
                                    <p:anim calcmode="lin" valueType="num">
                                      <p:cBhvr>
                                        <p:cTn id="3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857250" y="0"/>
            <a:ext cx="3786188" cy="5143500"/>
          </a:xfrm>
          <a:prstGeom prst="moon">
            <a:avLst>
              <a:gd name="adj" fmla="val 16316"/>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Luna"/>
          <p:cNvSpPr/>
          <p:nvPr/>
        </p:nvSpPr>
        <p:spPr>
          <a:xfrm flipH="1">
            <a:off x="4572000" y="0"/>
            <a:ext cx="3571875" cy="5143500"/>
          </a:xfrm>
          <a:prstGeom prst="moon">
            <a:avLst>
              <a:gd name="adj" fmla="val 16468"/>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Luna"/>
          <p:cNvSpPr/>
          <p:nvPr/>
        </p:nvSpPr>
        <p:spPr>
          <a:xfrm>
            <a:off x="1643063" y="696913"/>
            <a:ext cx="2786062" cy="3911600"/>
          </a:xfrm>
          <a:prstGeom prst="moon">
            <a:avLst>
              <a:gd name="adj" fmla="val 16316"/>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Luna"/>
          <p:cNvSpPr/>
          <p:nvPr/>
        </p:nvSpPr>
        <p:spPr>
          <a:xfrm flipH="1">
            <a:off x="4572000" y="642938"/>
            <a:ext cx="2776538" cy="3965575"/>
          </a:xfrm>
          <a:prstGeom prst="moon">
            <a:avLst>
              <a:gd name="adj" fmla="val 16316"/>
            </a:avLst>
          </a:prstGeom>
          <a:solidFill>
            <a:schemeClr val="accent6">
              <a:lumMod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CuadroTexto"/>
          <p:cNvSpPr txBox="1"/>
          <p:nvPr/>
        </p:nvSpPr>
        <p:spPr>
          <a:xfrm>
            <a:off x="2124075" y="0"/>
            <a:ext cx="1490663"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Ruidera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16" name="15 CuadroTexto"/>
          <p:cNvSpPr txBox="1"/>
          <p:nvPr/>
        </p:nvSpPr>
        <p:spPr>
          <a:xfrm>
            <a:off x="684213" y="4127500"/>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constituyó como aldea el 21 de septiembre de 1990. Previamente dependía administrativamente de la Orden de San Juan de Jerusalén, con sede en Consuegra (Toledo).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ageCurlDoub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3000"/>
                                        <p:tgtEl>
                                          <p:spTgt spid="8"/>
                                        </p:tgtEl>
                                      </p:cBhvr>
                                    </p:animEffect>
                                  </p:childTnLst>
                                </p:cTn>
                              </p:par>
                              <p:par>
                                <p:cTn id="17" presetID="23" presetClass="entr" presetSubtype="52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fltVal val="0"/>
                                          </p:val>
                                        </p:tav>
                                        <p:tav tm="100000">
                                          <p:val>
                                            <p:strVal val="#ppt_w"/>
                                          </p:val>
                                        </p:tav>
                                      </p:tavLst>
                                    </p:anim>
                                    <p:anim calcmode="lin" valueType="num">
                                      <p:cBhvr>
                                        <p:cTn id="20" dur="3000" fill="hold"/>
                                        <p:tgtEl>
                                          <p:spTgt spid="5"/>
                                        </p:tgtEl>
                                        <p:attrNameLst>
                                          <p:attrName>ppt_h</p:attrName>
                                        </p:attrNameLst>
                                      </p:cBhvr>
                                      <p:tavLst>
                                        <p:tav tm="0">
                                          <p:val>
                                            <p:fltVal val="0"/>
                                          </p:val>
                                        </p:tav>
                                        <p:tav tm="100000">
                                          <p:val>
                                            <p:strVal val="#ppt_h"/>
                                          </p:val>
                                        </p:tav>
                                      </p:tavLst>
                                    </p:anim>
                                    <p:anim calcmode="lin" valueType="num">
                                      <p:cBhvr>
                                        <p:cTn id="21" dur="3000" fill="hold"/>
                                        <p:tgtEl>
                                          <p:spTgt spid="5"/>
                                        </p:tgtEl>
                                        <p:attrNameLst>
                                          <p:attrName>ppt_x</p:attrName>
                                        </p:attrNameLst>
                                      </p:cBhvr>
                                      <p:tavLst>
                                        <p:tav tm="0">
                                          <p:val>
                                            <p:fltVal val="0.5"/>
                                          </p:val>
                                        </p:tav>
                                        <p:tav tm="100000">
                                          <p:val>
                                            <p:strVal val="#ppt_x"/>
                                          </p:val>
                                        </p:tav>
                                      </p:tavLst>
                                    </p:anim>
                                    <p:anim calcmode="lin" valueType="num">
                                      <p:cBhvr>
                                        <p:cTn id="22" dur="3000" fill="hold"/>
                                        <p:tgtEl>
                                          <p:spTgt spid="5"/>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p:val>
                                            <p:fltVal val="0"/>
                                          </p:val>
                                        </p:tav>
                                        <p:tav tm="100000">
                                          <p:val>
                                            <p:strVal val="#ppt_w"/>
                                          </p:val>
                                        </p:tav>
                                      </p:tavLst>
                                    </p:anim>
                                    <p:anim calcmode="lin" valueType="num">
                                      <p:cBhvr>
                                        <p:cTn id="26" dur="3000" fill="hold"/>
                                        <p:tgtEl>
                                          <p:spTgt spid="6"/>
                                        </p:tgtEl>
                                        <p:attrNameLst>
                                          <p:attrName>ppt_h</p:attrName>
                                        </p:attrNameLst>
                                      </p:cBhvr>
                                      <p:tavLst>
                                        <p:tav tm="0">
                                          <p:val>
                                            <p:fltVal val="0"/>
                                          </p:val>
                                        </p:tav>
                                        <p:tav tm="100000">
                                          <p:val>
                                            <p:strVal val="#ppt_h"/>
                                          </p:val>
                                        </p:tav>
                                      </p:tavLst>
                                    </p:anim>
                                    <p:anim calcmode="lin" valueType="num">
                                      <p:cBhvr>
                                        <p:cTn id="27" dur="3000" fill="hold"/>
                                        <p:tgtEl>
                                          <p:spTgt spid="6"/>
                                        </p:tgtEl>
                                        <p:attrNameLst>
                                          <p:attrName>ppt_x</p:attrName>
                                        </p:attrNameLst>
                                      </p:cBhvr>
                                      <p:tavLst>
                                        <p:tav tm="0">
                                          <p:val>
                                            <p:fltVal val="0.5"/>
                                          </p:val>
                                        </p:tav>
                                        <p:tav tm="100000">
                                          <p:val>
                                            <p:strVal val="#ppt_x"/>
                                          </p:val>
                                        </p:tav>
                                      </p:tavLst>
                                    </p:anim>
                                    <p:anim calcmode="lin" valueType="num">
                                      <p:cBhvr>
                                        <p:cTn id="28" dur="3000" fill="hold"/>
                                        <p:tgtEl>
                                          <p:spTgt spid="6"/>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fltVal val="0"/>
                                          </p:val>
                                        </p:tav>
                                        <p:tav tm="100000">
                                          <p:val>
                                            <p:strVal val="#ppt_h"/>
                                          </p:val>
                                        </p:tav>
                                      </p:tavLst>
                                    </p:anim>
                                    <p:anim calcmode="lin" valueType="num">
                                      <p:cBhvr>
                                        <p:cTn id="33" dur="3000" fill="hold"/>
                                        <p:tgtEl>
                                          <p:spTgt spid="7"/>
                                        </p:tgtEl>
                                        <p:attrNameLst>
                                          <p:attrName>ppt_x</p:attrName>
                                        </p:attrNameLst>
                                      </p:cBhvr>
                                      <p:tavLst>
                                        <p:tav tm="0">
                                          <p:val>
                                            <p:fltVal val="0.5"/>
                                          </p:val>
                                        </p:tav>
                                        <p:tav tm="100000">
                                          <p:val>
                                            <p:strVal val="#ppt_x"/>
                                          </p:val>
                                        </p:tav>
                                      </p:tavLst>
                                    </p:anim>
                                    <p:anim calcmode="lin" valueType="num">
                                      <p:cBhvr>
                                        <p:cTn id="34" dur="3000" fill="hold"/>
                                        <p:tgtEl>
                                          <p:spTgt spid="7"/>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anim calcmode="lin" valueType="num">
                                      <p:cBhvr>
                                        <p:cTn id="39" dur="3000" fill="hold"/>
                                        <p:tgtEl>
                                          <p:spTgt spid="8"/>
                                        </p:tgtEl>
                                        <p:attrNameLst>
                                          <p:attrName>ppt_x</p:attrName>
                                        </p:attrNameLst>
                                      </p:cBhvr>
                                      <p:tavLst>
                                        <p:tav tm="0">
                                          <p:val>
                                            <p:fltVal val="0.5"/>
                                          </p:val>
                                        </p:tav>
                                        <p:tav tm="100000">
                                          <p:val>
                                            <p:strVal val="#ppt_x"/>
                                          </p:val>
                                        </p:tav>
                                      </p:tavLst>
                                    </p:anim>
                                    <p:anim calcmode="lin" valueType="num">
                                      <p:cBhvr>
                                        <p:cTn id="40" dur="3000" fill="hold"/>
                                        <p:tgtEl>
                                          <p:spTgt spid="8"/>
                                        </p:tgtEl>
                                        <p:attrNameLst>
                                          <p:attrName>ppt_y</p:attrName>
                                        </p:attrNameLst>
                                      </p:cBhvr>
                                      <p:tavLst>
                                        <p:tav tm="0">
                                          <p:val>
                                            <p:fltVal val="0.5"/>
                                          </p:val>
                                        </p:tav>
                                        <p:tav tm="100000">
                                          <p:val>
                                            <p:strVal val="#ppt_y"/>
                                          </p:val>
                                        </p:tav>
                                      </p:tavLst>
                                    </p:anim>
                                  </p:childTnLst>
                                </p:cTn>
                              </p:par>
                            </p:childTnLst>
                          </p:cTn>
                        </p:par>
                        <p:par>
                          <p:cTn id="41" fill="hold">
                            <p:stCondLst>
                              <p:cond delay="3000"/>
                            </p:stCondLst>
                            <p:childTnLst>
                              <p:par>
                                <p:cTn id="42" presetID="8" presetClass="emph" presetSubtype="0" fill="hold" nodeType="afterEffect">
                                  <p:stCondLst>
                                    <p:cond delay="0"/>
                                  </p:stCondLst>
                                  <p:childTnLst>
                                    <p:animRot by="-10800000">
                                      <p:cBhvr>
                                        <p:cTn id="43" dur="3000" fill="hold"/>
                                        <p:tgtEl>
                                          <p:spTgt spid="5"/>
                                        </p:tgtEl>
                                        <p:attrNameLst>
                                          <p:attrName>r</p:attrName>
                                        </p:attrNameLst>
                                      </p:cBhvr>
                                    </p:animRot>
                                  </p:childTnLst>
                                </p:cTn>
                              </p:par>
                              <p:par>
                                <p:cTn id="44" presetID="8" presetClass="emph" presetSubtype="0" fill="hold" nodeType="withEffect">
                                  <p:stCondLst>
                                    <p:cond delay="0"/>
                                  </p:stCondLst>
                                  <p:childTnLst>
                                    <p:animRot by="-108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10800000">
                                      <p:cBhvr>
                                        <p:cTn id="47" dur="3000" fill="hold"/>
                                        <p:tgtEl>
                                          <p:spTgt spid="6"/>
                                        </p:tgtEl>
                                        <p:attrNameLst>
                                          <p:attrName>r</p:attrName>
                                        </p:attrNameLst>
                                      </p:cBhvr>
                                    </p:animRot>
                                  </p:childTnLst>
                                </p:cTn>
                              </p:par>
                              <p:par>
                                <p:cTn id="48" presetID="8" presetClass="emph" presetSubtype="0" fill="hold" nodeType="withEffect">
                                  <p:stCondLst>
                                    <p:cond delay="0"/>
                                  </p:stCondLst>
                                  <p:childTnLst>
                                    <p:animRot by="-10800000">
                                      <p:cBhvr>
                                        <p:cTn id="49" dur="3000" fill="hold"/>
                                        <p:tgtEl>
                                          <p:spTgt spid="8"/>
                                        </p:tgtEl>
                                        <p:attrNameLst>
                                          <p:attrName>r</p:attrName>
                                        </p:attrNameLst>
                                      </p:cBhvr>
                                    </p:animRot>
                                  </p:childTnLst>
                                </p:cTn>
                              </p:par>
                            </p:childTnLst>
                          </p:cTn>
                        </p:par>
                        <p:par>
                          <p:cTn id="50" fill="hold">
                            <p:stCondLst>
                              <p:cond delay="6000"/>
                            </p:stCondLst>
                            <p:childTnLst>
                              <p:par>
                                <p:cTn id="51" presetID="2" presetClass="exit" presetSubtype="8" fill="hold" nodeType="afterEffect">
                                  <p:stCondLst>
                                    <p:cond delay="0"/>
                                  </p:stCondLst>
                                  <p:childTnLst>
                                    <p:anim calcmode="lin" valueType="num">
                                      <p:cBhvr additive="base">
                                        <p:cTn id="52" dur="3000"/>
                                        <p:tgtEl>
                                          <p:spTgt spid="6"/>
                                        </p:tgtEl>
                                        <p:attrNameLst>
                                          <p:attrName>ppt_x</p:attrName>
                                        </p:attrNameLst>
                                      </p:cBhvr>
                                      <p:tavLst>
                                        <p:tav tm="0">
                                          <p:val>
                                            <p:strVal val="ppt_x"/>
                                          </p:val>
                                        </p:tav>
                                        <p:tav tm="100000">
                                          <p:val>
                                            <p:strVal val="0-ppt_w/2"/>
                                          </p:val>
                                        </p:tav>
                                      </p:tavLst>
                                    </p:anim>
                                    <p:anim calcmode="lin" valueType="num">
                                      <p:cBhvr additive="base">
                                        <p:cTn id="53" dur="3000"/>
                                        <p:tgtEl>
                                          <p:spTgt spid="6"/>
                                        </p:tgtEl>
                                        <p:attrNameLst>
                                          <p:attrName>ppt_y</p:attrName>
                                        </p:attrNameLst>
                                      </p:cBhvr>
                                      <p:tavLst>
                                        <p:tav tm="0">
                                          <p:val>
                                            <p:strVal val="ppt_y"/>
                                          </p:val>
                                        </p:tav>
                                        <p:tav tm="100000">
                                          <p:val>
                                            <p:strVal val="ppt_y"/>
                                          </p:val>
                                        </p:tav>
                                      </p:tavLst>
                                    </p:anim>
                                    <p:set>
                                      <p:cBhvr>
                                        <p:cTn id="54" dur="1" fill="hold">
                                          <p:stCondLst>
                                            <p:cond delay="2999"/>
                                          </p:stCondLst>
                                        </p:cTn>
                                        <p:tgtEl>
                                          <p:spTgt spid="6"/>
                                        </p:tgtEl>
                                        <p:attrNameLst>
                                          <p:attrName>style.visibility</p:attrName>
                                        </p:attrNameLst>
                                      </p:cBhvr>
                                      <p:to>
                                        <p:strVal val="hidden"/>
                                      </p:to>
                                    </p:set>
                                  </p:childTnLst>
                                </p:cTn>
                              </p:par>
                              <p:par>
                                <p:cTn id="55" presetID="2" presetClass="exit" presetSubtype="8" fill="hold" nodeType="withEffect">
                                  <p:stCondLst>
                                    <p:cond delay="0"/>
                                  </p:stCondLst>
                                  <p:childTnLst>
                                    <p:anim calcmode="lin" valueType="num">
                                      <p:cBhvr additive="base">
                                        <p:cTn id="56" dur="3000"/>
                                        <p:tgtEl>
                                          <p:spTgt spid="8"/>
                                        </p:tgtEl>
                                        <p:attrNameLst>
                                          <p:attrName>ppt_x</p:attrName>
                                        </p:attrNameLst>
                                      </p:cBhvr>
                                      <p:tavLst>
                                        <p:tav tm="0">
                                          <p:val>
                                            <p:strVal val="ppt_x"/>
                                          </p:val>
                                        </p:tav>
                                        <p:tav tm="100000">
                                          <p:val>
                                            <p:strVal val="0-ppt_w/2"/>
                                          </p:val>
                                        </p:tav>
                                      </p:tavLst>
                                    </p:anim>
                                    <p:anim calcmode="lin" valueType="num">
                                      <p:cBhvr additive="base">
                                        <p:cTn id="57" dur="3000"/>
                                        <p:tgtEl>
                                          <p:spTgt spid="8"/>
                                        </p:tgtEl>
                                        <p:attrNameLst>
                                          <p:attrName>ppt_y</p:attrName>
                                        </p:attrNameLst>
                                      </p:cBhvr>
                                      <p:tavLst>
                                        <p:tav tm="0">
                                          <p:val>
                                            <p:strVal val="ppt_y"/>
                                          </p:val>
                                        </p:tav>
                                        <p:tav tm="100000">
                                          <p:val>
                                            <p:strVal val="ppt_y"/>
                                          </p:val>
                                        </p:tav>
                                      </p:tavLst>
                                    </p:anim>
                                    <p:set>
                                      <p:cBhvr>
                                        <p:cTn id="58" dur="1" fill="hold">
                                          <p:stCondLst>
                                            <p:cond delay="2999"/>
                                          </p:stCondLst>
                                        </p:cTn>
                                        <p:tgtEl>
                                          <p:spTgt spid="8"/>
                                        </p:tgtEl>
                                        <p:attrNameLst>
                                          <p:attrName>style.visibility</p:attrName>
                                        </p:attrNameLst>
                                      </p:cBhvr>
                                      <p:to>
                                        <p:strVal val="hidden"/>
                                      </p:to>
                                    </p:set>
                                  </p:childTnLst>
                                </p:cTn>
                              </p:par>
                              <p:par>
                                <p:cTn id="59" presetID="2" presetClass="exit" presetSubtype="2" fill="hold" nodeType="withEffect">
                                  <p:stCondLst>
                                    <p:cond delay="0"/>
                                  </p:stCondLst>
                                  <p:childTnLst>
                                    <p:anim calcmode="lin" valueType="num">
                                      <p:cBhvr additive="base">
                                        <p:cTn id="60" dur="3000"/>
                                        <p:tgtEl>
                                          <p:spTgt spid="5"/>
                                        </p:tgtEl>
                                        <p:attrNameLst>
                                          <p:attrName>ppt_x</p:attrName>
                                        </p:attrNameLst>
                                      </p:cBhvr>
                                      <p:tavLst>
                                        <p:tav tm="0">
                                          <p:val>
                                            <p:strVal val="ppt_x"/>
                                          </p:val>
                                        </p:tav>
                                        <p:tav tm="100000">
                                          <p:val>
                                            <p:strVal val="1+ppt_w/2"/>
                                          </p:val>
                                        </p:tav>
                                      </p:tavLst>
                                    </p:anim>
                                    <p:anim calcmode="lin" valueType="num">
                                      <p:cBhvr additive="base">
                                        <p:cTn id="61" dur="3000"/>
                                        <p:tgtEl>
                                          <p:spTgt spid="5"/>
                                        </p:tgtEl>
                                        <p:attrNameLst>
                                          <p:attrName>ppt_y</p:attrName>
                                        </p:attrNameLst>
                                      </p:cBhvr>
                                      <p:tavLst>
                                        <p:tav tm="0">
                                          <p:val>
                                            <p:strVal val="ppt_y"/>
                                          </p:val>
                                        </p:tav>
                                        <p:tav tm="100000">
                                          <p:val>
                                            <p:strVal val="ppt_y"/>
                                          </p:val>
                                        </p:tav>
                                      </p:tavLst>
                                    </p:anim>
                                    <p:set>
                                      <p:cBhvr>
                                        <p:cTn id="62" dur="1" fill="hold">
                                          <p:stCondLst>
                                            <p:cond delay="2999"/>
                                          </p:stCondLst>
                                        </p:cTn>
                                        <p:tgtEl>
                                          <p:spTgt spid="5"/>
                                        </p:tgtEl>
                                        <p:attrNameLst>
                                          <p:attrName>style.visibility</p:attrName>
                                        </p:attrNameLst>
                                      </p:cBhvr>
                                      <p:to>
                                        <p:strVal val="hidden"/>
                                      </p:to>
                                    </p:set>
                                  </p:childTnLst>
                                </p:cTn>
                              </p:par>
                              <p:par>
                                <p:cTn id="63" presetID="2" presetClass="exit" presetSubtype="2" fill="hold" nodeType="with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1+ppt_w/2"/>
                                          </p:val>
                                        </p:tav>
                                      </p:tavLst>
                                    </p:anim>
                                    <p:anim calcmode="lin" valueType="num">
                                      <p:cBhvr additive="base">
                                        <p:cTn id="65" dur="3000"/>
                                        <p:tgtEl>
                                          <p:spTgt spid="7"/>
                                        </p:tgtEl>
                                        <p:attrNameLst>
                                          <p:attrName>ppt_y</p:attrName>
                                        </p:attrNameLst>
                                      </p:cBhvr>
                                      <p:tavLst>
                                        <p:tav tm="0">
                                          <p:val>
                                            <p:strVal val="ppt_y"/>
                                          </p:val>
                                        </p:tav>
                                        <p:tav tm="100000">
                                          <p:val>
                                            <p:strVal val="ppt_y"/>
                                          </p:val>
                                        </p:tav>
                                      </p:tavLst>
                                    </p:anim>
                                    <p:set>
                                      <p:cBhvr>
                                        <p:cTn id="66" dur="1" fill="hold">
                                          <p:stCondLst>
                                            <p:cond delay="2999"/>
                                          </p:stCondLst>
                                        </p:cTn>
                                        <p:tgtEl>
                                          <p:spTgt spid="7"/>
                                        </p:tgtEl>
                                        <p:attrNameLst>
                                          <p:attrName>style.visibility</p:attrName>
                                        </p:attrNameLst>
                                      </p:cBhvr>
                                      <p:to>
                                        <p:strVal val="hidden"/>
                                      </p:to>
                                    </p:set>
                                  </p:childTnLst>
                                </p:cTn>
                              </p:par>
                              <p:par>
                                <p:cTn id="67" presetID="23" presetClass="entr" presetSubtype="288"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3000" fill="hold"/>
                                        <p:tgtEl>
                                          <p:spTgt spid="4"/>
                                        </p:tgtEl>
                                        <p:attrNameLst>
                                          <p:attrName>ppt_w</p:attrName>
                                        </p:attrNameLst>
                                      </p:cBhvr>
                                      <p:tavLst>
                                        <p:tav tm="0">
                                          <p:val>
                                            <p:strVal val="4/3*#ppt_w"/>
                                          </p:val>
                                        </p:tav>
                                        <p:tav tm="100000">
                                          <p:val>
                                            <p:strVal val="#ppt_w"/>
                                          </p:val>
                                        </p:tav>
                                      </p:tavLst>
                                    </p:anim>
                                    <p:anim calcmode="lin" valueType="num">
                                      <p:cBhvr>
                                        <p:cTn id="70" dur="3000" fill="hold"/>
                                        <p:tgtEl>
                                          <p:spTgt spid="4"/>
                                        </p:tgtEl>
                                        <p:attrNameLst>
                                          <p:attrName>ppt_h</p:attrName>
                                        </p:attrNameLst>
                                      </p:cBhvr>
                                      <p:tavLst>
                                        <p:tav tm="0">
                                          <p:val>
                                            <p:strVal val="4/3*#ppt_h"/>
                                          </p:val>
                                        </p:tav>
                                        <p:tav tm="100000">
                                          <p:val>
                                            <p:strVal val="#ppt_h"/>
                                          </p:val>
                                        </p:tav>
                                      </p:tavLst>
                                    </p:anim>
                                  </p:childTnLst>
                                </p:cTn>
                              </p:par>
                              <p:par>
                                <p:cTn id="71" presetID="16" presetClass="entr" presetSubtype="37"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arn(outVertical)">
                                      <p:cBhvr>
                                        <p:cTn id="73" dur="3000"/>
                                        <p:tgtEl>
                                          <p:spTgt spid="4"/>
                                        </p:tgtEl>
                                      </p:cBhvr>
                                    </p:animEffect>
                                  </p:childTnLst>
                                </p:cTn>
                              </p:par>
                            </p:childTnLst>
                          </p:cTn>
                        </p:par>
                        <p:par>
                          <p:cTn id="74" fill="hold">
                            <p:stCondLst>
                              <p:cond delay="9000"/>
                            </p:stCondLst>
                            <p:childTnLst>
                              <p:par>
                                <p:cTn id="75" presetID="23" presetClass="entr" presetSubtype="16"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p:cTn id="77" dur="2000" fill="hold"/>
                                        <p:tgtEl>
                                          <p:spTgt spid="15"/>
                                        </p:tgtEl>
                                        <p:attrNameLst>
                                          <p:attrName>ppt_w</p:attrName>
                                        </p:attrNameLst>
                                      </p:cBhvr>
                                      <p:tavLst>
                                        <p:tav tm="0">
                                          <p:val>
                                            <p:fltVal val="0"/>
                                          </p:val>
                                        </p:tav>
                                        <p:tav tm="100000">
                                          <p:val>
                                            <p:strVal val="#ppt_w"/>
                                          </p:val>
                                        </p:tav>
                                      </p:tavLst>
                                    </p:anim>
                                    <p:anim calcmode="lin" valueType="num">
                                      <p:cBhvr>
                                        <p:cTn id="78" dur="2000" fill="hold"/>
                                        <p:tgtEl>
                                          <p:spTgt spid="15"/>
                                        </p:tgtEl>
                                        <p:attrNameLst>
                                          <p:attrName>ppt_h</p:attrName>
                                        </p:attrNameLst>
                                      </p:cBhvr>
                                      <p:tavLst>
                                        <p:tav tm="0">
                                          <p:val>
                                            <p:fltVal val="0"/>
                                          </p:val>
                                        </p:tav>
                                        <p:tav tm="100000">
                                          <p:val>
                                            <p:strVal val="#ppt_h"/>
                                          </p:val>
                                        </p:tav>
                                      </p:tavLst>
                                    </p:anim>
                                  </p:childTnLst>
                                </p:cTn>
                              </p:par>
                            </p:childTnLst>
                          </p:cTn>
                        </p:par>
                        <p:par>
                          <p:cTn id="79" fill="hold">
                            <p:stCondLst>
                              <p:cond delay="11000"/>
                            </p:stCondLst>
                            <p:childTnLst>
                              <p:par>
                                <p:cTn id="80" presetID="40" presetClass="entr" presetSubtype="0" fill="hold" grpId="0" nodeType="afterEffect">
                                  <p:stCondLst>
                                    <p:cond delay="500"/>
                                  </p:stCondLst>
                                  <p:iterate type="lt">
                                    <p:tmPct val="10000"/>
                                  </p:iterate>
                                  <p:childTnLst>
                                    <p:set>
                                      <p:cBhvr>
                                        <p:cTn id="81" dur="1" fill="hold">
                                          <p:stCondLst>
                                            <p:cond delay="0"/>
                                          </p:stCondLst>
                                        </p:cTn>
                                        <p:tgtEl>
                                          <p:spTgt spid="16"/>
                                        </p:tgtEl>
                                        <p:attrNameLst>
                                          <p:attrName>style.visibility</p:attrName>
                                        </p:attrNameLst>
                                      </p:cBhvr>
                                      <p:to>
                                        <p:strVal val="visible"/>
                                      </p:to>
                                    </p:set>
                                    <p:animEffect transition="in" filter="fade">
                                      <p:cBhvr>
                                        <p:cTn id="82" dur="1000"/>
                                        <p:tgtEl>
                                          <p:spTgt spid="16"/>
                                        </p:tgtEl>
                                      </p:cBhvr>
                                    </p:animEffect>
                                    <p:anim calcmode="lin" valueType="num">
                                      <p:cBhvr>
                                        <p:cTn id="83" dur="1000" fill="hold"/>
                                        <p:tgtEl>
                                          <p:spTgt spid="16"/>
                                        </p:tgtEl>
                                        <p:attrNameLst>
                                          <p:attrName>ppt_x</p:attrName>
                                        </p:attrNameLst>
                                      </p:cBhvr>
                                      <p:tavLst>
                                        <p:tav tm="0">
                                          <p:val>
                                            <p:strVal val="#ppt_x-.1"/>
                                          </p:val>
                                        </p:tav>
                                        <p:tav tm="100000">
                                          <p:val>
                                            <p:strVal val="#ppt_x"/>
                                          </p:val>
                                        </p:tav>
                                      </p:tavLst>
                                    </p:anim>
                                    <p:anim calcmode="lin" valueType="num">
                                      <p:cBhvr>
                                        <p:cTn id="8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www.JoseLuisAvilaHerrera.Blogspot.com - Los colores de nuestro planeta 51.jpg"/>
          <p:cNvPicPr>
            <a:picLocks noChangeAspect="1"/>
          </p:cNvPicPr>
          <p:nvPr/>
        </p:nvPicPr>
        <p:blipFill>
          <a:blip r:embed="rId2" cstate="print"/>
          <a:srcRect/>
          <a:stretch>
            <a:fillRect/>
          </a:stretch>
        </p:blipFill>
        <p:spPr bwMode="auto">
          <a:xfrm>
            <a:off x="0" y="-452438"/>
            <a:ext cx="9144000" cy="59039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nector"/>
          <p:cNvSpPr/>
          <p:nvPr/>
        </p:nvSpPr>
        <p:spPr>
          <a:xfrm>
            <a:off x="0" y="0"/>
            <a:ext cx="1285875" cy="514350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onector"/>
          <p:cNvSpPr/>
          <p:nvPr/>
        </p:nvSpPr>
        <p:spPr>
          <a:xfrm>
            <a:off x="1285875" y="0"/>
            <a:ext cx="1214438" cy="514350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onector"/>
          <p:cNvSpPr/>
          <p:nvPr/>
        </p:nvSpPr>
        <p:spPr>
          <a:xfrm>
            <a:off x="2571750" y="0"/>
            <a:ext cx="1285875" cy="514350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nector"/>
          <p:cNvSpPr/>
          <p:nvPr/>
        </p:nvSpPr>
        <p:spPr>
          <a:xfrm>
            <a:off x="3857625" y="0"/>
            <a:ext cx="1285875" cy="514350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onector"/>
          <p:cNvSpPr/>
          <p:nvPr/>
        </p:nvSpPr>
        <p:spPr>
          <a:xfrm>
            <a:off x="5143500" y="0"/>
            <a:ext cx="1285875" cy="514350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onector"/>
          <p:cNvSpPr/>
          <p:nvPr/>
        </p:nvSpPr>
        <p:spPr>
          <a:xfrm>
            <a:off x="6429375" y="0"/>
            <a:ext cx="1428750" cy="514350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onector"/>
          <p:cNvSpPr/>
          <p:nvPr/>
        </p:nvSpPr>
        <p:spPr>
          <a:xfrm>
            <a:off x="7858125" y="0"/>
            <a:ext cx="1285875" cy="5143500"/>
          </a:xfrm>
          <a:prstGeom prst="flowChartConnector">
            <a:avLst/>
          </a:prstGeom>
          <a:solidFill>
            <a:schemeClr val="accent6">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611188" y="4435475"/>
            <a:ext cx="75612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población es antiquísima según Pascual </a:t>
            </a:r>
            <a:r>
              <a:rPr lang="es-ES" b="1" dirty="0" err="1">
                <a:effectLst>
                  <a:glow rad="101600">
                    <a:schemeClr val="accent2">
                      <a:satMod val="175000"/>
                      <a:alpha val="40000"/>
                    </a:schemeClr>
                  </a:glow>
                  <a:outerShdw blurRad="38100" dist="38100" dir="2700000" algn="tl">
                    <a:srgbClr val="000000">
                      <a:alpha val="43137"/>
                    </a:srgbClr>
                  </a:outerShdw>
                </a:effectLst>
              </a:rPr>
              <a:t>Madoz</a:t>
            </a:r>
            <a:r>
              <a:rPr lang="es-ES" b="1" dirty="0">
                <a:effectLst>
                  <a:glow rad="101600">
                    <a:schemeClr val="accent2">
                      <a:satMod val="175000"/>
                      <a:alpha val="40000"/>
                    </a:schemeClr>
                  </a:glow>
                  <a:outerShdw blurRad="38100" dist="38100" dir="2700000" algn="tl">
                    <a:srgbClr val="000000">
                      <a:alpha val="43137"/>
                    </a:srgbClr>
                  </a:outerShdw>
                </a:effectLst>
              </a:rPr>
              <a:t>, anterior a los romanos, y en su entorno hay restos romanos, árabes y visigodos.</a:t>
            </a:r>
          </a:p>
        </p:txBody>
      </p:sp>
      <p:sp>
        <p:nvSpPr>
          <p:cNvPr id="14" name="13 CuadroTexto"/>
          <p:cNvSpPr txBox="1"/>
          <p:nvPr/>
        </p:nvSpPr>
        <p:spPr>
          <a:xfrm>
            <a:off x="1403350" y="339725"/>
            <a:ext cx="1752600"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Saceruela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Tree>
  </p:cSld>
  <p:clrMapOvr>
    <a:masterClrMapping/>
  </p:clrMapOvr>
  <mc:AlternateContent xmlns:mc="http://schemas.openxmlformats.org/markup-compatibility/2006">
    <mc:Choice xmlns:p14="http://schemas.microsoft.com/office/powerpoint/2010/main" Requires="p14">
      <p:transition spd="slow" p14:dur="2250" advTm="22000">
        <p14:ferris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strVal val="4/3*#ppt_w"/>
                                          </p:val>
                                        </p:tav>
                                        <p:tav tm="100000">
                                          <p:val>
                                            <p:strVal val="#ppt_w"/>
                                          </p:val>
                                        </p:tav>
                                      </p:tavLst>
                                    </p:anim>
                                    <p:anim calcmode="lin" valueType="num">
                                      <p:cBhvr>
                                        <p:cTn id="29" dur="3000" fill="hold"/>
                                        <p:tgtEl>
                                          <p:spTgt spid="5"/>
                                        </p:tgtEl>
                                        <p:attrNameLst>
                                          <p:attrName>ppt_h</p:attrName>
                                        </p:attrNameLst>
                                      </p:cBhvr>
                                      <p:tavLst>
                                        <p:tav tm="0">
                                          <p:val>
                                            <p:strVal val="4/3*#ppt_h"/>
                                          </p:val>
                                        </p:tav>
                                        <p:tav tm="100000">
                                          <p:val>
                                            <p:strVal val="#ppt_h"/>
                                          </p:val>
                                        </p:tav>
                                      </p:tavLst>
                                    </p:anim>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2000" fill="hold"/>
                                        <p:tgtEl>
                                          <p:spTgt spid="14"/>
                                        </p:tgtEl>
                                        <p:attrNameLst>
                                          <p:attrName>ppt_w</p:attrName>
                                        </p:attrNameLst>
                                      </p:cBhvr>
                                      <p:tavLst>
                                        <p:tav tm="0">
                                          <p:val>
                                            <p:fltVal val="0"/>
                                          </p:val>
                                        </p:tav>
                                        <p:tav tm="100000">
                                          <p:val>
                                            <p:strVal val="#ppt_w"/>
                                          </p:val>
                                        </p:tav>
                                      </p:tavLst>
                                    </p:anim>
                                    <p:anim calcmode="lin" valueType="num">
                                      <p:cBhvr>
                                        <p:cTn id="34" dur="2000" fill="hold"/>
                                        <p:tgtEl>
                                          <p:spTgt spid="14"/>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50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1"/>
                                          </p:val>
                                        </p:tav>
                                        <p:tav tm="100000">
                                          <p:val>
                                            <p:strVal val="#ppt_x"/>
                                          </p:val>
                                        </p:tav>
                                      </p:tavLst>
                                    </p:anim>
                                    <p:anim calcmode="lin" valueType="num">
                                      <p:cBhvr>
                                        <p:cTn id="4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p:bldP spid="1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0"/>
            <a:ext cx="9144000" cy="5143500"/>
          </a:xfrm>
          <a:prstGeom prst="frame">
            <a:avLst>
              <a:gd name="adj1" fmla="val 4902"/>
            </a:avLst>
          </a:prstGeom>
          <a:solidFill>
            <a:srgbClr val="CC7C4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8" y="374650"/>
            <a:ext cx="1216025" cy="685800"/>
          </a:xfrm>
          <a:prstGeom prst="parallelogram">
            <a:avLst>
              <a:gd name="adj" fmla="val 15873"/>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Marco"/>
          <p:cNvSpPr/>
          <p:nvPr/>
        </p:nvSpPr>
        <p:spPr>
          <a:xfrm>
            <a:off x="214313" y="160338"/>
            <a:ext cx="4214812" cy="4822825"/>
          </a:xfrm>
          <a:prstGeom prst="frame">
            <a:avLst>
              <a:gd name="adj1" fmla="val 6035"/>
            </a:avLst>
          </a:prstGeom>
          <a:solidFill>
            <a:srgbClr val="DBA277">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8" y="160338"/>
            <a:ext cx="4465637" cy="4822825"/>
          </a:xfrm>
          <a:prstGeom prst="frame">
            <a:avLst>
              <a:gd name="adj1" fmla="val 5979"/>
            </a:avLst>
          </a:prstGeom>
          <a:solidFill>
            <a:srgbClr val="DBA277">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500180"/>
            <a:ext cx="142876" cy="5357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428596" y="3321849"/>
            <a:ext cx="3786214" cy="21431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flipH="1">
            <a:off x="2143125" y="588963"/>
            <a:ext cx="214313" cy="6858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Rectángulo"/>
          <p:cNvSpPr/>
          <p:nvPr/>
        </p:nvSpPr>
        <p:spPr>
          <a:xfrm>
            <a:off x="395288" y="303213"/>
            <a:ext cx="3819525" cy="4483100"/>
          </a:xfrm>
          <a:prstGeom prst="rect">
            <a:avLst/>
          </a:prstGeom>
          <a:solidFill>
            <a:schemeClr val="tx2">
              <a:lumMod val="75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Rectángulo"/>
          <p:cNvSpPr/>
          <p:nvPr/>
        </p:nvSpPr>
        <p:spPr>
          <a:xfrm>
            <a:off x="4643438" y="357188"/>
            <a:ext cx="4032250" cy="4411662"/>
          </a:xfrm>
          <a:prstGeom prst="rect">
            <a:avLst/>
          </a:prstGeom>
          <a:solidFill>
            <a:schemeClr val="tx2">
              <a:lumMod val="75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uadroTexto"/>
          <p:cNvSpPr txBox="1"/>
          <p:nvPr/>
        </p:nvSpPr>
        <p:spPr>
          <a:xfrm>
            <a:off x="1908175" y="700088"/>
            <a:ext cx="3252788"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San Carlos del Valle</a:t>
            </a:r>
          </a:p>
        </p:txBody>
      </p:sp>
      <p:sp>
        <p:nvSpPr>
          <p:cNvPr id="17" name="16 CuadroTexto"/>
          <p:cNvSpPr txBox="1"/>
          <p:nvPr/>
        </p:nvSpPr>
        <p:spPr>
          <a:xfrm>
            <a:off x="250825" y="4084638"/>
            <a:ext cx="85693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Aunque se han encontrado vestigios de civilizaciones prehistóricas, romana y árabe, el origen de la localidad tiene su primer dato en la desaparecida ermita de Santa Elena, construida probablemente en el siglo XII o XIII.</a:t>
            </a:r>
          </a:p>
        </p:txBody>
      </p:sp>
    </p:spTree>
  </p:cSld>
  <p:clrMapOvr>
    <a:masterClrMapping/>
  </p:clrMapOvr>
  <mc:AlternateContent xmlns:mc="http://schemas.openxmlformats.org/markup-compatibility/2006">
    <mc:Choice xmlns:p14="http://schemas.microsoft.com/office/powerpoint/2010/main" Requires="p14">
      <p:transition spd="slow" p14:dur="2250" advTm="29000">
        <p14:window dir="vert"/>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9"/>
                                        </p:tgtEl>
                                        <p:attrNameLst>
                                          <p:attrName>ppt_x</p:attrName>
                                        </p:attrNameLst>
                                      </p:cBhvr>
                                      <p:tavLst>
                                        <p:tav tm="0">
                                          <p:val>
                                            <p:strVal val="ppt_x"/>
                                          </p:val>
                                        </p:tav>
                                        <p:tav tm="100000">
                                          <p:val>
                                            <p:strVal val="ppt_x-ppt_w/2"/>
                                          </p:val>
                                        </p:tav>
                                      </p:tavLst>
                                    </p:anim>
                                    <p:anim calcmode="lin" valueType="num">
                                      <p:cBhvr>
                                        <p:cTn id="7" dur="3000"/>
                                        <p:tgtEl>
                                          <p:spTgt spid="9"/>
                                        </p:tgtEl>
                                        <p:attrNameLst>
                                          <p:attrName>ppt_y</p:attrName>
                                        </p:attrNameLst>
                                      </p:cBhvr>
                                      <p:tavLst>
                                        <p:tav tm="0">
                                          <p:val>
                                            <p:strVal val="ppt_y"/>
                                          </p:val>
                                        </p:tav>
                                        <p:tav tm="100000">
                                          <p:val>
                                            <p:strVal val="ppt_y"/>
                                          </p:val>
                                        </p:tav>
                                      </p:tavLst>
                                    </p:anim>
                                    <p:anim calcmode="lin" valueType="num">
                                      <p:cBhvr>
                                        <p:cTn id="8" dur="3000"/>
                                        <p:tgtEl>
                                          <p:spTgt spid="9"/>
                                        </p:tgtEl>
                                        <p:attrNameLst>
                                          <p:attrName>ppt_w</p:attrName>
                                        </p:attrNameLst>
                                      </p:cBhvr>
                                      <p:tavLst>
                                        <p:tav tm="0">
                                          <p:val>
                                            <p:strVal val="ppt_w"/>
                                          </p:val>
                                        </p:tav>
                                        <p:tav tm="100000">
                                          <p:val>
                                            <p:fltVal val="0"/>
                                          </p:val>
                                        </p:tav>
                                      </p:tavLst>
                                    </p:anim>
                                    <p:anim calcmode="lin" valueType="num">
                                      <p:cBhvr>
                                        <p:cTn id="9" dur="3000"/>
                                        <p:tgtEl>
                                          <p:spTgt spid="9"/>
                                        </p:tgtEl>
                                        <p:attrNameLst>
                                          <p:attrName>ppt_h</p:attrName>
                                        </p:attrNameLst>
                                      </p:cBhvr>
                                      <p:tavLst>
                                        <p:tav tm="0">
                                          <p:val>
                                            <p:strVal val="ppt_h"/>
                                          </p:val>
                                        </p:tav>
                                        <p:tav tm="100000">
                                          <p:val>
                                            <p:strVal val="ppt_h"/>
                                          </p:val>
                                        </p:tav>
                                      </p:tavLst>
                                    </p:anim>
                                    <p:set>
                                      <p:cBhvr>
                                        <p:cTn id="10" dur="1" fill="hold">
                                          <p:stCondLst>
                                            <p:cond delay="2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4"/>
                                        </p:tgtEl>
                                        <p:attrNameLst>
                                          <p:attrName>ppt_x</p:attrName>
                                        </p:attrNameLst>
                                      </p:cBhvr>
                                      <p:tavLst>
                                        <p:tav tm="0">
                                          <p:val>
                                            <p:strVal val="ppt_x"/>
                                          </p:val>
                                        </p:tav>
                                        <p:tav tm="100000">
                                          <p:val>
                                            <p:strVal val="ppt_x-ppt_w/2"/>
                                          </p:val>
                                        </p:tav>
                                      </p:tavLst>
                                    </p:anim>
                                    <p:anim calcmode="lin" valueType="num">
                                      <p:cBhvr>
                                        <p:cTn id="13" dur="3000"/>
                                        <p:tgtEl>
                                          <p:spTgt spid="14"/>
                                        </p:tgtEl>
                                        <p:attrNameLst>
                                          <p:attrName>ppt_y</p:attrName>
                                        </p:attrNameLst>
                                      </p:cBhvr>
                                      <p:tavLst>
                                        <p:tav tm="0">
                                          <p:val>
                                            <p:strVal val="ppt_y"/>
                                          </p:val>
                                        </p:tav>
                                        <p:tav tm="100000">
                                          <p:val>
                                            <p:strVal val="ppt_y"/>
                                          </p:val>
                                        </p:tav>
                                      </p:tavLst>
                                    </p:anim>
                                    <p:anim calcmode="lin" valueType="num">
                                      <p:cBhvr>
                                        <p:cTn id="14" dur="3000"/>
                                        <p:tgtEl>
                                          <p:spTgt spid="14"/>
                                        </p:tgtEl>
                                        <p:attrNameLst>
                                          <p:attrName>ppt_w</p:attrName>
                                        </p:attrNameLst>
                                      </p:cBhvr>
                                      <p:tavLst>
                                        <p:tav tm="0">
                                          <p:val>
                                            <p:strVal val="ppt_w"/>
                                          </p:val>
                                        </p:tav>
                                        <p:tav tm="100000">
                                          <p:val>
                                            <p:fltVal val="0"/>
                                          </p:val>
                                        </p:tav>
                                      </p:tavLst>
                                    </p:anim>
                                    <p:anim calcmode="lin" valueType="num">
                                      <p:cBhvr>
                                        <p:cTn id="15" dur="3000"/>
                                        <p:tgtEl>
                                          <p:spTgt spid="14"/>
                                        </p:tgtEl>
                                        <p:attrNameLst>
                                          <p:attrName>ppt_h</p:attrName>
                                        </p:attrNameLst>
                                      </p:cBhvr>
                                      <p:tavLst>
                                        <p:tav tm="0">
                                          <p:val>
                                            <p:strVal val="ppt_h"/>
                                          </p:val>
                                        </p:tav>
                                        <p:tav tm="100000">
                                          <p:val>
                                            <p:strVal val="ppt_h"/>
                                          </p:val>
                                        </p:tav>
                                      </p:tavLst>
                                    </p:anim>
                                    <p:set>
                                      <p:cBhvr>
                                        <p:cTn id="16" dur="1" fill="hold">
                                          <p:stCondLst>
                                            <p:cond delay="2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10"/>
                                        </p:tgtEl>
                                        <p:attrNameLst>
                                          <p:attrName>ppt_x</p:attrName>
                                        </p:attrNameLst>
                                      </p:cBhvr>
                                      <p:tavLst>
                                        <p:tav tm="0">
                                          <p:val>
                                            <p:strVal val="ppt_x"/>
                                          </p:val>
                                        </p:tav>
                                        <p:tav tm="100000">
                                          <p:val>
                                            <p:strVal val="ppt_x+ppt_w/2"/>
                                          </p:val>
                                        </p:tav>
                                      </p:tavLst>
                                    </p:anim>
                                    <p:anim calcmode="lin" valueType="num">
                                      <p:cBhvr>
                                        <p:cTn id="19" dur="3000"/>
                                        <p:tgtEl>
                                          <p:spTgt spid="10"/>
                                        </p:tgtEl>
                                        <p:attrNameLst>
                                          <p:attrName>ppt_y</p:attrName>
                                        </p:attrNameLst>
                                      </p:cBhvr>
                                      <p:tavLst>
                                        <p:tav tm="0">
                                          <p:val>
                                            <p:strVal val="ppt_y"/>
                                          </p:val>
                                        </p:tav>
                                        <p:tav tm="100000">
                                          <p:val>
                                            <p:strVal val="ppt_y"/>
                                          </p:val>
                                        </p:tav>
                                      </p:tavLst>
                                    </p:anim>
                                    <p:anim calcmode="lin" valueType="num">
                                      <p:cBhvr>
                                        <p:cTn id="20" dur="3000"/>
                                        <p:tgtEl>
                                          <p:spTgt spid="10"/>
                                        </p:tgtEl>
                                        <p:attrNameLst>
                                          <p:attrName>ppt_w</p:attrName>
                                        </p:attrNameLst>
                                      </p:cBhvr>
                                      <p:tavLst>
                                        <p:tav tm="0">
                                          <p:val>
                                            <p:strVal val="ppt_w"/>
                                          </p:val>
                                        </p:tav>
                                        <p:tav tm="100000">
                                          <p:val>
                                            <p:fltVal val="0"/>
                                          </p:val>
                                        </p:tav>
                                      </p:tavLst>
                                    </p:anim>
                                    <p:anim calcmode="lin" valueType="num">
                                      <p:cBhvr>
                                        <p:cTn id="21" dur="3000"/>
                                        <p:tgtEl>
                                          <p:spTgt spid="10"/>
                                        </p:tgtEl>
                                        <p:attrNameLst>
                                          <p:attrName>ppt_h</p:attrName>
                                        </p:attrNameLst>
                                      </p:cBhvr>
                                      <p:tavLst>
                                        <p:tav tm="0">
                                          <p:val>
                                            <p:strVal val="ppt_h"/>
                                          </p:val>
                                        </p:tav>
                                        <p:tav tm="100000">
                                          <p:val>
                                            <p:strVal val="ppt_h"/>
                                          </p:val>
                                        </p:tav>
                                      </p:tavLst>
                                    </p:anim>
                                    <p:set>
                                      <p:cBhvr>
                                        <p:cTn id="22" dur="1" fill="hold">
                                          <p:stCondLst>
                                            <p:cond delay="2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5"/>
                                        </p:tgtEl>
                                        <p:attrNameLst>
                                          <p:attrName>ppt_x</p:attrName>
                                        </p:attrNameLst>
                                      </p:cBhvr>
                                      <p:tavLst>
                                        <p:tav tm="0">
                                          <p:val>
                                            <p:strVal val="ppt_x"/>
                                          </p:val>
                                        </p:tav>
                                        <p:tav tm="100000">
                                          <p:val>
                                            <p:strVal val="ppt_x+ppt_w/2"/>
                                          </p:val>
                                        </p:tav>
                                      </p:tavLst>
                                    </p:anim>
                                    <p:anim calcmode="lin" valueType="num">
                                      <p:cBhvr>
                                        <p:cTn id="25" dur="3000"/>
                                        <p:tgtEl>
                                          <p:spTgt spid="15"/>
                                        </p:tgtEl>
                                        <p:attrNameLst>
                                          <p:attrName>ppt_y</p:attrName>
                                        </p:attrNameLst>
                                      </p:cBhvr>
                                      <p:tavLst>
                                        <p:tav tm="0">
                                          <p:val>
                                            <p:strVal val="ppt_y"/>
                                          </p:val>
                                        </p:tav>
                                        <p:tav tm="100000">
                                          <p:val>
                                            <p:strVal val="ppt_y"/>
                                          </p:val>
                                        </p:tav>
                                      </p:tavLst>
                                    </p:anim>
                                    <p:anim calcmode="lin" valueType="num">
                                      <p:cBhvr>
                                        <p:cTn id="26" dur="3000"/>
                                        <p:tgtEl>
                                          <p:spTgt spid="15"/>
                                        </p:tgtEl>
                                        <p:attrNameLst>
                                          <p:attrName>ppt_w</p:attrName>
                                        </p:attrNameLst>
                                      </p:cBhvr>
                                      <p:tavLst>
                                        <p:tav tm="0">
                                          <p:val>
                                            <p:strVal val="ppt_w"/>
                                          </p:val>
                                        </p:tav>
                                        <p:tav tm="100000">
                                          <p:val>
                                            <p:fltVal val="0"/>
                                          </p:val>
                                        </p:tav>
                                      </p:tavLst>
                                    </p:anim>
                                    <p:anim calcmode="lin" valueType="num">
                                      <p:cBhvr>
                                        <p:cTn id="27" dur="3000"/>
                                        <p:tgtEl>
                                          <p:spTgt spid="15"/>
                                        </p:tgtEl>
                                        <p:attrNameLst>
                                          <p:attrName>ppt_h</p:attrName>
                                        </p:attrNameLst>
                                      </p:cBhvr>
                                      <p:tavLst>
                                        <p:tav tm="0">
                                          <p:val>
                                            <p:strVal val="ppt_h"/>
                                          </p:val>
                                        </p:tav>
                                        <p:tav tm="100000">
                                          <p:val>
                                            <p:strVal val="ppt_h"/>
                                          </p:val>
                                        </p:tav>
                                      </p:tavLst>
                                    </p:anim>
                                    <p:set>
                                      <p:cBhvr>
                                        <p:cTn id="28" dur="1" fill="hold">
                                          <p:stCondLst>
                                            <p:cond delay="2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3000"/>
                            </p:stCondLst>
                            <p:childTnLst>
                              <p:par>
                                <p:cTn id="38" presetID="2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2000" fill="hold"/>
                                        <p:tgtEl>
                                          <p:spTgt spid="16"/>
                                        </p:tgtEl>
                                        <p:attrNameLst>
                                          <p:attrName>ppt_w</p:attrName>
                                        </p:attrNameLst>
                                      </p:cBhvr>
                                      <p:tavLst>
                                        <p:tav tm="0">
                                          <p:val>
                                            <p:fltVal val="0"/>
                                          </p:val>
                                        </p:tav>
                                        <p:tav tm="100000">
                                          <p:val>
                                            <p:strVal val="#ppt_w"/>
                                          </p:val>
                                        </p:tav>
                                      </p:tavLst>
                                    </p:anim>
                                    <p:anim calcmode="lin" valueType="num">
                                      <p:cBhvr>
                                        <p:cTn id="41" dur="2000" fill="hold"/>
                                        <p:tgtEl>
                                          <p:spTgt spid="16"/>
                                        </p:tgtEl>
                                        <p:attrNameLst>
                                          <p:attrName>ppt_h</p:attrName>
                                        </p:attrNameLst>
                                      </p:cBhvr>
                                      <p:tavLst>
                                        <p:tav tm="0">
                                          <p:val>
                                            <p:fltVal val="0"/>
                                          </p:val>
                                        </p:tav>
                                        <p:tav tm="100000">
                                          <p:val>
                                            <p:strVal val="#ppt_h"/>
                                          </p:val>
                                        </p:tav>
                                      </p:tavLst>
                                    </p:anim>
                                  </p:childTnLst>
                                </p:cTn>
                              </p:par>
                            </p:childTnLst>
                          </p:cTn>
                        </p:par>
                        <p:par>
                          <p:cTn id="42" fill="hold">
                            <p:stCondLst>
                              <p:cond delay="5000"/>
                            </p:stCondLst>
                            <p:childTnLst>
                              <p:par>
                                <p:cTn id="43" presetID="40" presetClass="entr" presetSubtype="0" fill="hold" grpId="0" nodeType="afterEffect">
                                  <p:stCondLst>
                                    <p:cond delay="500"/>
                                  </p:stCondLst>
                                  <p:iterate type="lt">
                                    <p:tmPct val="10000"/>
                                  </p:iterate>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1"/>
                                          </p:val>
                                        </p:tav>
                                        <p:tav tm="100000">
                                          <p:val>
                                            <p:strVal val="#ppt_x"/>
                                          </p:val>
                                        </p:tav>
                                      </p:tavLst>
                                    </p:anim>
                                    <p:anim calcmode="lin" valueType="num">
                                      <p:cBhvr>
                                        <p:cTn id="4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2 Subtítulo"/>
          <p:cNvSpPr>
            <a:spLocks noGrp="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smtClean="0">
              <a:solidFill>
                <a:srgbClr val="898989"/>
              </a:solidFill>
            </a:endParaRPr>
          </a:p>
        </p:txBody>
      </p:sp>
      <p:pic>
        <p:nvPicPr>
          <p:cNvPr id="5" name="4 Imagen" descr="California_002020.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1143000" cy="5143500"/>
          </a:xfrm>
          <a:prstGeom prst="rect">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1143000" y="0"/>
            <a:ext cx="1143000" cy="5143500"/>
          </a:xfrm>
          <a:prstGeom prst="rect">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286000" y="0"/>
            <a:ext cx="1143000" cy="5143500"/>
          </a:xfrm>
          <a:prstGeom prst="rect">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3429000" y="0"/>
            <a:ext cx="1143000" cy="5143500"/>
          </a:xfrm>
          <a:prstGeom prst="rect">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4572000" y="0"/>
            <a:ext cx="1143000" cy="5143500"/>
          </a:xfrm>
          <a:prstGeom prst="rect">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5715000" y="0"/>
            <a:ext cx="1143000" cy="5143500"/>
          </a:xfrm>
          <a:prstGeom prst="rect">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6858000" y="0"/>
            <a:ext cx="1143000" cy="5143500"/>
          </a:xfrm>
          <a:prstGeom prst="rect">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a:off x="8001000" y="0"/>
            <a:ext cx="1143000" cy="5143500"/>
          </a:xfrm>
          <a:prstGeom prst="rect">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1258888" y="842963"/>
            <a:ext cx="4121150"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San Lorenzo de Calatrava</a:t>
            </a:r>
          </a:p>
        </p:txBody>
      </p:sp>
      <p:sp>
        <p:nvSpPr>
          <p:cNvPr id="15" name="14 CuadroTexto"/>
          <p:cNvSpPr txBox="1"/>
          <p:nvPr/>
        </p:nvSpPr>
        <p:spPr>
          <a:xfrm>
            <a:off x="684213" y="4300538"/>
            <a:ext cx="70564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fiestas grandes son el día 10 de agosto en honor al patrón del pueblo que es San Lorenzo Mártir</a:t>
            </a:r>
          </a:p>
        </p:txBody>
      </p:sp>
    </p:spTree>
  </p:cSld>
  <p:clrMapOvr>
    <a:masterClrMapping/>
  </p:clrMapOvr>
  <mc:AlternateContent xmlns:mc="http://schemas.openxmlformats.org/markup-compatibility/2006">
    <mc:Choice xmlns:p14="http://schemas.microsoft.com/office/powerpoint/2010/main" Requires="p14">
      <p:transition spd="slow" p14:dur="325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strVal val="4/3*#ppt_w"/>
                                          </p:val>
                                        </p:tav>
                                        <p:tav tm="100000">
                                          <p:val>
                                            <p:strVal val="#ppt_w"/>
                                          </p:val>
                                        </p:tav>
                                      </p:tavLst>
                                    </p:anim>
                                    <p:anim calcmode="lin" valueType="num">
                                      <p:cBhvr>
                                        <p:cTn id="32" dur="3000" fill="hold"/>
                                        <p:tgtEl>
                                          <p:spTgt spid="5"/>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23" presetClass="entr" presetSubtype="16"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2000" fill="hold"/>
                                        <p:tgtEl>
                                          <p:spTgt spid="14"/>
                                        </p:tgtEl>
                                        <p:attrNameLst>
                                          <p:attrName>ppt_w</p:attrName>
                                        </p:attrNameLst>
                                      </p:cBhvr>
                                      <p:tavLst>
                                        <p:tav tm="0">
                                          <p:val>
                                            <p:fltVal val="0"/>
                                          </p:val>
                                        </p:tav>
                                        <p:tav tm="100000">
                                          <p:val>
                                            <p:strVal val="#ppt_w"/>
                                          </p:val>
                                        </p:tav>
                                      </p:tavLst>
                                    </p:anim>
                                    <p:anim calcmode="lin" valueType="num">
                                      <p:cBhvr>
                                        <p:cTn id="37" dur="2000" fill="hold"/>
                                        <p:tgtEl>
                                          <p:spTgt spid="14"/>
                                        </p:tgtEl>
                                        <p:attrNameLst>
                                          <p:attrName>ppt_h</p:attrName>
                                        </p:attrNameLst>
                                      </p:cBhvr>
                                      <p:tavLst>
                                        <p:tav tm="0">
                                          <p:val>
                                            <p:fltVal val="0"/>
                                          </p:val>
                                        </p:tav>
                                        <p:tav tm="100000">
                                          <p:val>
                                            <p:strVal val="#ppt_h"/>
                                          </p:val>
                                        </p:tav>
                                      </p:tavLst>
                                    </p:anim>
                                  </p:childTnLst>
                                </p:cTn>
                              </p:par>
                            </p:childTnLst>
                          </p:cTn>
                        </p:par>
                        <p:par>
                          <p:cTn id="38" fill="hold">
                            <p:stCondLst>
                              <p:cond delay="5000"/>
                            </p:stCondLst>
                            <p:childTnLst>
                              <p:par>
                                <p:cTn id="39" presetID="40" presetClass="entr" presetSubtype="0" fill="hold" grpId="0" nodeType="afterEffect">
                                  <p:stCondLst>
                                    <p:cond delay="500"/>
                                  </p:stCondLst>
                                  <p:iterate type="lt">
                                    <p:tmPct val="10000"/>
                                  </p:iterate>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1"/>
                                          </p:val>
                                        </p:tav>
                                        <p:tav tm="100000">
                                          <p:val>
                                            <p:strVal val="#ppt_x"/>
                                          </p:val>
                                        </p:tav>
                                      </p:tavLst>
                                    </p:anim>
                                    <p:anim calcmode="lin" valueType="num">
                                      <p:cBhvr>
                                        <p:cTn id="4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p:bldP spid="1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6" name="5 Imagen" descr="Imagen1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4" name="3 Imagen" descr="Imagen17.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1403350" y="411163"/>
            <a:ext cx="3552825"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Santa Cruz de </a:t>
            </a: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Mudela</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84213" y="4127500"/>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título de La Santa Cruz de </a:t>
            </a:r>
            <a:r>
              <a:rPr lang="es-ES" b="1" dirty="0" err="1">
                <a:effectLst>
                  <a:glow rad="101600">
                    <a:schemeClr val="accent2">
                      <a:satMod val="175000"/>
                      <a:alpha val="40000"/>
                    </a:schemeClr>
                  </a:glow>
                  <a:outerShdw blurRad="38100" dist="38100" dir="2700000" algn="tl">
                    <a:srgbClr val="000000">
                      <a:alpha val="43137"/>
                    </a:srgbClr>
                  </a:outerShdw>
                </a:effectLst>
              </a:rPr>
              <a:t>Mudela</a:t>
            </a:r>
            <a:r>
              <a:rPr lang="es-ES" b="1" dirty="0">
                <a:effectLst>
                  <a:glow rad="101600">
                    <a:schemeClr val="accent2">
                      <a:satMod val="175000"/>
                      <a:alpha val="40000"/>
                    </a:schemeClr>
                  </a:glow>
                  <a:outerShdw blurRad="38100" dist="38100" dir="2700000" algn="tl">
                    <a:srgbClr val="000000">
                      <a:alpha val="43137"/>
                    </a:srgbClr>
                  </a:outerShdw>
                </a:effectLst>
              </a:rPr>
              <a:t> tuvo su origen en la primera mitad del siglo XIII. Las distintas versiones que narran su origen mezclan datos históricos, tradición y leyenda.</a:t>
            </a:r>
          </a:p>
        </p:txBody>
      </p:sp>
    </p:spTree>
  </p:cSld>
  <p:clrMapOvr>
    <a:masterClrMapping/>
  </p:clrMapOvr>
  <mc:AlternateContent xmlns:mc="http://schemas.openxmlformats.org/markup-compatibility/2006">
    <mc:Choice xmlns:p14="http://schemas.microsoft.com/office/powerpoint/2010/main" Requires="p14">
      <p:transition spd="slow" p14:dur="2000" advTm="25000">
        <p14:prism/>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3000"/>
                                        <p:tgtEl>
                                          <p:spTgt spid="4"/>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ppt_w+.3"/>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animEffect transition="in" filter="fade">
                                      <p:cBhvr>
                                        <p:cTn id="22" dur="3000"/>
                                        <p:tgtEl>
                                          <p:spTgt spid="4"/>
                                        </p:tgtEl>
                                      </p:cBhvr>
                                    </p:animEffect>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cstate="print"/>
          <a:srcRect r="65750"/>
          <a:stretch>
            <a:fillRect/>
          </a:stretch>
        </p:blipFill>
        <p:spPr bwMode="auto">
          <a:xfrm>
            <a:off x="0" y="-307975"/>
            <a:ext cx="3132138" cy="5759450"/>
          </a:xfrm>
          <a:prstGeom prst="rect">
            <a:avLst/>
          </a:prstGeom>
          <a:noFill/>
          <a:ln w="9525">
            <a:noFill/>
            <a:miter lim="800000"/>
            <a:headEnd/>
            <a:tailEnd/>
          </a:ln>
        </p:spPr>
      </p:pic>
      <p:pic>
        <p:nvPicPr>
          <p:cNvPr id="5" name="Picture 2" descr="C:\Documents and Settings\Ana María\Escritorio\401532.jpg"/>
          <p:cNvPicPr>
            <a:picLocks noChangeAspect="1" noChangeArrowheads="1"/>
          </p:cNvPicPr>
          <p:nvPr/>
        </p:nvPicPr>
        <p:blipFill>
          <a:blip r:embed="rId2" cstate="print"/>
          <a:srcRect l="34250" r="31888"/>
          <a:stretch>
            <a:fillRect/>
          </a:stretch>
        </p:blipFill>
        <p:spPr bwMode="auto">
          <a:xfrm>
            <a:off x="3132138" y="-307975"/>
            <a:ext cx="3095625" cy="5759450"/>
          </a:xfrm>
          <a:prstGeom prst="rect">
            <a:avLst/>
          </a:prstGeom>
          <a:noFill/>
          <a:ln w="9525">
            <a:noFill/>
            <a:miter lim="800000"/>
            <a:headEnd/>
            <a:tailEnd/>
          </a:ln>
        </p:spPr>
      </p:pic>
      <p:pic>
        <p:nvPicPr>
          <p:cNvPr id="6" name="Picture 2" descr="C:\Documents and Settings\Ana María\Escritorio\401532.jpg"/>
          <p:cNvPicPr>
            <a:picLocks noChangeAspect="1" noChangeArrowheads="1"/>
          </p:cNvPicPr>
          <p:nvPr/>
        </p:nvPicPr>
        <p:blipFill>
          <a:blip r:embed="rId2" cstate="print"/>
          <a:srcRect l="68114"/>
          <a:stretch>
            <a:fillRect/>
          </a:stretch>
        </p:blipFill>
        <p:spPr bwMode="auto">
          <a:xfrm>
            <a:off x="6227763" y="-307975"/>
            <a:ext cx="2916237" cy="5759450"/>
          </a:xfrm>
          <a:prstGeom prst="rect">
            <a:avLst/>
          </a:prstGeom>
          <a:noFill/>
          <a:ln w="9525">
            <a:noFill/>
            <a:miter lim="800000"/>
            <a:headEnd/>
            <a:tailEnd/>
          </a:ln>
        </p:spPr>
      </p:pic>
      <p:sp>
        <p:nvSpPr>
          <p:cNvPr id="7" name="6 Rectángulo"/>
          <p:cNvSpPr/>
          <p:nvPr/>
        </p:nvSpPr>
        <p:spPr>
          <a:xfrm>
            <a:off x="0" y="-307975"/>
            <a:ext cx="9144000" cy="5759450"/>
          </a:xfrm>
          <a:prstGeom prst="rect">
            <a:avLst/>
          </a:prstGeom>
          <a:solidFill>
            <a:schemeClr val="bg2">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uadroTexto"/>
          <p:cNvSpPr txBox="1"/>
          <p:nvPr/>
        </p:nvSpPr>
        <p:spPr>
          <a:xfrm>
            <a:off x="1979613" y="484188"/>
            <a:ext cx="2243137" cy="461962"/>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Socuéllamos</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9" name="8 CuadroTexto"/>
          <p:cNvSpPr txBox="1"/>
          <p:nvPr/>
        </p:nvSpPr>
        <p:spPr>
          <a:xfrm>
            <a:off x="684213" y="3511550"/>
            <a:ext cx="7127875" cy="147796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Antes de su asentamiento en la ubicación que ahora ocupa, existieron otros núcleos como </a:t>
            </a:r>
            <a:r>
              <a:rPr lang="es-ES" b="1" dirty="0" err="1">
                <a:effectLst>
                  <a:glow rad="101600">
                    <a:schemeClr val="accent2">
                      <a:satMod val="175000"/>
                      <a:alpha val="40000"/>
                    </a:schemeClr>
                  </a:glow>
                  <a:outerShdw blurRad="38100" dist="38100" dir="2700000" algn="tl">
                    <a:srgbClr val="000000">
                      <a:alpha val="43137"/>
                    </a:srgbClr>
                  </a:outerShdw>
                </a:effectLst>
              </a:rPr>
              <a:t>Vejezate</a:t>
            </a:r>
            <a:r>
              <a:rPr lang="es-ES" b="1" dirty="0">
                <a:effectLst>
                  <a:glow rad="101600">
                    <a:schemeClr val="accent2">
                      <a:satMod val="175000"/>
                      <a:alpha val="40000"/>
                    </a:schemeClr>
                  </a:glow>
                  <a:outerShdw blurRad="38100" dist="38100" dir="2700000" algn="tl">
                    <a:srgbClr val="000000">
                      <a:alpha val="43137"/>
                    </a:srgbClr>
                  </a:outerShdw>
                </a:effectLst>
              </a:rPr>
              <a:t>, El Pozo </a:t>
            </a:r>
            <a:r>
              <a:rPr lang="es-ES" b="1" dirty="0" err="1">
                <a:effectLst>
                  <a:glow rad="101600">
                    <a:schemeClr val="accent2">
                      <a:satMod val="175000"/>
                      <a:alpha val="40000"/>
                    </a:schemeClr>
                  </a:glow>
                  <a:outerShdw blurRad="38100" dist="38100" dir="2700000" algn="tl">
                    <a:srgbClr val="000000">
                      <a:alpha val="43137"/>
                    </a:srgbClr>
                  </a:outerShdw>
                </a:effectLst>
              </a:rPr>
              <a:t>Bernaldo</a:t>
            </a:r>
            <a:r>
              <a:rPr lang="es-ES" b="1" dirty="0">
                <a:effectLst>
                  <a:glow rad="101600">
                    <a:schemeClr val="accent2">
                      <a:satMod val="175000"/>
                      <a:alpha val="40000"/>
                    </a:schemeClr>
                  </a:glow>
                  <a:outerShdw blurRad="38100" dist="38100" dir="2700000" algn="tl">
                    <a:srgbClr val="000000">
                      <a:alpha val="43137"/>
                    </a:srgbClr>
                  </a:outerShdw>
                </a:effectLst>
              </a:rPr>
              <a:t> y  Villarejo Rubio poblados desde la Edad del Bronce, y después de ser importantes núcleos medievales, desaparecieron antes del siglo XVI.</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prestig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grpId="0" nodeType="withEffect">
                                  <p:stCondLst>
                                    <p:cond delay="0"/>
                                  </p:stCondLst>
                                  <p:childTnLst>
                                    <p:animEffect transition="out" filter="wheel(3)">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3500"/>
                                        <p:tgtEl>
                                          <p:spTgt spid="5"/>
                                        </p:tgtEl>
                                      </p:cBhvr>
                                    </p:animEffect>
                                  </p:childTnLst>
                                </p:cTn>
                              </p:par>
                              <p:par>
                                <p:cTn id="11" presetID="17" presetClass="entr" presetSubtype="2"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3000" fill="hold"/>
                                        <p:tgtEl>
                                          <p:spTgt spid="7170"/>
                                        </p:tgtEl>
                                        <p:attrNameLst>
                                          <p:attrName>ppt_x</p:attrName>
                                        </p:attrNameLst>
                                      </p:cBhvr>
                                      <p:tavLst>
                                        <p:tav tm="0">
                                          <p:val>
                                            <p:strVal val="#ppt_x+#ppt_w/2"/>
                                          </p:val>
                                        </p:tav>
                                        <p:tav tm="100000">
                                          <p:val>
                                            <p:strVal val="#ppt_x"/>
                                          </p:val>
                                        </p:tav>
                                      </p:tavLst>
                                    </p:anim>
                                    <p:anim calcmode="lin" valueType="num">
                                      <p:cBhvr>
                                        <p:cTn id="14" dur="3000" fill="hold"/>
                                        <p:tgtEl>
                                          <p:spTgt spid="7170"/>
                                        </p:tgtEl>
                                        <p:attrNameLst>
                                          <p:attrName>ppt_y</p:attrName>
                                        </p:attrNameLst>
                                      </p:cBhvr>
                                      <p:tavLst>
                                        <p:tav tm="0">
                                          <p:val>
                                            <p:strVal val="#ppt_y"/>
                                          </p:val>
                                        </p:tav>
                                        <p:tav tm="100000">
                                          <p:val>
                                            <p:strVal val="#ppt_y"/>
                                          </p:val>
                                        </p:tav>
                                      </p:tavLst>
                                    </p:anim>
                                    <p:anim calcmode="lin" valueType="num">
                                      <p:cBhvr>
                                        <p:cTn id="15" dur="3000" fill="hold"/>
                                        <p:tgtEl>
                                          <p:spTgt spid="7170"/>
                                        </p:tgtEl>
                                        <p:attrNameLst>
                                          <p:attrName>ppt_w</p:attrName>
                                        </p:attrNameLst>
                                      </p:cBhvr>
                                      <p:tavLst>
                                        <p:tav tm="0">
                                          <p:val>
                                            <p:fltVal val="0"/>
                                          </p:val>
                                        </p:tav>
                                        <p:tav tm="100000">
                                          <p:val>
                                            <p:strVal val="#ppt_w"/>
                                          </p:val>
                                        </p:tav>
                                      </p:tavLst>
                                    </p:anim>
                                    <p:anim calcmode="lin" valueType="num">
                                      <p:cBhvr>
                                        <p:cTn id="16" dur="3000" fill="hold"/>
                                        <p:tgtEl>
                                          <p:spTgt spid="717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ppt_w/2"/>
                                          </p:val>
                                        </p:tav>
                                        <p:tav tm="100000">
                                          <p:val>
                                            <p:strVal val="#ppt_x"/>
                                          </p:val>
                                        </p:tav>
                                      </p:tavLst>
                                    </p:anim>
                                    <p:anim calcmode="lin" valueType="num">
                                      <p:cBhvr>
                                        <p:cTn id="20" dur="3000" fill="hold"/>
                                        <p:tgtEl>
                                          <p:spTgt spid="6"/>
                                        </p:tgtEl>
                                        <p:attrNameLst>
                                          <p:attrName>ppt_y</p:attrName>
                                        </p:attrNameLst>
                                      </p:cBhvr>
                                      <p:tavLst>
                                        <p:tav tm="0">
                                          <p:val>
                                            <p:strVal val="#ppt_y"/>
                                          </p:val>
                                        </p:tav>
                                        <p:tav tm="100000">
                                          <p:val>
                                            <p:strVal val="#ppt_y"/>
                                          </p:val>
                                        </p:tav>
                                      </p:tavLst>
                                    </p:anim>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childTnLst>
                          </p:cTn>
                        </p:par>
                        <p:par>
                          <p:cTn id="23" fill="hold">
                            <p:stCondLst>
                              <p:cond delay="3500"/>
                            </p:stCondLst>
                            <p:childTnLst>
                              <p:par>
                                <p:cTn id="24" presetID="23" presetClass="entr" presetSubtype="16"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2000" fill="hold"/>
                                        <p:tgtEl>
                                          <p:spTgt spid="8"/>
                                        </p:tgtEl>
                                        <p:attrNameLst>
                                          <p:attrName>ppt_w</p:attrName>
                                        </p:attrNameLst>
                                      </p:cBhvr>
                                      <p:tavLst>
                                        <p:tav tm="0">
                                          <p:val>
                                            <p:fltVal val="0"/>
                                          </p:val>
                                        </p:tav>
                                        <p:tav tm="100000">
                                          <p:val>
                                            <p:strVal val="#ppt_w"/>
                                          </p:val>
                                        </p:tav>
                                      </p:tavLst>
                                    </p:anim>
                                    <p:anim calcmode="lin" valueType="num">
                                      <p:cBhvr>
                                        <p:cTn id="27" dur="2000" fill="hold"/>
                                        <p:tgtEl>
                                          <p:spTgt spid="8"/>
                                        </p:tgtEl>
                                        <p:attrNameLst>
                                          <p:attrName>ppt_h</p:attrName>
                                        </p:attrNameLst>
                                      </p:cBhvr>
                                      <p:tavLst>
                                        <p:tav tm="0">
                                          <p:val>
                                            <p:fltVal val="0"/>
                                          </p:val>
                                        </p:tav>
                                        <p:tav tm="100000">
                                          <p:val>
                                            <p:strVal val="#ppt_h"/>
                                          </p:val>
                                        </p:tav>
                                      </p:tavLst>
                                    </p:anim>
                                  </p:childTnLst>
                                </p:cTn>
                              </p:par>
                            </p:childTnLst>
                          </p:cTn>
                        </p:par>
                        <p:par>
                          <p:cTn id="28" fill="hold">
                            <p:stCondLst>
                              <p:cond delay="55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apolas (4).jpg"/>
          <p:cNvPicPr>
            <a:picLocks noChangeAspect="1"/>
          </p:cNvPicPr>
          <p:nvPr/>
        </p:nvPicPr>
        <p:blipFill>
          <a:blip r:embed="rId2" cstate="print"/>
          <a:srcRect/>
          <a:stretch>
            <a:fillRect/>
          </a:stretch>
        </p:blipFill>
        <p:spPr bwMode="auto">
          <a:xfrm>
            <a:off x="0" y="-381000"/>
            <a:ext cx="9144000" cy="5832475"/>
          </a:xfrm>
          <a:prstGeom prst="rect">
            <a:avLst/>
          </a:prstGeom>
          <a:noFill/>
          <a:ln w="9525">
            <a:noFill/>
            <a:miter lim="800000"/>
            <a:headEnd/>
            <a:tailEnd/>
          </a:ln>
        </p:spPr>
      </p:pic>
      <p:sp>
        <p:nvSpPr>
          <p:cNvPr id="5" name="4 Rectángulo"/>
          <p:cNvSpPr/>
          <p:nvPr/>
        </p:nvSpPr>
        <p:spPr>
          <a:xfrm>
            <a:off x="0" y="0"/>
            <a:ext cx="9144000" cy="5143500"/>
          </a:xfrm>
          <a:prstGeom prst="rect">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0" y="0"/>
            <a:ext cx="9144000" cy="5143500"/>
          </a:xfrm>
          <a:prstGeom prst="rect">
            <a:avLst/>
          </a:prstGeom>
          <a:solidFill>
            <a:schemeClr val="accent1">
              <a:lumMod val="40000"/>
              <a:lumOff val="6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1403350" y="268288"/>
            <a:ext cx="2538413"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Solana del Pino</a:t>
            </a:r>
          </a:p>
        </p:txBody>
      </p:sp>
      <p:sp>
        <p:nvSpPr>
          <p:cNvPr id="8" name="7 CuadroTexto"/>
          <p:cNvSpPr txBox="1"/>
          <p:nvPr/>
        </p:nvSpPr>
        <p:spPr>
          <a:xfrm>
            <a:off x="539750" y="4435475"/>
            <a:ext cx="72009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Solana del Pino núcleo de población rural ubicado en el sur del Valle de Alcudia, con una extensión de 17.425 </a:t>
            </a:r>
            <a:r>
              <a:rPr lang="es-ES" b="1" dirty="0" err="1">
                <a:effectLst>
                  <a:glow rad="101600">
                    <a:schemeClr val="accent2">
                      <a:satMod val="175000"/>
                      <a:alpha val="40000"/>
                    </a:schemeClr>
                  </a:glow>
                  <a:outerShdw blurRad="38100" dist="38100" dir="2700000" algn="tl">
                    <a:srgbClr val="000000">
                      <a:alpha val="43137"/>
                    </a:srgbClr>
                  </a:outerShdw>
                </a:effectLst>
              </a:rPr>
              <a:t>Ha.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ripple dir="ru"/>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Horizontal)">
                                      <p:cBhvr>
                                        <p:cTn id="32" dur="3000"/>
                                        <p:tgtEl>
                                          <p:spTgt spid="4"/>
                                        </p:tgtEl>
                                      </p:cBhvr>
                                    </p:animEffect>
                                  </p:childTnLst>
                                </p:cTn>
                              </p:par>
                            </p:childTnLst>
                          </p:cTn>
                        </p:par>
                        <p:par>
                          <p:cTn id="33" fill="hold">
                            <p:stCondLst>
                              <p:cond delay="6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2000" fill="hold"/>
                                        <p:tgtEl>
                                          <p:spTgt spid="7"/>
                                        </p:tgtEl>
                                        <p:attrNameLst>
                                          <p:attrName>ppt_w</p:attrName>
                                        </p:attrNameLst>
                                      </p:cBhvr>
                                      <p:tavLst>
                                        <p:tav tm="0">
                                          <p:val>
                                            <p:fltVal val="0"/>
                                          </p:val>
                                        </p:tav>
                                        <p:tav tm="100000">
                                          <p:val>
                                            <p:strVal val="#ppt_w"/>
                                          </p:val>
                                        </p:tav>
                                      </p:tavLst>
                                    </p:anim>
                                    <p:anim calcmode="lin" valueType="num">
                                      <p:cBhvr>
                                        <p:cTn id="37" dur="20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8000"/>
                            </p:stCondLst>
                            <p:childTnLst>
                              <p:par>
                                <p:cTn id="39" presetID="40" presetClass="entr" presetSubtype="0" fill="hold" grpId="0" nodeType="afterEffect">
                                  <p:stCondLst>
                                    <p:cond delay="500"/>
                                  </p:stCondLst>
                                  <p:iterate type="lt">
                                    <p:tmPct val="10000"/>
                                  </p:iterate>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1"/>
                                          </p:val>
                                        </p:tav>
                                        <p:tav tm="100000">
                                          <p:val>
                                            <p:strVal val="#ppt_x"/>
                                          </p:val>
                                        </p:tav>
                                      </p:tavLst>
                                    </p:anim>
                                    <p:anim calcmode="lin" valueType="num">
                                      <p:cBhvr>
                                        <p:cTn id="4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amapolas.jpg"/>
          <p:cNvPicPr>
            <a:picLocks noChangeAspect="1"/>
          </p:cNvPicPr>
          <p:nvPr/>
        </p:nvPicPr>
        <p:blipFill>
          <a:blip r:embed="rId2" cstate="print"/>
          <a:srcRect/>
          <a:stretch>
            <a:fillRect/>
          </a:stretch>
        </p:blipFill>
        <p:spPr bwMode="auto">
          <a:xfrm>
            <a:off x="0" y="-741363"/>
            <a:ext cx="9144000" cy="5884863"/>
          </a:xfrm>
          <a:prstGeom prst="rect">
            <a:avLst/>
          </a:prstGeom>
          <a:noFill/>
          <a:ln w="9525">
            <a:noFill/>
            <a:miter lim="800000"/>
            <a:headEnd/>
            <a:tailEnd/>
          </a:ln>
          <a:effectLst>
            <a:outerShdw blurRad="44450" dist="27940" dir="5400000" algn="ctr">
              <a:srgbClr val="000000">
                <a:alpha val="32000"/>
              </a:srgbClr>
            </a:outerShdw>
          </a:effectLst>
        </p:spPr>
      </p:pic>
      <p:sp>
        <p:nvSpPr>
          <p:cNvPr id="5" name="4 Arco de bloque"/>
          <p:cNvSpPr/>
          <p:nvPr/>
        </p:nvSpPr>
        <p:spPr>
          <a:xfrm>
            <a:off x="0" y="1492250"/>
            <a:ext cx="9144000" cy="7215188"/>
          </a:xfrm>
          <a:prstGeom prst="blockArc">
            <a:avLst>
              <a:gd name="adj1" fmla="val 10825099"/>
              <a:gd name="adj2" fmla="val 21537218"/>
              <a:gd name="adj3" fmla="val 5854"/>
            </a:avLst>
          </a:prstGeom>
          <a:solidFill>
            <a:schemeClr val="accent6">
              <a:lumMod val="60000"/>
              <a:lumOff val="40000"/>
              <a:alpha val="69804"/>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018766"/>
            <a:ext cx="9144000" cy="1178744"/>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Arco de bloque"/>
          <p:cNvSpPr/>
          <p:nvPr/>
        </p:nvSpPr>
        <p:spPr>
          <a:xfrm>
            <a:off x="152400" y="722313"/>
            <a:ext cx="8991600" cy="8842375"/>
          </a:xfrm>
          <a:prstGeom prst="blockArc">
            <a:avLst>
              <a:gd name="adj1" fmla="val 10845395"/>
              <a:gd name="adj2" fmla="val 21537218"/>
              <a:gd name="adj3" fmla="val 5854"/>
            </a:avLst>
          </a:prstGeom>
          <a:solidFill>
            <a:schemeClr val="accent6">
              <a:lumMod val="40000"/>
              <a:lumOff val="60000"/>
              <a:alpha val="69804"/>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0"/>
            <a:ext cx="9144000" cy="10367963"/>
          </a:xfrm>
          <a:prstGeom prst="blockArc">
            <a:avLst>
              <a:gd name="adj1" fmla="val 10911158"/>
              <a:gd name="adj2" fmla="val 21537218"/>
              <a:gd name="adj3" fmla="val 5854"/>
            </a:avLst>
          </a:prstGeom>
          <a:solidFill>
            <a:schemeClr val="accent6">
              <a:lumMod val="20000"/>
              <a:lumOff val="80000"/>
              <a:alpha val="69804"/>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2268538" y="339725"/>
            <a:ext cx="2035175"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Terrinches</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10" name="9 CuadroTexto"/>
          <p:cNvSpPr txBox="1"/>
          <p:nvPr/>
        </p:nvSpPr>
        <p:spPr>
          <a:xfrm>
            <a:off x="323850" y="4084638"/>
            <a:ext cx="83518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Terrinches</a:t>
            </a:r>
            <a:r>
              <a:rPr lang="es-ES" b="1" dirty="0">
                <a:effectLst>
                  <a:glow rad="101600">
                    <a:schemeClr val="accent2">
                      <a:satMod val="175000"/>
                      <a:alpha val="40000"/>
                    </a:schemeClr>
                  </a:glow>
                  <a:outerShdw blurRad="38100" dist="38100" dir="2700000" algn="tl">
                    <a:srgbClr val="000000">
                      <a:alpha val="43137"/>
                    </a:srgbClr>
                  </a:outerShdw>
                </a:effectLst>
              </a:rPr>
              <a:t> se sitúa al borde de las provincias de Ciudad Real y Jaén, flanqueado por un cordón montañoso, al sur, de este a oeste, identificado en las sierras de </a:t>
            </a:r>
            <a:r>
              <a:rPr lang="es-ES" b="1" dirty="0" err="1">
                <a:effectLst>
                  <a:glow rad="101600">
                    <a:schemeClr val="accent2">
                      <a:satMod val="175000"/>
                      <a:alpha val="40000"/>
                    </a:schemeClr>
                  </a:glow>
                  <a:outerShdw blurRad="38100" dist="38100" dir="2700000" algn="tl">
                    <a:srgbClr val="000000">
                      <a:alpha val="43137"/>
                    </a:srgbClr>
                  </a:outerShdw>
                </a:effectLst>
              </a:rPr>
              <a:t>Alcaráz</a:t>
            </a:r>
            <a:r>
              <a:rPr lang="es-ES" b="1" dirty="0">
                <a:effectLst>
                  <a:glow rad="101600">
                    <a:schemeClr val="accent2">
                      <a:satMod val="175000"/>
                      <a:alpha val="40000"/>
                    </a:schemeClr>
                  </a:glow>
                  <a:outerShdw blurRad="38100" dist="38100" dir="2700000" algn="tl">
                    <a:srgbClr val="000000">
                      <a:alpha val="43137"/>
                    </a:srgbClr>
                  </a:outerShdw>
                </a:effectLst>
              </a:rPr>
              <a:t>, Segura, Cazorla y Sierra Morena.</a:t>
            </a: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l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p:stCondLst>
                              <p:cond delay="3000"/>
                            </p:stCondLst>
                            <p:childTnLst>
                              <p:par>
                                <p:cTn id="22" presetID="23" presetClass="entr" presetSubtype="16" fill="hold" nodeType="afterEffect">
                                  <p:stCondLst>
                                    <p:cond delay="500"/>
                                  </p:stCondLst>
                                  <p:childTnLst>
                                    <p:set>
                                      <p:cBhvr>
                                        <p:cTn id="23" dur="1" fill="hold">
                                          <p:stCondLst>
                                            <p:cond delay="0"/>
                                          </p:stCondLst>
                                        </p:cTn>
                                        <p:tgtEl>
                                          <p:spTgt spid="9">
                                            <p:txEl>
                                              <p:pRg st="0" end="0"/>
                                            </p:txEl>
                                          </p:spTgt>
                                        </p:tgtEl>
                                        <p:attrNameLst>
                                          <p:attrName>style.visibility</p:attrName>
                                        </p:attrNameLst>
                                      </p:cBhvr>
                                      <p:to>
                                        <p:strVal val="visible"/>
                                      </p:to>
                                    </p:set>
                                    <p:anim calcmode="lin" valueType="num">
                                      <p:cBhvr>
                                        <p:cTn id="24" dur="2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5" dur="2000" fill="hold"/>
                                        <p:tgtEl>
                                          <p:spTgt spid="9">
                                            <p:txEl>
                                              <p:pRg st="0" end="0"/>
                                            </p:txEl>
                                          </p:spTgt>
                                        </p:tgtEl>
                                        <p:attrNameLst>
                                          <p:attrName>ppt_h</p:attrName>
                                        </p:attrNameLst>
                                      </p:cBhvr>
                                      <p:tavLst>
                                        <p:tav tm="0">
                                          <p:val>
                                            <p:fltVal val="0"/>
                                          </p:val>
                                        </p:tav>
                                        <p:tav tm="100000">
                                          <p:val>
                                            <p:strVal val="#ppt_h"/>
                                          </p:val>
                                        </p:tav>
                                      </p:tavLst>
                                    </p:anim>
                                  </p:childTnLst>
                                </p:cTn>
                              </p:par>
                            </p:childTnLst>
                          </p:cTn>
                        </p:par>
                        <p:par>
                          <p:cTn id="26" fill="hold">
                            <p:stCondLst>
                              <p:cond delay="55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PS\AZUL.jpg"/>
          <p:cNvPicPr>
            <a:picLocks noChangeAspect="1" noChangeArrowheads="1"/>
          </p:cNvPicPr>
          <p:nvPr/>
        </p:nvPicPr>
        <p:blipFill>
          <a:blip r:embed="rId2" cstate="print"/>
          <a:srcRect r="50000" b="50000"/>
          <a:stretch>
            <a:fillRect/>
          </a:stretch>
        </p:blipFill>
        <p:spPr bwMode="auto">
          <a:xfrm>
            <a:off x="0" y="-307975"/>
            <a:ext cx="4572000" cy="2879725"/>
          </a:xfrm>
          <a:prstGeom prst="rect">
            <a:avLst/>
          </a:prstGeom>
          <a:solidFill>
            <a:schemeClr val="accent3">
              <a:lumMod val="50000"/>
              <a:alpha val="80000"/>
            </a:schemeClr>
          </a:solidFill>
          <a:ln w="9525">
            <a:noFill/>
            <a:miter lim="800000"/>
            <a:headEnd/>
            <a:tailEnd/>
          </a:ln>
        </p:spPr>
      </p:pic>
      <p:pic>
        <p:nvPicPr>
          <p:cNvPr id="3" name="Picture 2" descr="C:\Users\Ana María\Desktop\PPS\AZUL.jpg"/>
          <p:cNvPicPr>
            <a:picLocks noChangeAspect="1" noChangeArrowheads="1"/>
          </p:cNvPicPr>
          <p:nvPr/>
        </p:nvPicPr>
        <p:blipFill>
          <a:blip r:embed="rId2" cstate="print"/>
          <a:srcRect l="50000" b="50000"/>
          <a:stretch>
            <a:fillRect/>
          </a:stretch>
        </p:blipFill>
        <p:spPr bwMode="auto">
          <a:xfrm>
            <a:off x="4572000" y="-307975"/>
            <a:ext cx="4572000" cy="2879725"/>
          </a:xfrm>
          <a:prstGeom prst="rect">
            <a:avLst/>
          </a:prstGeom>
          <a:solidFill>
            <a:schemeClr val="accent3">
              <a:lumMod val="50000"/>
              <a:alpha val="80000"/>
            </a:schemeClr>
          </a:solidFill>
          <a:ln w="9525">
            <a:noFill/>
            <a:miter lim="800000"/>
            <a:headEnd/>
            <a:tailEnd/>
          </a:ln>
        </p:spPr>
      </p:pic>
      <p:pic>
        <p:nvPicPr>
          <p:cNvPr id="4" name="Picture 2" descr="C:\Users\Ana María\Desktop\PPS\AZUL.jpg"/>
          <p:cNvPicPr>
            <a:picLocks noChangeAspect="1" noChangeArrowheads="1"/>
          </p:cNvPicPr>
          <p:nvPr/>
        </p:nvPicPr>
        <p:blipFill>
          <a:blip r:embed="rId2" cstate="print"/>
          <a:srcRect t="50000" r="50000"/>
          <a:stretch>
            <a:fillRect/>
          </a:stretch>
        </p:blipFill>
        <p:spPr bwMode="auto">
          <a:xfrm>
            <a:off x="0" y="2571750"/>
            <a:ext cx="4572000" cy="2879725"/>
          </a:xfrm>
          <a:prstGeom prst="rect">
            <a:avLst/>
          </a:prstGeom>
          <a:solidFill>
            <a:schemeClr val="accent3">
              <a:lumMod val="50000"/>
              <a:alpha val="80000"/>
            </a:schemeClr>
          </a:solidFill>
          <a:ln w="9525">
            <a:noFill/>
            <a:miter lim="800000"/>
            <a:headEnd/>
            <a:tailEnd/>
          </a:ln>
        </p:spPr>
      </p:pic>
      <p:pic>
        <p:nvPicPr>
          <p:cNvPr id="5" name="Picture 2" descr="C:\Users\Ana María\Desktop\PPS\AZUL.jpg"/>
          <p:cNvPicPr>
            <a:picLocks noChangeAspect="1" noChangeArrowheads="1"/>
          </p:cNvPicPr>
          <p:nvPr/>
        </p:nvPicPr>
        <p:blipFill>
          <a:blip r:embed="rId2" cstate="print"/>
          <a:srcRect l="50000" t="50000"/>
          <a:stretch>
            <a:fillRect/>
          </a:stretch>
        </p:blipFill>
        <p:spPr bwMode="auto">
          <a:xfrm>
            <a:off x="4572000" y="2571750"/>
            <a:ext cx="4572000" cy="2879725"/>
          </a:xfrm>
          <a:prstGeom prst="rect">
            <a:avLst/>
          </a:prstGeom>
          <a:solidFill>
            <a:schemeClr val="accent3">
              <a:lumMod val="50000"/>
              <a:alpha val="80000"/>
            </a:schemeClr>
          </a:solidFill>
          <a:ln w="9525">
            <a:noFill/>
            <a:miter lim="800000"/>
            <a:headEnd/>
            <a:tailEnd/>
          </a:ln>
        </p:spPr>
      </p:pic>
      <p:sp>
        <p:nvSpPr>
          <p:cNvPr id="6" name="5 Rectángulo"/>
          <p:cNvSpPr/>
          <p:nvPr/>
        </p:nvSpPr>
        <p:spPr>
          <a:xfrm>
            <a:off x="0" y="-307975"/>
            <a:ext cx="9144000" cy="575945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0" y="-307975"/>
            <a:ext cx="9144000" cy="575945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uadroTexto"/>
          <p:cNvSpPr txBox="1"/>
          <p:nvPr/>
        </p:nvSpPr>
        <p:spPr>
          <a:xfrm>
            <a:off x="2339975" y="339725"/>
            <a:ext cx="1905000" cy="461963"/>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Tomelloso</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9" name="8 CuadroTexto"/>
          <p:cNvSpPr txBox="1"/>
          <p:nvPr/>
        </p:nvSpPr>
        <p:spPr>
          <a:xfrm>
            <a:off x="684213" y="4127500"/>
            <a:ext cx="7559675" cy="923925"/>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Tomelloso</a:t>
            </a:r>
            <a:r>
              <a:rPr lang="es-ES" b="1" dirty="0">
                <a:effectLst>
                  <a:glow rad="101600">
                    <a:schemeClr val="accent2">
                      <a:satMod val="175000"/>
                      <a:alpha val="40000"/>
                    </a:schemeClr>
                  </a:glow>
                  <a:outerShdw blurRad="38100" dist="38100" dir="2700000" algn="tl">
                    <a:srgbClr val="000000">
                      <a:alpha val="43137"/>
                    </a:srgbClr>
                  </a:outerShdw>
                </a:effectLst>
              </a:rPr>
              <a:t> es una ciudad de plano radial. Desde sus orígenes ha crecido de forma concéntrica. La mayoría de sus calles son largas y anchas y absolutamente llanas.</a:t>
            </a:r>
          </a:p>
        </p:txBody>
      </p:sp>
    </p:spTree>
  </p:cSld>
  <p:clrMapOvr>
    <a:masterClrMapping/>
  </p:clrMapOvr>
  <mc:AlternateContent xmlns:mc="http://schemas.openxmlformats.org/markup-compatibility/2006">
    <mc:Choice xmlns:p14="http://schemas.microsoft.com/office/powerpoint/2010/main" Requires="p14">
      <p:transition spd="slow" p14:dur="2250" advTm="27000">
        <p14:prism isContent="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2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strVal val="4/3*#ppt_w"/>
                                          </p:val>
                                        </p:tav>
                                        <p:tav tm="100000">
                                          <p:val>
                                            <p:strVal val="#ppt_w"/>
                                          </p:val>
                                        </p:tav>
                                      </p:tavLst>
                                    </p:anim>
                                    <p:anim calcmode="lin" valueType="num">
                                      <p:cBhvr>
                                        <p:cTn id="11" dur="2000" fill="hold"/>
                                        <p:tgtEl>
                                          <p:spTgt spid="3"/>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box(in)">
                                      <p:cBhvr>
                                        <p:cTn id="14" dur="2000"/>
                                        <p:tgtEl>
                                          <p:spTgt spid="2050"/>
                                        </p:tgtEl>
                                      </p:cBhvr>
                                    </p:animEffect>
                                  </p:childTnLst>
                                </p:cTn>
                              </p:par>
                              <p:par>
                                <p:cTn id="15" presetID="23" presetClass="entr" presetSubtype="288"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2000" fill="hold"/>
                                        <p:tgtEl>
                                          <p:spTgt spid="2050"/>
                                        </p:tgtEl>
                                        <p:attrNameLst>
                                          <p:attrName>ppt_w</p:attrName>
                                        </p:attrNameLst>
                                      </p:cBhvr>
                                      <p:tavLst>
                                        <p:tav tm="0">
                                          <p:val>
                                            <p:strVal val="4/3*#ppt_w"/>
                                          </p:val>
                                        </p:tav>
                                        <p:tav tm="100000">
                                          <p:val>
                                            <p:strVal val="#ppt_w"/>
                                          </p:val>
                                        </p:tav>
                                      </p:tavLst>
                                    </p:anim>
                                    <p:anim calcmode="lin" valueType="num">
                                      <p:cBhvr>
                                        <p:cTn id="18" dur="2000" fill="hold"/>
                                        <p:tgtEl>
                                          <p:spTgt spid="2050"/>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2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strVal val="4/3*#ppt_w"/>
                                          </p:val>
                                        </p:tav>
                                        <p:tav tm="100000">
                                          <p:val>
                                            <p:strVal val="#ppt_w"/>
                                          </p:val>
                                        </p:tav>
                                      </p:tavLst>
                                    </p:anim>
                                    <p:anim calcmode="lin" valueType="num">
                                      <p:cBhvr>
                                        <p:cTn id="25" dur="2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ox(in)">
                                      <p:cBhvr>
                                        <p:cTn id="28" dur="2000"/>
                                        <p:tgtEl>
                                          <p:spTgt spid="5"/>
                                        </p:tgtEl>
                                      </p:cBhvr>
                                    </p:animEffec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ppt_w</p:attrName>
                                        </p:attrNameLst>
                                      </p:cBhvr>
                                      <p:tavLst>
                                        <p:tav tm="0">
                                          <p:val>
                                            <p:strVal val="4/3*#ppt_w"/>
                                          </p:val>
                                        </p:tav>
                                        <p:tav tm="100000">
                                          <p:val>
                                            <p:strVal val="#ppt_w"/>
                                          </p:val>
                                        </p:tav>
                                      </p:tavLst>
                                    </p:anim>
                                    <p:anim calcmode="lin" valueType="num">
                                      <p:cBhvr>
                                        <p:cTn id="32" dur="2000" fill="hold"/>
                                        <p:tgtEl>
                                          <p:spTgt spid="5"/>
                                        </p:tgtEl>
                                        <p:attrNameLst>
                                          <p:attrName>ppt_h</p:attrName>
                                        </p:attrNameLst>
                                      </p:cBhvr>
                                      <p:tavLst>
                                        <p:tav tm="0">
                                          <p:val>
                                            <p:strVal val="4/3*#ppt_h"/>
                                          </p:val>
                                        </p:tav>
                                        <p:tav tm="100000">
                                          <p:val>
                                            <p:strVal val="#ppt_h"/>
                                          </p:val>
                                        </p:tav>
                                      </p:tavLst>
                                    </p:anim>
                                  </p:childTnLst>
                                </p:cTn>
                              </p:par>
                              <p:par>
                                <p:cTn id="33" presetID="26" presetClass="emph" presetSubtype="0" fill="hold" nodeType="withEffect">
                                  <p:stCondLst>
                                    <p:cond delay="0"/>
                                  </p:stCondLst>
                                  <p:childTnLst>
                                    <p:animEffect transition="out" filter="fade">
                                      <p:cBhvr>
                                        <p:cTn id="34" dur="3000" tmFilter="0, 0; .2, .5; .8, .5; 1, 0"/>
                                        <p:tgtEl>
                                          <p:spTgt spid="3"/>
                                        </p:tgtEl>
                                      </p:cBhvr>
                                    </p:animEffect>
                                    <p:animScale>
                                      <p:cBhvr>
                                        <p:cTn id="35" dur="1500" autoRev="1" fill="hold"/>
                                        <p:tgtEl>
                                          <p:spTgt spid="3"/>
                                        </p:tgtEl>
                                      </p:cBhvr>
                                      <p:by x="105000" y="105000"/>
                                    </p:animScale>
                                  </p:childTnLst>
                                </p:cTn>
                              </p:par>
                              <p:par>
                                <p:cTn id="36" presetID="26" presetClass="emph" presetSubtype="0" fill="hold" nodeType="withEffect">
                                  <p:stCondLst>
                                    <p:cond delay="0"/>
                                  </p:stCondLst>
                                  <p:childTnLst>
                                    <p:animEffect transition="out" filter="fade">
                                      <p:cBhvr>
                                        <p:cTn id="37" dur="3000" tmFilter="0, 0; .2, .5; .8, .5; 1, 0"/>
                                        <p:tgtEl>
                                          <p:spTgt spid="2050"/>
                                        </p:tgtEl>
                                      </p:cBhvr>
                                    </p:animEffect>
                                    <p:animScale>
                                      <p:cBhvr>
                                        <p:cTn id="38" dur="1500" autoRev="1" fill="hold"/>
                                        <p:tgtEl>
                                          <p:spTgt spid="2050"/>
                                        </p:tgtEl>
                                      </p:cBhvr>
                                      <p:by x="105000" y="105000"/>
                                    </p:animScale>
                                  </p:childTnLst>
                                </p:cTn>
                              </p:par>
                              <p:par>
                                <p:cTn id="39" presetID="26" presetClass="emph" presetSubtype="0" fill="hold" nodeType="withEffect">
                                  <p:stCondLst>
                                    <p:cond delay="0"/>
                                  </p:stCondLst>
                                  <p:childTnLst>
                                    <p:animEffect transition="out" filter="fade">
                                      <p:cBhvr>
                                        <p:cTn id="40" dur="3000" tmFilter="0, 0; .2, .5; .8, .5; 1, 0"/>
                                        <p:tgtEl>
                                          <p:spTgt spid="4"/>
                                        </p:tgtEl>
                                      </p:cBhvr>
                                    </p:animEffect>
                                    <p:animScale>
                                      <p:cBhvr>
                                        <p:cTn id="41" dur="1500" autoRev="1" fill="hold"/>
                                        <p:tgtEl>
                                          <p:spTgt spid="4"/>
                                        </p:tgtEl>
                                      </p:cBhvr>
                                      <p:by x="105000" y="105000"/>
                                    </p:animScale>
                                  </p:childTnLst>
                                </p:cTn>
                              </p:par>
                              <p:par>
                                <p:cTn id="42" presetID="26" presetClass="emph" presetSubtype="0" fill="hold" nodeType="withEffect">
                                  <p:stCondLst>
                                    <p:cond delay="0"/>
                                  </p:stCondLst>
                                  <p:childTnLst>
                                    <p:animEffect transition="out" filter="fade">
                                      <p:cBhvr>
                                        <p:cTn id="43" dur="3000" tmFilter="0, 0; .2, .5; .8, .5; 1, 0"/>
                                        <p:tgtEl>
                                          <p:spTgt spid="5"/>
                                        </p:tgtEl>
                                      </p:cBhvr>
                                    </p:animEffect>
                                    <p:animScale>
                                      <p:cBhvr>
                                        <p:cTn id="44" dur="1500" autoRev="1" fill="hold"/>
                                        <p:tgtEl>
                                          <p:spTgt spid="5"/>
                                        </p:tgtEl>
                                      </p:cBhvr>
                                      <p:by x="105000" y="105000"/>
                                    </p:animScale>
                                  </p:childTnLst>
                                </p:cTn>
                              </p:par>
                            </p:childTnLst>
                          </p:cTn>
                        </p:par>
                        <p:par>
                          <p:cTn id="45" fill="hold">
                            <p:stCondLst>
                              <p:cond delay="3000"/>
                            </p:stCondLst>
                            <p:childTnLst>
                              <p:par>
                                <p:cTn id="46" presetID="21" presetClass="entr" presetSubtype="4"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heel(4)">
                                      <p:cBhvr>
                                        <p:cTn id="48" dur="3000"/>
                                        <p:tgtEl>
                                          <p:spTgt spid="6"/>
                                        </p:tgtEl>
                                      </p:cBhvr>
                                    </p:animEffect>
                                  </p:childTnLst>
                                </p:cTn>
                              </p:par>
                              <p:par>
                                <p:cTn id="49" presetID="8" presetClass="entr" presetSubtype="32"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diamond(out)">
                                      <p:cBhvr>
                                        <p:cTn id="51" dur="3000"/>
                                        <p:tgtEl>
                                          <p:spTgt spid="7"/>
                                        </p:tgtEl>
                                      </p:cBhvr>
                                    </p:animEffect>
                                  </p:childTnLst>
                                </p:cTn>
                              </p:par>
                              <p:par>
                                <p:cTn id="52" presetID="23" presetClass="entr" presetSubtype="288"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p:cTn id="54" dur="3000" fill="hold"/>
                                        <p:tgtEl>
                                          <p:spTgt spid="6"/>
                                        </p:tgtEl>
                                        <p:attrNameLst>
                                          <p:attrName>ppt_w</p:attrName>
                                        </p:attrNameLst>
                                      </p:cBhvr>
                                      <p:tavLst>
                                        <p:tav tm="0">
                                          <p:val>
                                            <p:strVal val="4/3*#ppt_w"/>
                                          </p:val>
                                        </p:tav>
                                        <p:tav tm="100000">
                                          <p:val>
                                            <p:strVal val="#ppt_w"/>
                                          </p:val>
                                        </p:tav>
                                      </p:tavLst>
                                    </p:anim>
                                    <p:anim calcmode="lin" valueType="num">
                                      <p:cBhvr>
                                        <p:cTn id="55" dur="3000" fill="hold"/>
                                        <p:tgtEl>
                                          <p:spTgt spid="6"/>
                                        </p:tgtEl>
                                        <p:attrNameLst>
                                          <p:attrName>ppt_h</p:attrName>
                                        </p:attrNameLst>
                                      </p:cBhvr>
                                      <p:tavLst>
                                        <p:tav tm="0">
                                          <p:val>
                                            <p:strVal val="4/3*#ppt_h"/>
                                          </p:val>
                                        </p:tav>
                                        <p:tav tm="100000">
                                          <p:val>
                                            <p:strVal val="#ppt_h"/>
                                          </p:val>
                                        </p:tav>
                                      </p:tavLst>
                                    </p:anim>
                                  </p:childTnLst>
                                </p:cTn>
                              </p:par>
                              <p:par>
                                <p:cTn id="56" presetID="23" presetClass="entr" presetSubtype="288"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3000" fill="hold"/>
                                        <p:tgtEl>
                                          <p:spTgt spid="7"/>
                                        </p:tgtEl>
                                        <p:attrNameLst>
                                          <p:attrName>ppt_w</p:attrName>
                                        </p:attrNameLst>
                                      </p:cBhvr>
                                      <p:tavLst>
                                        <p:tav tm="0">
                                          <p:val>
                                            <p:strVal val="4/3*#ppt_w"/>
                                          </p:val>
                                        </p:tav>
                                        <p:tav tm="100000">
                                          <p:val>
                                            <p:strVal val="#ppt_w"/>
                                          </p:val>
                                        </p:tav>
                                      </p:tavLst>
                                    </p:anim>
                                    <p:anim calcmode="lin" valueType="num">
                                      <p:cBhvr>
                                        <p:cTn id="59" dur="3000" fill="hold"/>
                                        <p:tgtEl>
                                          <p:spTgt spid="7"/>
                                        </p:tgtEl>
                                        <p:attrNameLst>
                                          <p:attrName>ppt_h</p:attrName>
                                        </p:attrNameLst>
                                      </p:cBhvr>
                                      <p:tavLst>
                                        <p:tav tm="0">
                                          <p:val>
                                            <p:strVal val="4/3*#ppt_h"/>
                                          </p:val>
                                        </p:tav>
                                        <p:tav tm="100000">
                                          <p:val>
                                            <p:strVal val="#ppt_h"/>
                                          </p:val>
                                        </p:tav>
                                      </p:tavLst>
                                    </p:anim>
                                  </p:childTnLst>
                                </p:cTn>
                              </p:par>
                            </p:childTnLst>
                          </p:cTn>
                        </p:par>
                        <p:par>
                          <p:cTn id="60" fill="hold">
                            <p:stCondLst>
                              <p:cond delay="6000"/>
                            </p:stCondLst>
                            <p:childTnLst>
                              <p:par>
                                <p:cTn id="61" presetID="23" presetClass="entr" presetSubtype="16" fill="hold" grpId="0" nodeType="after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2000" fill="hold"/>
                                        <p:tgtEl>
                                          <p:spTgt spid="8"/>
                                        </p:tgtEl>
                                        <p:attrNameLst>
                                          <p:attrName>ppt_w</p:attrName>
                                        </p:attrNameLst>
                                      </p:cBhvr>
                                      <p:tavLst>
                                        <p:tav tm="0">
                                          <p:val>
                                            <p:fltVal val="0"/>
                                          </p:val>
                                        </p:tav>
                                        <p:tav tm="100000">
                                          <p:val>
                                            <p:strVal val="#ppt_w"/>
                                          </p:val>
                                        </p:tav>
                                      </p:tavLst>
                                    </p:anim>
                                    <p:anim calcmode="lin" valueType="num">
                                      <p:cBhvr>
                                        <p:cTn id="64" dur="2000" fill="hold"/>
                                        <p:tgtEl>
                                          <p:spTgt spid="8"/>
                                        </p:tgtEl>
                                        <p:attrNameLst>
                                          <p:attrName>ppt_h</p:attrName>
                                        </p:attrNameLst>
                                      </p:cBhvr>
                                      <p:tavLst>
                                        <p:tav tm="0">
                                          <p:val>
                                            <p:fltVal val="0"/>
                                          </p:val>
                                        </p:tav>
                                        <p:tav tm="100000">
                                          <p:val>
                                            <p:strVal val="#ppt_h"/>
                                          </p:val>
                                        </p:tav>
                                      </p:tavLst>
                                    </p:anim>
                                  </p:childTnLst>
                                </p:cTn>
                              </p:par>
                            </p:childTnLst>
                          </p:cTn>
                        </p:par>
                        <p:par>
                          <p:cTn id="65" fill="hold">
                            <p:stCondLst>
                              <p:cond delay="8000"/>
                            </p:stCondLst>
                            <p:childTnLst>
                              <p:par>
                                <p:cTn id="66" presetID="40" presetClass="entr" presetSubtype="0" fill="hold" grpId="0" nodeType="afterEffect">
                                  <p:stCondLst>
                                    <p:cond delay="500"/>
                                  </p:stCondLst>
                                  <p:iterate type="lt">
                                    <p:tmPct val="10000"/>
                                  </p:iterate>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1"/>
                                          </p:val>
                                        </p:tav>
                                        <p:tav tm="100000">
                                          <p:val>
                                            <p:strVal val="#ppt_x"/>
                                          </p:val>
                                        </p:tav>
                                      </p:tavLst>
                                    </p:anim>
                                    <p:anim calcmode="lin" valueType="num">
                                      <p:cBhvr>
                                        <p:cTn id="7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p:spPr>
      </p:pic>
      <p:pic>
        <p:nvPicPr>
          <p:cNvPr id="6" name="5 Imagen" descr="05deed819.jpg"/>
          <p:cNvPicPr>
            <a:picLocks noChangeAspect="1"/>
          </p:cNvPicPr>
          <p:nvPr/>
        </p:nvPicPr>
        <p:blipFill>
          <a:blip r:embed="rId2" cstate="print"/>
          <a:srcRect/>
          <a:stretch>
            <a:fillRect/>
          </a:stretch>
        </p:blipFill>
        <p:spPr bwMode="auto">
          <a:xfrm>
            <a:off x="0" y="-381000"/>
            <a:ext cx="9144000" cy="5976938"/>
          </a:xfrm>
          <a:prstGeom prst="rect">
            <a:avLst/>
          </a:prstGeom>
          <a:noFill/>
          <a:ln w="9525">
            <a:noFill/>
            <a:miter lim="800000"/>
            <a:headEnd/>
            <a:tailEnd/>
          </a:ln>
        </p:spPr>
      </p:pic>
      <p:sp>
        <p:nvSpPr>
          <p:cNvPr id="4" name="3 CuadroTexto"/>
          <p:cNvSpPr txBox="1"/>
          <p:nvPr/>
        </p:nvSpPr>
        <p:spPr>
          <a:xfrm>
            <a:off x="2268538" y="627063"/>
            <a:ext cx="3554412"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Torralba de Calatrava</a:t>
            </a:r>
          </a:p>
        </p:txBody>
      </p:sp>
      <p:sp>
        <p:nvSpPr>
          <p:cNvPr id="7" name="6 CuadroTexto"/>
          <p:cNvSpPr txBox="1"/>
          <p:nvPr/>
        </p:nvSpPr>
        <p:spPr>
          <a:xfrm>
            <a:off x="611188" y="4127500"/>
            <a:ext cx="7921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pueblo se levanta al sur del término, este tiene forma alargada y estrecha al sur, encontrándose ligeramente inclinado hacia el oeste, el pueblo está incluido dentro de la ruta de Don Quijote.</a:t>
            </a:r>
          </a:p>
        </p:txBody>
      </p:sp>
    </p:spTree>
  </p:cSld>
  <p:clrMapOvr>
    <a:masterClrMapping/>
  </p:clrMapOvr>
  <mc:AlternateContent xmlns:mc="http://schemas.openxmlformats.org/markup-compatibility/2006">
    <mc:Choice xmlns:p14="http://schemas.microsoft.com/office/powerpoint/2010/main" Requires="p14">
      <p:transition spd="slow" p14:dur="2000" advTm="28000">
        <p14:prism isContent="1"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8" presetClass="emph" presetSubtype="0" fill="hold" nodeType="withEffect">
                                  <p:stCondLst>
                                    <p:cond delay="0"/>
                                  </p:stCondLst>
                                  <p:childTnLst>
                                    <p:animRot by="5400000">
                                      <p:cBhvr>
                                        <p:cTn id="20" dur="2000" fill="hold"/>
                                        <p:tgtEl>
                                          <p:spTgt spid="5"/>
                                        </p:tgtEl>
                                        <p:attrNameLst>
                                          <p:attrName>r</p:attrName>
                                        </p:attrNameLst>
                                      </p:cBhvr>
                                    </p:animRot>
                                  </p:childTnLst>
                                </p:cTn>
                              </p:par>
                              <p:par>
                                <p:cTn id="21" presetID="8" presetClass="emph" presetSubtype="0" fill="hold" nodeType="withEffect">
                                  <p:stCondLst>
                                    <p:cond delay="2000"/>
                                  </p:stCondLst>
                                  <p:childTnLst>
                                    <p:animRot by="-5400000">
                                      <p:cBhvr>
                                        <p:cTn id="22" dur="2000" fill="hold"/>
                                        <p:tgtEl>
                                          <p:spTgt spid="5"/>
                                        </p:tgtEl>
                                        <p:attrNameLst>
                                          <p:attrName>r</p:attrName>
                                        </p:attrNameLst>
                                      </p:cBhvr>
                                    </p:animRot>
                                  </p:childTnLst>
                                </p:cTn>
                              </p:par>
                            </p:childTnLst>
                          </p:cTn>
                        </p:par>
                        <p:par>
                          <p:cTn id="23" fill="hold">
                            <p:stCondLst>
                              <p:cond delay="4000"/>
                            </p:stCondLst>
                            <p:childTnLst>
                              <p:par>
                                <p:cTn id="24" presetID="23" presetClass="entr" presetSubtype="16"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2000" fill="hold"/>
                                        <p:tgtEl>
                                          <p:spTgt spid="4"/>
                                        </p:tgtEl>
                                        <p:attrNameLst>
                                          <p:attrName>ppt_w</p:attrName>
                                        </p:attrNameLst>
                                      </p:cBhvr>
                                      <p:tavLst>
                                        <p:tav tm="0">
                                          <p:val>
                                            <p:fltVal val="0"/>
                                          </p:val>
                                        </p:tav>
                                        <p:tav tm="100000">
                                          <p:val>
                                            <p:strVal val="#ppt_w"/>
                                          </p:val>
                                        </p:tav>
                                      </p:tavLst>
                                    </p:anim>
                                    <p:anim calcmode="lin" valueType="num">
                                      <p:cBhvr>
                                        <p:cTn id="27" dur="2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6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Image98.jpg"/>
          <p:cNvPicPr>
            <a:picLocks noChangeAspect="1"/>
          </p:cNvPicPr>
          <p:nvPr/>
        </p:nvPicPr>
        <p:blipFill>
          <a:blip r:embed="rId3" cstate="print"/>
          <a:srcRect/>
          <a:stretch>
            <a:fillRect/>
          </a:stretch>
        </p:blipFill>
        <p:spPr bwMode="auto">
          <a:xfrm>
            <a:off x="0" y="-307975"/>
            <a:ext cx="9144000" cy="5832475"/>
          </a:xfrm>
          <a:prstGeom prst="rect">
            <a:avLst/>
          </a:prstGeom>
          <a:noFill/>
          <a:ln w="9525">
            <a:noFill/>
            <a:miter lim="800000"/>
            <a:headEnd/>
            <a:tailEnd/>
          </a:ln>
        </p:spPr>
      </p:pic>
      <p:pic>
        <p:nvPicPr>
          <p:cNvPr id="3" name="2 Imagen" descr="Image98.jpg"/>
          <p:cNvPicPr>
            <a:picLocks noChangeAspect="1"/>
          </p:cNvPicPr>
          <p:nvPr/>
        </p:nvPicPr>
        <p:blipFill>
          <a:blip r:embed="rId3" cstate="print"/>
          <a:srcRect/>
          <a:stretch>
            <a:fillRect/>
          </a:stretch>
        </p:blipFill>
        <p:spPr bwMode="auto">
          <a:xfrm>
            <a:off x="0" y="-307975"/>
            <a:ext cx="9144000" cy="5832475"/>
          </a:xfrm>
          <a:prstGeom prst="rect">
            <a:avLst/>
          </a:prstGeom>
          <a:noFill/>
          <a:ln w="9525">
            <a:noFill/>
            <a:miter lim="800000"/>
            <a:headEnd/>
            <a:tailEnd/>
          </a:ln>
        </p:spPr>
      </p:pic>
      <p:sp>
        <p:nvSpPr>
          <p:cNvPr id="4" name="3 CuadroTexto"/>
          <p:cNvSpPr txBox="1"/>
          <p:nvPr/>
        </p:nvSpPr>
        <p:spPr>
          <a:xfrm>
            <a:off x="3851275" y="1203325"/>
            <a:ext cx="2100263" cy="461963"/>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Torrenueva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p:txBody>
      </p:sp>
      <p:sp>
        <p:nvSpPr>
          <p:cNvPr id="5" name="4 CuadroTexto"/>
          <p:cNvSpPr txBox="1"/>
          <p:nvPr/>
        </p:nvSpPr>
        <p:spPr>
          <a:xfrm>
            <a:off x="539750" y="4435475"/>
            <a:ext cx="76327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Forma parte del Campo de Montiel, como localidad que perteneció a la Orden de Santiago desde la Edad Media hasta el siglo XIX.</a:t>
            </a:r>
          </a:p>
        </p:txBody>
      </p:sp>
    </p:spTree>
  </p:cSld>
  <p:clrMapOvr>
    <a:masterClrMapping/>
  </p:clrMapOvr>
  <mc:AlternateContent xmlns:mc="http://schemas.openxmlformats.org/markup-compatibility/2006">
    <mc:Choice xmlns:p14="http://schemas.microsoft.com/office/powerpoint/2010/main" Requires="p14">
      <p:transition spd="slow" p14:dur="2250" advTm="21000">
        <p:split orient="vert"/>
        <p:sndAc>
          <p:stSnd loop="1">
            <p:snd r:embed="rId2" name="Por la ruta del Quijote.wav"/>
          </p:stSnd>
        </p:sndAc>
      </p:transition>
    </mc:Choice>
    <mc:Fallback>
      <p:transition spd="slow" advTm="21000">
        <p:split orient="vert"/>
        <p:sndAc>
          <p:stSnd loop="1">
            <p:snd r:embed="rId2" name="Por la ruta del Quijo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out)">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3000" fill="hold"/>
                                        <p:tgtEl>
                                          <p:spTgt spid="21"/>
                                        </p:tgtEl>
                                        <p:attrNameLst>
                                          <p:attrName>ppt_w</p:attrName>
                                        </p:attrNameLst>
                                      </p:cBhvr>
                                      <p:tavLst>
                                        <p:tav tm="0">
                                          <p:val>
                                            <p:strVal val="4/3*#ppt_w"/>
                                          </p:val>
                                        </p:tav>
                                        <p:tav tm="100000">
                                          <p:val>
                                            <p:strVal val="#ppt_w"/>
                                          </p:val>
                                        </p:tav>
                                      </p:tavLst>
                                    </p:anim>
                                    <p:anim calcmode="lin" valueType="num">
                                      <p:cBhvr>
                                        <p:cTn id="15" dur="3000" fill="hold"/>
                                        <p:tgtEl>
                                          <p:spTgt spid="21"/>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plus(in)">
                                      <p:cBhvr>
                                        <p:cTn id="18" dur="3000"/>
                                        <p:tgtEl>
                                          <p:spTgt spid="21"/>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rcRect/>
          <a:stretch>
            <a:fillRect/>
          </a:stretch>
        </p:blipFill>
        <p:spPr bwMode="auto">
          <a:xfrm>
            <a:off x="0" y="-307975"/>
            <a:ext cx="9144000" cy="5759450"/>
          </a:xfrm>
          <a:prstGeom prst="rect">
            <a:avLst/>
          </a:prstGeom>
          <a:noFill/>
          <a:ln w="9525">
            <a:noFill/>
            <a:miter lim="800000"/>
            <a:headEnd/>
            <a:tailEnd/>
          </a:ln>
        </p:spPr>
      </p:pic>
      <p:pic>
        <p:nvPicPr>
          <p:cNvPr id="3" name="2 Imagen" descr="Imagen38.jpg"/>
          <p:cNvPicPr>
            <a:picLocks noChangeAspect="1"/>
          </p:cNvPicPr>
          <p:nvPr/>
        </p:nvPicPr>
        <p:blipFill>
          <a:blip r:embed="rId2" cstate="print"/>
          <a:srcRect l="15350" t="44999" r="72050" b="36247"/>
          <a:stretch>
            <a:fillRect/>
          </a:stretch>
        </p:blipFill>
        <p:spPr bwMode="auto">
          <a:xfrm>
            <a:off x="1475656" y="2283718"/>
            <a:ext cx="1008112" cy="1152128"/>
          </a:xfrm>
          <a:prstGeom prst="rect">
            <a:avLst/>
          </a:prstGeom>
          <a:noFill/>
          <a:ln w="9525">
            <a:noFill/>
            <a:miter lim="800000"/>
            <a:headEnd/>
            <a:tailEnd/>
          </a:ln>
          <a:effectLst>
            <a:softEdge rad="317500"/>
          </a:effectLst>
        </p:spPr>
      </p:pic>
      <p:sp>
        <p:nvSpPr>
          <p:cNvPr id="5" name="4 CuadroTexto"/>
          <p:cNvSpPr txBox="1"/>
          <p:nvPr/>
        </p:nvSpPr>
        <p:spPr>
          <a:xfrm>
            <a:off x="1331913" y="555625"/>
            <a:ext cx="2066925"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Valdepeñas </a:t>
            </a:r>
          </a:p>
        </p:txBody>
      </p:sp>
      <p:sp>
        <p:nvSpPr>
          <p:cNvPr id="6" name="5 CuadroTexto"/>
          <p:cNvSpPr txBox="1"/>
          <p:nvPr/>
        </p:nvSpPr>
        <p:spPr>
          <a:xfrm>
            <a:off x="900113" y="4127500"/>
            <a:ext cx="66960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cabeza del partido judicial que agrupa a las localidades de Moral de Calatrava, Santa Cruz de </a:t>
            </a:r>
            <a:r>
              <a:rPr lang="es-ES" b="1" dirty="0" err="1">
                <a:effectLst>
                  <a:glow rad="101600">
                    <a:schemeClr val="accent2">
                      <a:satMod val="175000"/>
                      <a:alpha val="40000"/>
                    </a:schemeClr>
                  </a:glow>
                  <a:outerShdw blurRad="38100" dist="38100" dir="2700000" algn="tl">
                    <a:srgbClr val="000000">
                      <a:alpha val="43137"/>
                    </a:srgbClr>
                  </a:outerShdw>
                </a:effectLst>
              </a:rPr>
              <a:t>Mudela</a:t>
            </a:r>
            <a:r>
              <a:rPr lang="es-ES" b="1" dirty="0">
                <a:effectLst>
                  <a:glow rad="101600">
                    <a:schemeClr val="accent2">
                      <a:satMod val="175000"/>
                      <a:alpha val="40000"/>
                    </a:schemeClr>
                  </a:glow>
                  <a:outerShdw blurRad="38100" dist="38100" dir="2700000" algn="tl">
                    <a:srgbClr val="000000">
                      <a:alpha val="43137"/>
                    </a:srgbClr>
                  </a:outerShdw>
                </a:effectLst>
              </a:rPr>
              <a:t>, Viso del Marqués, </a:t>
            </a:r>
            <a:r>
              <a:rPr lang="es-ES" b="1" dirty="0" err="1">
                <a:effectLst>
                  <a:glow rad="101600">
                    <a:schemeClr val="accent2">
                      <a:satMod val="175000"/>
                      <a:alpha val="40000"/>
                    </a:schemeClr>
                  </a:glow>
                  <a:outerShdw blurRad="38100" dist="38100" dir="2700000" algn="tl">
                    <a:srgbClr val="000000">
                      <a:alpha val="43137"/>
                    </a:srgbClr>
                  </a:outerShdw>
                </a:effectLst>
              </a:rPr>
              <a:t>Torrenueva</a:t>
            </a:r>
            <a:r>
              <a:rPr lang="es-ES" b="1" dirty="0">
                <a:effectLst>
                  <a:glow rad="101600">
                    <a:schemeClr val="accent2">
                      <a:satMod val="175000"/>
                      <a:alpha val="40000"/>
                    </a:schemeClr>
                  </a:glow>
                  <a:outerShdw blurRad="38100" dist="38100" dir="2700000" algn="tl">
                    <a:srgbClr val="000000">
                      <a:alpha val="43137"/>
                    </a:srgbClr>
                  </a:outerShdw>
                </a:effectLst>
              </a:rPr>
              <a:t>, Castellar de Santiago y </a:t>
            </a:r>
            <a:r>
              <a:rPr lang="es-ES" b="1" dirty="0" err="1">
                <a:effectLst>
                  <a:glow rad="101600">
                    <a:schemeClr val="accent2">
                      <a:satMod val="175000"/>
                      <a:alpha val="40000"/>
                    </a:schemeClr>
                  </a:glow>
                  <a:outerShdw blurRad="38100" dist="38100" dir="2700000" algn="tl">
                    <a:srgbClr val="000000">
                      <a:alpha val="43137"/>
                    </a:srgbClr>
                  </a:outerShdw>
                </a:effectLst>
              </a:rPr>
              <a:t>Almuradiel</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9000">
        <p14:warp dir="i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6*min(max(#ppt_w*#ppt_h,.3),1)-7.4)/-.7*#ppt_w"/>
                                          </p:val>
                                        </p:tav>
                                        <p:tav tm="100000">
                                          <p:val>
                                            <p:strVal val="#ppt_w"/>
                                          </p:val>
                                        </p:tav>
                                      </p:tavLst>
                                    </p:anim>
                                    <p:anim calcmode="lin" valueType="num">
                                      <p:cBhvr>
                                        <p:cTn id="8" dur="3000" fill="hold"/>
                                        <p:tgtEl>
                                          <p:spTgt spid="4"/>
                                        </p:tgtEl>
                                        <p:attrNameLst>
                                          <p:attrName>ppt_h</p:attrName>
                                        </p:attrNameLst>
                                      </p:cBhvr>
                                      <p:tavLst>
                                        <p:tav tm="0">
                                          <p:val>
                                            <p:strVal val="(6*min(max(#ppt_w*#ppt_h,.3),1)-7.4)/-.7*#ppt_h"/>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strVal val="1+(6*min(max(#ppt_w*#ppt_h,.3),1)-7.4)/-.7*#ppt_h/2"/>
                                          </p:val>
                                        </p:tav>
                                        <p:tav tm="100000">
                                          <p:val>
                                            <p:strVal val="#ppt_y"/>
                                          </p:val>
                                        </p:tav>
                                      </p:tavLst>
                                    </p:anim>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23" presetClass="entr" presetSubtype="32" fill="hold" nodeType="withEffect">
                                  <p:stCondLst>
                                    <p:cond delay="2900"/>
                                  </p:stCondLst>
                                  <p:childTnLst>
                                    <p:set>
                                      <p:cBhvr>
                                        <p:cTn id="17" dur="1" fill="hold">
                                          <p:stCondLst>
                                            <p:cond delay="0"/>
                                          </p:stCondLst>
                                        </p:cTn>
                                        <p:tgtEl>
                                          <p:spTgt spid="3"/>
                                        </p:tgtEl>
                                        <p:attrNameLst>
                                          <p:attrName>style.visibility</p:attrName>
                                        </p:attrNameLst>
                                      </p:cBhvr>
                                      <p:to>
                                        <p:strVal val="visible"/>
                                      </p:to>
                                    </p:set>
                                    <p:anim calcmode="lin" valueType="num">
                                      <p:cBhvr>
                                        <p:cTn id="18" dur="2000" fill="hold"/>
                                        <p:tgtEl>
                                          <p:spTgt spid="3"/>
                                        </p:tgtEl>
                                        <p:attrNameLst>
                                          <p:attrName>ppt_w</p:attrName>
                                        </p:attrNameLst>
                                      </p:cBhvr>
                                      <p:tavLst>
                                        <p:tav tm="0">
                                          <p:val>
                                            <p:strVal val="4*#ppt_w"/>
                                          </p:val>
                                        </p:tav>
                                        <p:tav tm="100000">
                                          <p:val>
                                            <p:strVal val="#ppt_w"/>
                                          </p:val>
                                        </p:tav>
                                      </p:tavLst>
                                    </p:anim>
                                    <p:anim calcmode="lin" valueType="num">
                                      <p:cBhvr>
                                        <p:cTn id="19" dur="2000" fill="hold"/>
                                        <p:tgtEl>
                                          <p:spTgt spid="3"/>
                                        </p:tgtEl>
                                        <p:attrNameLst>
                                          <p:attrName>ppt_h</p:attrName>
                                        </p:attrNameLst>
                                      </p:cBhvr>
                                      <p:tavLst>
                                        <p:tav tm="0">
                                          <p:val>
                                            <p:strVal val="4*#ppt_h"/>
                                          </p:val>
                                        </p:tav>
                                        <p:tav tm="100000">
                                          <p:val>
                                            <p:strVal val="#ppt_h"/>
                                          </p:val>
                                        </p:tav>
                                      </p:tavLst>
                                    </p:anim>
                                  </p:childTnLst>
                                </p:cTn>
                              </p:par>
                            </p:childTnLst>
                          </p:cTn>
                        </p:par>
                        <p:par>
                          <p:cTn id="20" fill="hold">
                            <p:stCondLst>
                              <p:cond delay="4900"/>
                            </p:stCondLst>
                            <p:childTnLst>
                              <p:par>
                                <p:cTn id="21" presetID="10" presetClass="exit" presetSubtype="0" fill="hold" nodeType="afterEffect">
                                  <p:stCondLst>
                                    <p:cond delay="0"/>
                                  </p:stCondLst>
                                  <p:childTnLst>
                                    <p:animEffect transition="out" filter="fade">
                                      <p:cBhvr>
                                        <p:cTn id="22" dur="2000"/>
                                        <p:tgtEl>
                                          <p:spTgt spid="3"/>
                                        </p:tgtEl>
                                      </p:cBhvr>
                                    </p:animEffect>
                                    <p:set>
                                      <p:cBhvr>
                                        <p:cTn id="23" dur="1" fill="hold">
                                          <p:stCondLst>
                                            <p:cond delay="1999"/>
                                          </p:stCondLst>
                                        </p:cTn>
                                        <p:tgtEl>
                                          <p:spTgt spid="3"/>
                                        </p:tgtEl>
                                        <p:attrNameLst>
                                          <p:attrName>style.visibility</p:attrName>
                                        </p:attrNameLst>
                                      </p:cBhvr>
                                      <p:to>
                                        <p:strVal val="hidden"/>
                                      </p:to>
                                    </p:set>
                                  </p:childTnLst>
                                </p:cTn>
                              </p:par>
                            </p:childTnLst>
                          </p:cTn>
                        </p:par>
                        <p:par>
                          <p:cTn id="24" fill="hold">
                            <p:stCondLst>
                              <p:cond delay="6900"/>
                            </p:stCondLst>
                            <p:childTnLst>
                              <p:par>
                                <p:cTn id="25" presetID="23" presetClass="entr" presetSubtype="16"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2000" fill="hold"/>
                                        <p:tgtEl>
                                          <p:spTgt spid="5"/>
                                        </p:tgtEl>
                                        <p:attrNameLst>
                                          <p:attrName>ppt_w</p:attrName>
                                        </p:attrNameLst>
                                      </p:cBhvr>
                                      <p:tavLst>
                                        <p:tav tm="0">
                                          <p:val>
                                            <p:fltVal val="0"/>
                                          </p:val>
                                        </p:tav>
                                        <p:tav tm="100000">
                                          <p:val>
                                            <p:strVal val="#ppt_w"/>
                                          </p:val>
                                        </p:tav>
                                      </p:tavLst>
                                    </p:anim>
                                    <p:anim calcmode="lin" valueType="num">
                                      <p:cBhvr>
                                        <p:cTn id="28" dur="2000" fill="hold"/>
                                        <p:tgtEl>
                                          <p:spTgt spid="5"/>
                                        </p:tgtEl>
                                        <p:attrNameLst>
                                          <p:attrName>ppt_h</p:attrName>
                                        </p:attrNameLst>
                                      </p:cBhvr>
                                      <p:tavLst>
                                        <p:tav tm="0">
                                          <p:val>
                                            <p:fltVal val="0"/>
                                          </p:val>
                                        </p:tav>
                                        <p:tav tm="100000">
                                          <p:val>
                                            <p:strVal val="#ppt_h"/>
                                          </p:val>
                                        </p:tav>
                                      </p:tavLst>
                                    </p:anim>
                                  </p:childTnLst>
                                </p:cTn>
                              </p:par>
                            </p:childTnLst>
                          </p:cTn>
                        </p:par>
                        <p:par>
                          <p:cTn id="29" fill="hold">
                            <p:stCondLst>
                              <p:cond delay="8900"/>
                            </p:stCondLst>
                            <p:childTnLst>
                              <p:par>
                                <p:cTn id="30" presetID="40" presetClass="entr" presetSubtype="0" fill="hold" grpId="0" nodeType="afterEffect">
                                  <p:stCondLst>
                                    <p:cond delay="50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rcRect/>
          <a:stretch>
            <a:fillRect/>
          </a:stretch>
        </p:blipFill>
        <p:spPr bwMode="auto">
          <a:xfrm>
            <a:off x="0" y="-381000"/>
            <a:ext cx="9144000" cy="5905500"/>
          </a:xfrm>
          <a:prstGeom prst="rect">
            <a:avLst/>
          </a:prstGeom>
          <a:noFill/>
          <a:ln w="9525">
            <a:noFill/>
            <a:miter lim="800000"/>
            <a:headEnd/>
            <a:tailEnd/>
          </a:ln>
        </p:spPr>
      </p:pic>
      <p:sp>
        <p:nvSpPr>
          <p:cNvPr id="5" name="4 Triángulo isósceles"/>
          <p:cNvSpPr/>
          <p:nvPr/>
        </p:nvSpPr>
        <p:spPr>
          <a:xfrm>
            <a:off x="0" y="0"/>
            <a:ext cx="1258888" cy="5143500"/>
          </a:xfrm>
          <a:prstGeom prst="triangle">
            <a:avLst/>
          </a:prstGeom>
          <a:solidFill>
            <a:schemeClr val="tx2">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isósceles"/>
          <p:cNvSpPr/>
          <p:nvPr/>
        </p:nvSpPr>
        <p:spPr>
          <a:xfrm>
            <a:off x="1258888" y="0"/>
            <a:ext cx="1296987" cy="5143500"/>
          </a:xfrm>
          <a:prstGeom prst="triangle">
            <a:avLst/>
          </a:prstGeom>
          <a:solidFill>
            <a:schemeClr val="tx2">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2555875" y="0"/>
            <a:ext cx="1295400" cy="5143500"/>
          </a:xfrm>
          <a:prstGeom prst="triangle">
            <a:avLst/>
          </a:prstGeom>
          <a:solidFill>
            <a:schemeClr val="tx2">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isósceles"/>
          <p:cNvSpPr/>
          <p:nvPr/>
        </p:nvSpPr>
        <p:spPr>
          <a:xfrm>
            <a:off x="3851275" y="0"/>
            <a:ext cx="1296988" cy="5143500"/>
          </a:xfrm>
          <a:prstGeom prst="triangle">
            <a:avLst/>
          </a:prstGeom>
          <a:solidFill>
            <a:schemeClr val="tx2">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isósceles"/>
          <p:cNvSpPr/>
          <p:nvPr/>
        </p:nvSpPr>
        <p:spPr>
          <a:xfrm>
            <a:off x="5148263" y="0"/>
            <a:ext cx="1357312" cy="5143500"/>
          </a:xfrm>
          <a:prstGeom prst="triangle">
            <a:avLst/>
          </a:prstGeom>
          <a:solidFill>
            <a:schemeClr val="tx2">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6516688" y="0"/>
            <a:ext cx="1368425" cy="5143500"/>
          </a:xfrm>
          <a:prstGeom prst="triangle">
            <a:avLst/>
          </a:prstGeom>
          <a:solidFill>
            <a:schemeClr val="tx2">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isósceles"/>
          <p:cNvSpPr/>
          <p:nvPr/>
        </p:nvSpPr>
        <p:spPr>
          <a:xfrm>
            <a:off x="7885113" y="0"/>
            <a:ext cx="1258887" cy="5143500"/>
          </a:xfrm>
          <a:prstGeom prst="triangle">
            <a:avLst/>
          </a:prstGeom>
          <a:solidFill>
            <a:schemeClr val="tx2">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uadroTexto"/>
          <p:cNvSpPr txBox="1"/>
          <p:nvPr/>
        </p:nvSpPr>
        <p:spPr>
          <a:xfrm>
            <a:off x="3492500" y="339725"/>
            <a:ext cx="1984375"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Valenzuela </a:t>
            </a:r>
          </a:p>
        </p:txBody>
      </p:sp>
      <p:sp>
        <p:nvSpPr>
          <p:cNvPr id="13" name="12 CuadroTexto"/>
          <p:cNvSpPr txBox="1"/>
          <p:nvPr/>
        </p:nvSpPr>
        <p:spPr>
          <a:xfrm>
            <a:off x="395288" y="3819525"/>
            <a:ext cx="77771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Sus orígenes más remotos se sitúan en un pequeño castillo               almorávide construido sobre el actual solar de la parroquia. A raíz de la Batalla de Las Navas de Tolosa (1212) el territorio es conquistado por los cristianos y entregado como señorío a la Orden de Calatrava.</a:t>
            </a:r>
          </a:p>
        </p:txBody>
      </p:sp>
    </p:spTree>
  </p:cSld>
  <p:clrMapOvr>
    <a:masterClrMapping/>
  </p:clrMapOvr>
  <mc:AlternateContent xmlns:mc="http://schemas.openxmlformats.org/markup-compatibility/2006">
    <mc:Choice xmlns:p14="http://schemas.microsoft.com/office/powerpoint/2010/main" Requires="p14">
      <p:transition spd="slow" p14:dur="3000" advTm="34000">
        <p14:shred pattern="rectang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ppt_x"/>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ppt_x"/>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3000"/>
                                        <p:tgtEl>
                                          <p:spTgt spid="9"/>
                                        </p:tgtEl>
                                        <p:attrNameLst>
                                          <p:attrName>ppt_x</p:attrName>
                                        </p:attrNameLst>
                                      </p:cBhvr>
                                      <p:tavLst>
                                        <p:tav tm="0">
                                          <p:val>
                                            <p:strVal val="ppt_x"/>
                                          </p:val>
                                        </p:tav>
                                        <p:tav tm="100000">
                                          <p:val>
                                            <p:strVal val="ppt_x"/>
                                          </p:val>
                                        </p:tav>
                                      </p:tavLst>
                                    </p:anim>
                                    <p:anim calcmode="lin" valueType="num">
                                      <p:cBhvr additive="base">
                                        <p:cTn id="35" dur="3000"/>
                                        <p:tgtEl>
                                          <p:spTgt spid="9"/>
                                        </p:tgtEl>
                                        <p:attrNameLst>
                                          <p:attrName>ppt_y</p:attrName>
                                        </p:attrNameLst>
                                      </p:cBhvr>
                                      <p:tavLst>
                                        <p:tav tm="0">
                                          <p:val>
                                            <p:strVal val="ppt_y"/>
                                          </p:val>
                                        </p:tav>
                                        <p:tav tm="100000">
                                          <p:val>
                                            <p:strVal val="1+ppt_h/2"/>
                                          </p:val>
                                        </p:tav>
                                      </p:tavLst>
                                    </p:anim>
                                    <p:set>
                                      <p:cBhvr>
                                        <p:cTn id="36" dur="1" fill="hold">
                                          <p:stCondLst>
                                            <p:cond delay="2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3000"/>
                                        <p:tgtEl>
                                          <p:spTgt spid="10"/>
                                        </p:tgtEl>
                                        <p:attrNameLst>
                                          <p:attrName>ppt_x</p:attrName>
                                        </p:attrNameLst>
                                      </p:cBhvr>
                                      <p:tavLst>
                                        <p:tav tm="0">
                                          <p:val>
                                            <p:strVal val="ppt_x"/>
                                          </p:val>
                                        </p:tav>
                                        <p:tav tm="100000">
                                          <p:val>
                                            <p:strVal val="ppt_x"/>
                                          </p:val>
                                        </p:tav>
                                      </p:tavLst>
                                    </p:anim>
                                    <p:anim calcmode="lin" valueType="num">
                                      <p:cBhvr additive="base">
                                        <p:cTn id="42" dur="3000"/>
                                        <p:tgtEl>
                                          <p:spTgt spid="10"/>
                                        </p:tgtEl>
                                        <p:attrNameLst>
                                          <p:attrName>ppt_y</p:attrName>
                                        </p:attrNameLst>
                                      </p:cBhvr>
                                      <p:tavLst>
                                        <p:tav tm="0">
                                          <p:val>
                                            <p:strVal val="ppt_y"/>
                                          </p:val>
                                        </p:tav>
                                        <p:tav tm="100000">
                                          <p:val>
                                            <p:strVal val="1+ppt_h/2"/>
                                          </p:val>
                                        </p:tav>
                                      </p:tavLst>
                                    </p:anim>
                                    <p:set>
                                      <p:cBhvr>
                                        <p:cTn id="43" dur="1" fill="hold">
                                          <p:stCondLst>
                                            <p:cond delay="2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3000"/>
                                        <p:tgtEl>
                                          <p:spTgt spid="10"/>
                                        </p:tgtEl>
                                      </p:cBhvr>
                                    </p:animEffect>
                                    <p:set>
                                      <p:cBhvr>
                                        <p:cTn id="46" dur="1" fill="hold">
                                          <p:stCondLst>
                                            <p:cond delay="2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3000"/>
                                        <p:tgtEl>
                                          <p:spTgt spid="11"/>
                                        </p:tgtEl>
                                        <p:attrNameLst>
                                          <p:attrName>ppt_x</p:attrName>
                                        </p:attrNameLst>
                                      </p:cBhvr>
                                      <p:tavLst>
                                        <p:tav tm="0">
                                          <p:val>
                                            <p:strVal val="ppt_x"/>
                                          </p:val>
                                        </p:tav>
                                        <p:tav tm="100000">
                                          <p:val>
                                            <p:strVal val="ppt_x"/>
                                          </p:val>
                                        </p:tav>
                                      </p:tavLst>
                                    </p:anim>
                                    <p:anim calcmode="lin" valueType="num">
                                      <p:cBhvr additive="base">
                                        <p:cTn id="49" dur="3000"/>
                                        <p:tgtEl>
                                          <p:spTgt spid="11"/>
                                        </p:tgtEl>
                                        <p:attrNameLst>
                                          <p:attrName>ppt_y</p:attrName>
                                        </p:attrNameLst>
                                      </p:cBhvr>
                                      <p:tavLst>
                                        <p:tav tm="0">
                                          <p:val>
                                            <p:strVal val="ppt_y"/>
                                          </p:val>
                                        </p:tav>
                                        <p:tav tm="100000">
                                          <p:val>
                                            <p:strVal val="1+ppt_h/2"/>
                                          </p:val>
                                        </p:tav>
                                      </p:tavLst>
                                    </p:anim>
                                    <p:set>
                                      <p:cBhvr>
                                        <p:cTn id="50" dur="1" fill="hold">
                                          <p:stCondLst>
                                            <p:cond delay="2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3000"/>
                                        <p:tgtEl>
                                          <p:spTgt spid="11"/>
                                        </p:tgtEl>
                                      </p:cBhvr>
                                    </p:animEffect>
                                    <p:set>
                                      <p:cBhvr>
                                        <p:cTn id="53" dur="1" fill="hold">
                                          <p:stCondLst>
                                            <p:cond delay="2999"/>
                                          </p:stCondLst>
                                        </p:cTn>
                                        <p:tgtEl>
                                          <p:spTgt spid="11"/>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4/3*#ppt_w"/>
                                          </p:val>
                                        </p:tav>
                                        <p:tav tm="100000">
                                          <p:val>
                                            <p:strVal val="#ppt_w"/>
                                          </p:val>
                                        </p:tav>
                                      </p:tavLst>
                                    </p:anim>
                                    <p:anim calcmode="lin" valueType="num">
                                      <p:cBhvr>
                                        <p:cTn id="57" dur="3000" fill="hold"/>
                                        <p:tgtEl>
                                          <p:spTgt spid="4"/>
                                        </p:tgtEl>
                                        <p:attrNameLst>
                                          <p:attrName>ppt_h</p:attrName>
                                        </p:attrNameLst>
                                      </p:cBhvr>
                                      <p:tavLst>
                                        <p:tav tm="0">
                                          <p:val>
                                            <p:strVal val="4/3*#ppt_h"/>
                                          </p:val>
                                        </p:tav>
                                        <p:tav tm="100000">
                                          <p:val>
                                            <p:strVal val="#ppt_h"/>
                                          </p:val>
                                        </p:tav>
                                      </p:tavLst>
                                    </p:anim>
                                  </p:childTnLst>
                                </p:cTn>
                              </p:par>
                            </p:childTnLst>
                          </p:cTn>
                        </p:par>
                        <p:par>
                          <p:cTn id="58" fill="hold">
                            <p:stCondLst>
                              <p:cond delay="3000"/>
                            </p:stCondLst>
                            <p:childTnLst>
                              <p:par>
                                <p:cTn id="59" presetID="23" presetClass="entr" presetSubtype="16"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2000" fill="hold"/>
                                        <p:tgtEl>
                                          <p:spTgt spid="12"/>
                                        </p:tgtEl>
                                        <p:attrNameLst>
                                          <p:attrName>ppt_w</p:attrName>
                                        </p:attrNameLst>
                                      </p:cBhvr>
                                      <p:tavLst>
                                        <p:tav tm="0">
                                          <p:val>
                                            <p:fltVal val="0"/>
                                          </p:val>
                                        </p:tav>
                                        <p:tav tm="100000">
                                          <p:val>
                                            <p:strVal val="#ppt_w"/>
                                          </p:val>
                                        </p:tav>
                                      </p:tavLst>
                                    </p:anim>
                                    <p:anim calcmode="lin" valueType="num">
                                      <p:cBhvr>
                                        <p:cTn id="62" dur="2000" fill="hold"/>
                                        <p:tgtEl>
                                          <p:spTgt spid="12"/>
                                        </p:tgtEl>
                                        <p:attrNameLst>
                                          <p:attrName>ppt_h</p:attrName>
                                        </p:attrNameLst>
                                      </p:cBhvr>
                                      <p:tavLst>
                                        <p:tav tm="0">
                                          <p:val>
                                            <p:fltVal val="0"/>
                                          </p:val>
                                        </p:tav>
                                        <p:tav tm="100000">
                                          <p:val>
                                            <p:strVal val="#ppt_h"/>
                                          </p:val>
                                        </p:tav>
                                      </p:tavLst>
                                    </p:anim>
                                  </p:childTnLst>
                                </p:cTn>
                              </p:par>
                            </p:childTnLst>
                          </p:cTn>
                        </p:par>
                        <p:par>
                          <p:cTn id="63" fill="hold">
                            <p:stCondLst>
                              <p:cond delay="5000"/>
                            </p:stCondLst>
                            <p:childTnLst>
                              <p:par>
                                <p:cTn id="64" presetID="40" presetClass="entr" presetSubtype="0" fill="hold" grpId="0" nodeType="afterEffect">
                                  <p:stCondLst>
                                    <p:cond delay="500"/>
                                  </p:stCondLst>
                                  <p:iterate type="lt">
                                    <p:tmPct val="10000"/>
                                  </p:iterate>
                                  <p:childTnLst>
                                    <p:set>
                                      <p:cBhvr>
                                        <p:cTn id="65" dur="1" fill="hold">
                                          <p:stCondLst>
                                            <p:cond delay="0"/>
                                          </p:stCondLst>
                                        </p:cTn>
                                        <p:tgtEl>
                                          <p:spTgt spid="13"/>
                                        </p:tgtEl>
                                        <p:attrNameLst>
                                          <p:attrName>style.visibility</p:attrName>
                                        </p:attrNameLst>
                                      </p:cBhvr>
                                      <p:to>
                                        <p:strVal val="visible"/>
                                      </p:to>
                                    </p:set>
                                    <p:animEffect transition="in" filter="fade">
                                      <p:cBhvr>
                                        <p:cTn id="66" dur="1000"/>
                                        <p:tgtEl>
                                          <p:spTgt spid="13"/>
                                        </p:tgtEl>
                                      </p:cBhvr>
                                    </p:animEffect>
                                    <p:anim calcmode="lin" valueType="num">
                                      <p:cBhvr>
                                        <p:cTn id="67" dur="1000" fill="hold"/>
                                        <p:tgtEl>
                                          <p:spTgt spid="13"/>
                                        </p:tgtEl>
                                        <p:attrNameLst>
                                          <p:attrName>ppt_x</p:attrName>
                                        </p:attrNameLst>
                                      </p:cBhvr>
                                      <p:tavLst>
                                        <p:tav tm="0">
                                          <p:val>
                                            <p:strVal val="#ppt_x-.1"/>
                                          </p:val>
                                        </p:tav>
                                        <p:tav tm="100000">
                                          <p:val>
                                            <p:strVal val="#ppt_x"/>
                                          </p:val>
                                        </p:tav>
                                      </p:tavLst>
                                    </p:anim>
                                    <p:anim calcmode="lin" valueType="num">
                                      <p:cBhvr>
                                        <p:cTn id="6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P spid="1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rcRect/>
          <a:stretch>
            <a:fillRect/>
          </a:stretch>
        </p:blipFill>
        <p:spPr bwMode="auto">
          <a:xfrm>
            <a:off x="0" y="0"/>
            <a:ext cx="9144000" cy="5667375"/>
          </a:xfrm>
          <a:prstGeom prst="rect">
            <a:avLst/>
          </a:prstGeom>
          <a:noFill/>
          <a:ln w="9525">
            <a:noFill/>
            <a:miter lim="800000"/>
            <a:headEnd/>
            <a:tailEnd/>
          </a:ln>
          <a:effectLst>
            <a:outerShdw blurRad="44450" dist="27940" dir="5400000" algn="ctr">
              <a:srgbClr val="000000">
                <a:alpha val="32000"/>
              </a:srgbClr>
            </a:outerShdw>
          </a:effectLst>
        </p:spPr>
      </p:pic>
      <p:sp>
        <p:nvSpPr>
          <p:cNvPr id="43" name="42 Paralelogramo"/>
          <p:cNvSpPr/>
          <p:nvPr/>
        </p:nvSpPr>
        <p:spPr>
          <a:xfrm>
            <a:off x="-323850" y="493713"/>
            <a:ext cx="2016125" cy="3375025"/>
          </a:xfrm>
          <a:prstGeom prst="parallelogram">
            <a:avLst>
              <a:gd name="adj" fmla="val 67668"/>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2" name="61 Paralelogramo"/>
          <p:cNvSpPr/>
          <p:nvPr/>
        </p:nvSpPr>
        <p:spPr>
          <a:xfrm>
            <a:off x="-180975" y="608013"/>
            <a:ext cx="2089150" cy="3375025"/>
          </a:xfrm>
          <a:prstGeom prst="parallelogram">
            <a:avLst>
              <a:gd name="adj" fmla="val 67668"/>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3" name="62 Paralelogramo"/>
          <p:cNvSpPr/>
          <p:nvPr/>
        </p:nvSpPr>
        <p:spPr>
          <a:xfrm>
            <a:off x="0" y="722313"/>
            <a:ext cx="2051050" cy="3375025"/>
          </a:xfrm>
          <a:prstGeom prst="parallelogram">
            <a:avLst>
              <a:gd name="adj" fmla="val 67668"/>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4" name="63 Paralelogramo"/>
          <p:cNvSpPr/>
          <p:nvPr/>
        </p:nvSpPr>
        <p:spPr>
          <a:xfrm>
            <a:off x="179388" y="844550"/>
            <a:ext cx="2016125" cy="3375025"/>
          </a:xfrm>
          <a:prstGeom prst="parallelogram">
            <a:avLst>
              <a:gd name="adj" fmla="val 67668"/>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3" name="72 Paralelogramo"/>
          <p:cNvSpPr/>
          <p:nvPr/>
        </p:nvSpPr>
        <p:spPr>
          <a:xfrm>
            <a:off x="1908175" y="519113"/>
            <a:ext cx="1943100" cy="3375025"/>
          </a:xfrm>
          <a:prstGeom prst="parallelogram">
            <a:avLst>
              <a:gd name="adj" fmla="val 67668"/>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4" name="73 Paralelogramo"/>
          <p:cNvSpPr/>
          <p:nvPr/>
        </p:nvSpPr>
        <p:spPr>
          <a:xfrm>
            <a:off x="2051050" y="627063"/>
            <a:ext cx="1944688" cy="3376612"/>
          </a:xfrm>
          <a:prstGeom prst="parallelogram">
            <a:avLst>
              <a:gd name="adj" fmla="val 67668"/>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5" name="74 Paralelogramo"/>
          <p:cNvSpPr/>
          <p:nvPr/>
        </p:nvSpPr>
        <p:spPr>
          <a:xfrm>
            <a:off x="2195513" y="736600"/>
            <a:ext cx="1944687" cy="3375025"/>
          </a:xfrm>
          <a:prstGeom prst="parallelogram">
            <a:avLst>
              <a:gd name="adj" fmla="val 67668"/>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6" name="75 Paralelogramo"/>
          <p:cNvSpPr/>
          <p:nvPr/>
        </p:nvSpPr>
        <p:spPr>
          <a:xfrm>
            <a:off x="2339975" y="844550"/>
            <a:ext cx="1952625" cy="3375025"/>
          </a:xfrm>
          <a:prstGeom prst="parallelogram">
            <a:avLst>
              <a:gd name="adj" fmla="val 67668"/>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1" name="80 Paralelogramo"/>
          <p:cNvSpPr/>
          <p:nvPr/>
        </p:nvSpPr>
        <p:spPr>
          <a:xfrm>
            <a:off x="4140200" y="465138"/>
            <a:ext cx="2087563" cy="3376612"/>
          </a:xfrm>
          <a:prstGeom prst="parallelogram">
            <a:avLst>
              <a:gd name="adj" fmla="val 67668"/>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2" name="81 Paralelogramo"/>
          <p:cNvSpPr/>
          <p:nvPr/>
        </p:nvSpPr>
        <p:spPr>
          <a:xfrm>
            <a:off x="4284663" y="574675"/>
            <a:ext cx="2159000" cy="3375025"/>
          </a:xfrm>
          <a:prstGeom prst="parallelogram">
            <a:avLst>
              <a:gd name="adj" fmla="val 67668"/>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3" name="82 Paralelogramo"/>
          <p:cNvSpPr/>
          <p:nvPr/>
        </p:nvSpPr>
        <p:spPr>
          <a:xfrm>
            <a:off x="4427538" y="681038"/>
            <a:ext cx="2160587" cy="3375025"/>
          </a:xfrm>
          <a:prstGeom prst="parallelogram">
            <a:avLst>
              <a:gd name="adj" fmla="val 67668"/>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4" name="83 Paralelogramo"/>
          <p:cNvSpPr/>
          <p:nvPr/>
        </p:nvSpPr>
        <p:spPr>
          <a:xfrm>
            <a:off x="4572000" y="844550"/>
            <a:ext cx="2160588" cy="3375025"/>
          </a:xfrm>
          <a:prstGeom prst="parallelogram">
            <a:avLst>
              <a:gd name="adj" fmla="val 67668"/>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7" name="96 Paralelogramo"/>
          <p:cNvSpPr/>
          <p:nvPr/>
        </p:nvSpPr>
        <p:spPr>
          <a:xfrm>
            <a:off x="6948488" y="493713"/>
            <a:ext cx="1800225" cy="3375025"/>
          </a:xfrm>
          <a:prstGeom prst="parallelogram">
            <a:avLst>
              <a:gd name="adj" fmla="val 67668"/>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8" name="97 Paralelogramo"/>
          <p:cNvSpPr/>
          <p:nvPr/>
        </p:nvSpPr>
        <p:spPr>
          <a:xfrm>
            <a:off x="7092950" y="608013"/>
            <a:ext cx="1800225" cy="3375025"/>
          </a:xfrm>
          <a:prstGeom prst="parallelogram">
            <a:avLst>
              <a:gd name="adj" fmla="val 67668"/>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9" name="98 Paralelogramo"/>
          <p:cNvSpPr/>
          <p:nvPr/>
        </p:nvSpPr>
        <p:spPr>
          <a:xfrm>
            <a:off x="7235825" y="722313"/>
            <a:ext cx="1728788" cy="3375025"/>
          </a:xfrm>
          <a:prstGeom prst="parallelogram">
            <a:avLst>
              <a:gd name="adj" fmla="val 67668"/>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0" name="99 Paralelogramo"/>
          <p:cNvSpPr/>
          <p:nvPr/>
        </p:nvSpPr>
        <p:spPr>
          <a:xfrm>
            <a:off x="7380288" y="836613"/>
            <a:ext cx="1763712" cy="3375025"/>
          </a:xfrm>
          <a:prstGeom prst="parallelogram">
            <a:avLst>
              <a:gd name="adj" fmla="val 67668"/>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CuadroTexto"/>
          <p:cNvSpPr txBox="1"/>
          <p:nvPr/>
        </p:nvSpPr>
        <p:spPr>
          <a:xfrm>
            <a:off x="1619250" y="484188"/>
            <a:ext cx="2470150"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Villamanrique </a:t>
            </a:r>
          </a:p>
        </p:txBody>
      </p:sp>
      <p:sp>
        <p:nvSpPr>
          <p:cNvPr id="20" name="19 CuadroTexto"/>
          <p:cNvSpPr txBox="1"/>
          <p:nvPr/>
        </p:nvSpPr>
        <p:spPr>
          <a:xfrm>
            <a:off x="539750" y="3795713"/>
            <a:ext cx="77755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Villamanrique es famoso por sus fiestas patronales del Arcángel San Miguel (del 29 de septiembre al 3 de octubre), en especial por los encierros de vacas que transcurren por la calle de Jerónimo Frías y por la Plaza de España.</a:t>
            </a:r>
          </a:p>
        </p:txBody>
      </p:sp>
    </p:spTree>
  </p:cSld>
  <p:clrMapOvr>
    <a:masterClrMapping/>
  </p:clrMapOvr>
  <mc:AlternateContent xmlns:mc="http://schemas.openxmlformats.org/markup-compatibility/2006">
    <mc:Choice xmlns:p14="http://schemas.microsoft.com/office/powerpoint/2010/main" Requires="p14">
      <p:transition spd="slow" p14:dur="3250" advTm="33000">
        <p14:honeycomb/>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2"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1+#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blinds(horizontal)">
                                      <p:cBhvr>
                                        <p:cTn id="14" dur="3000"/>
                                        <p:tgtEl>
                                          <p:spTgt spid="62"/>
                                        </p:tgtEl>
                                      </p:cBhvr>
                                    </p:animEffect>
                                  </p:childTnLst>
                                </p:cTn>
                              </p:par>
                              <p:par>
                                <p:cTn id="15" presetID="2" presetClass="entr" presetSubtype="2" fill="hold" nodeType="withEffect">
                                  <p:stCondLst>
                                    <p:cond delay="0"/>
                                  </p:stCondLst>
                                  <p:childTnLst>
                                    <p:set>
                                      <p:cBhvr>
                                        <p:cTn id="16" dur="1" fill="hold">
                                          <p:stCondLst>
                                            <p:cond delay="0"/>
                                          </p:stCondLst>
                                        </p:cTn>
                                        <p:tgtEl>
                                          <p:spTgt spid="62"/>
                                        </p:tgtEl>
                                        <p:attrNameLst>
                                          <p:attrName>style.visibility</p:attrName>
                                        </p:attrNameLst>
                                      </p:cBhvr>
                                      <p:to>
                                        <p:strVal val="visible"/>
                                      </p:to>
                                    </p:set>
                                    <p:anim calcmode="lin" valueType="num">
                                      <p:cBhvr additive="base">
                                        <p:cTn id="17" dur="3000" fill="hold"/>
                                        <p:tgtEl>
                                          <p:spTgt spid="62"/>
                                        </p:tgtEl>
                                        <p:attrNameLst>
                                          <p:attrName>ppt_x</p:attrName>
                                        </p:attrNameLst>
                                      </p:cBhvr>
                                      <p:tavLst>
                                        <p:tav tm="0">
                                          <p:val>
                                            <p:strVal val="1+#ppt_w/2"/>
                                          </p:val>
                                        </p:tav>
                                        <p:tav tm="100000">
                                          <p:val>
                                            <p:strVal val="#ppt_x"/>
                                          </p:val>
                                        </p:tav>
                                      </p:tavLst>
                                    </p:anim>
                                    <p:anim calcmode="lin" valueType="num">
                                      <p:cBhvr additive="base">
                                        <p:cTn id="18" dur="3000" fill="hold"/>
                                        <p:tgtEl>
                                          <p:spTgt spid="62"/>
                                        </p:tgtEl>
                                        <p:attrNameLst>
                                          <p:attrName>ppt_y</p:attrName>
                                        </p:attrNameLst>
                                      </p:cBhvr>
                                      <p:tavLst>
                                        <p:tav tm="0">
                                          <p:val>
                                            <p:strVal val="#ppt_y"/>
                                          </p:val>
                                        </p:tav>
                                        <p:tav tm="100000">
                                          <p:val>
                                            <p:strVal val="#ppt_y"/>
                                          </p:val>
                                        </p:tav>
                                      </p:tavLst>
                                    </p:anim>
                                  </p:childTnLst>
                                </p:cTn>
                              </p:par>
                              <p:par>
                                <p:cTn id="19" presetID="3" presetClass="entr" presetSubtype="10"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blinds(horizontal)">
                                      <p:cBhvr>
                                        <p:cTn id="21" dur="3000"/>
                                        <p:tgtEl>
                                          <p:spTgt spid="63"/>
                                        </p:tgtEl>
                                      </p:cBhvr>
                                    </p:animEffect>
                                  </p:childTnLst>
                                </p:cTn>
                              </p:par>
                              <p:par>
                                <p:cTn id="22" presetID="2" presetClass="entr" presetSubtype="2"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3000" fill="hold"/>
                                        <p:tgtEl>
                                          <p:spTgt spid="63"/>
                                        </p:tgtEl>
                                        <p:attrNameLst>
                                          <p:attrName>ppt_x</p:attrName>
                                        </p:attrNameLst>
                                      </p:cBhvr>
                                      <p:tavLst>
                                        <p:tav tm="0">
                                          <p:val>
                                            <p:strVal val="1+#ppt_w/2"/>
                                          </p:val>
                                        </p:tav>
                                        <p:tav tm="100000">
                                          <p:val>
                                            <p:strVal val="#ppt_x"/>
                                          </p:val>
                                        </p:tav>
                                      </p:tavLst>
                                    </p:anim>
                                    <p:anim calcmode="lin" valueType="num">
                                      <p:cBhvr additive="base">
                                        <p:cTn id="25" dur="3000" fill="hold"/>
                                        <p:tgtEl>
                                          <p:spTgt spid="63"/>
                                        </p:tgtEl>
                                        <p:attrNameLst>
                                          <p:attrName>ppt_y</p:attrName>
                                        </p:attrNameLst>
                                      </p:cBhvr>
                                      <p:tavLst>
                                        <p:tav tm="0">
                                          <p:val>
                                            <p:strVal val="#ppt_y"/>
                                          </p:val>
                                        </p:tav>
                                        <p:tav tm="100000">
                                          <p:val>
                                            <p:strVal val="#ppt_y"/>
                                          </p:val>
                                        </p:tav>
                                      </p:tavLst>
                                    </p:anim>
                                  </p:childTnLst>
                                </p:cTn>
                              </p:par>
                              <p:par>
                                <p:cTn id="26" presetID="3" presetClass="entr" presetSubtype="10"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blinds(horizontal)">
                                      <p:cBhvr>
                                        <p:cTn id="28" dur="3000"/>
                                        <p:tgtEl>
                                          <p:spTgt spid="64"/>
                                        </p:tgtEl>
                                      </p:cBhvr>
                                    </p:animEffect>
                                  </p:childTnLst>
                                </p:cTn>
                              </p:par>
                              <p:par>
                                <p:cTn id="29" presetID="2" presetClass="entr" presetSubtype="2"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3000" fill="hold"/>
                                        <p:tgtEl>
                                          <p:spTgt spid="64"/>
                                        </p:tgtEl>
                                        <p:attrNameLst>
                                          <p:attrName>ppt_x</p:attrName>
                                        </p:attrNameLst>
                                      </p:cBhvr>
                                      <p:tavLst>
                                        <p:tav tm="0">
                                          <p:val>
                                            <p:strVal val="1+#ppt_w/2"/>
                                          </p:val>
                                        </p:tav>
                                        <p:tav tm="100000">
                                          <p:val>
                                            <p:strVal val="#ppt_x"/>
                                          </p:val>
                                        </p:tav>
                                      </p:tavLst>
                                    </p:anim>
                                    <p:anim calcmode="lin" valueType="num">
                                      <p:cBhvr additive="base">
                                        <p:cTn id="32" dur="3000" fill="hold"/>
                                        <p:tgtEl>
                                          <p:spTgt spid="64"/>
                                        </p:tgtEl>
                                        <p:attrNameLst>
                                          <p:attrName>ppt_y</p:attrName>
                                        </p:attrNameLst>
                                      </p:cBhvr>
                                      <p:tavLst>
                                        <p:tav tm="0">
                                          <p:val>
                                            <p:strVal val="#ppt_y"/>
                                          </p:val>
                                        </p:tav>
                                        <p:tav tm="100000">
                                          <p:val>
                                            <p:strVal val="#ppt_y"/>
                                          </p:val>
                                        </p:tav>
                                      </p:tavLst>
                                    </p:anim>
                                  </p:childTnLst>
                                </p:cTn>
                              </p:par>
                              <p:par>
                                <p:cTn id="33" presetID="3" presetClass="entr" presetSubtype="10" fill="hold" nodeType="withEffect">
                                  <p:stCondLst>
                                    <p:cond delay="0"/>
                                  </p:stCondLst>
                                  <p:childTnLst>
                                    <p:set>
                                      <p:cBhvr>
                                        <p:cTn id="34" dur="1" fill="hold">
                                          <p:stCondLst>
                                            <p:cond delay="0"/>
                                          </p:stCondLst>
                                        </p:cTn>
                                        <p:tgtEl>
                                          <p:spTgt spid="73"/>
                                        </p:tgtEl>
                                        <p:attrNameLst>
                                          <p:attrName>style.visibility</p:attrName>
                                        </p:attrNameLst>
                                      </p:cBhvr>
                                      <p:to>
                                        <p:strVal val="visible"/>
                                      </p:to>
                                    </p:set>
                                    <p:animEffect transition="in" filter="blinds(horizontal)">
                                      <p:cBhvr>
                                        <p:cTn id="35" dur="3000"/>
                                        <p:tgtEl>
                                          <p:spTgt spid="73"/>
                                        </p:tgtEl>
                                      </p:cBhvr>
                                    </p:animEffect>
                                  </p:childTnLst>
                                </p:cTn>
                              </p:par>
                              <p:par>
                                <p:cTn id="36" presetID="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1+#ppt_w/2"/>
                                          </p:val>
                                        </p:tav>
                                        <p:tav tm="100000">
                                          <p:val>
                                            <p:strVal val="#ppt_x"/>
                                          </p:val>
                                        </p:tav>
                                      </p:tavLst>
                                    </p:anim>
                                    <p:anim calcmode="lin" valueType="num">
                                      <p:cBhvr additive="base">
                                        <p:cTn id="39" dur="3000" fill="hold"/>
                                        <p:tgtEl>
                                          <p:spTgt spid="73"/>
                                        </p:tgtEl>
                                        <p:attrNameLst>
                                          <p:attrName>ppt_y</p:attrName>
                                        </p:attrNameLst>
                                      </p:cBhvr>
                                      <p:tavLst>
                                        <p:tav tm="0">
                                          <p:val>
                                            <p:strVal val="#ppt_y"/>
                                          </p:val>
                                        </p:tav>
                                        <p:tav tm="100000">
                                          <p:val>
                                            <p:strVal val="#ppt_y"/>
                                          </p:val>
                                        </p:tav>
                                      </p:tavLst>
                                    </p:anim>
                                  </p:childTnLst>
                                </p:cTn>
                              </p:par>
                              <p:par>
                                <p:cTn id="40" presetID="3" presetClass="entr" presetSubtype="1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blinds(horizontal)">
                                      <p:cBhvr>
                                        <p:cTn id="42" dur="3000"/>
                                        <p:tgtEl>
                                          <p:spTgt spid="74"/>
                                        </p:tgtEl>
                                      </p:cBhvr>
                                    </p:animEffect>
                                  </p:childTnLst>
                                </p:cTn>
                              </p:par>
                              <p:par>
                                <p:cTn id="43" presetID="2" presetClass="entr" presetSubtype="2"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anim calcmode="lin" valueType="num">
                                      <p:cBhvr additive="base">
                                        <p:cTn id="45" dur="3000" fill="hold"/>
                                        <p:tgtEl>
                                          <p:spTgt spid="74"/>
                                        </p:tgtEl>
                                        <p:attrNameLst>
                                          <p:attrName>ppt_x</p:attrName>
                                        </p:attrNameLst>
                                      </p:cBhvr>
                                      <p:tavLst>
                                        <p:tav tm="0">
                                          <p:val>
                                            <p:strVal val="1+#ppt_w/2"/>
                                          </p:val>
                                        </p:tav>
                                        <p:tav tm="100000">
                                          <p:val>
                                            <p:strVal val="#ppt_x"/>
                                          </p:val>
                                        </p:tav>
                                      </p:tavLst>
                                    </p:anim>
                                    <p:anim calcmode="lin" valueType="num">
                                      <p:cBhvr additive="base">
                                        <p:cTn id="46" dur="3000" fill="hold"/>
                                        <p:tgtEl>
                                          <p:spTgt spid="74"/>
                                        </p:tgtEl>
                                        <p:attrNameLst>
                                          <p:attrName>ppt_y</p:attrName>
                                        </p:attrNameLst>
                                      </p:cBhvr>
                                      <p:tavLst>
                                        <p:tav tm="0">
                                          <p:val>
                                            <p:strVal val="#ppt_y"/>
                                          </p:val>
                                        </p:tav>
                                        <p:tav tm="100000">
                                          <p:val>
                                            <p:strVal val="#ppt_y"/>
                                          </p:val>
                                        </p:tav>
                                      </p:tavLst>
                                    </p:anim>
                                  </p:childTnLst>
                                </p:cTn>
                              </p:par>
                              <p:par>
                                <p:cTn id="47" presetID="3" presetClass="entr" presetSubtype="10" fill="hold"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blinds(horizontal)">
                                      <p:cBhvr>
                                        <p:cTn id="49" dur="3000"/>
                                        <p:tgtEl>
                                          <p:spTgt spid="75"/>
                                        </p:tgtEl>
                                      </p:cBhvr>
                                    </p:animEffect>
                                  </p:childTnLst>
                                </p:cTn>
                              </p:par>
                              <p:par>
                                <p:cTn id="50" presetID="2" presetClass="entr" presetSubtype="2"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3000" fill="hold"/>
                                        <p:tgtEl>
                                          <p:spTgt spid="75"/>
                                        </p:tgtEl>
                                        <p:attrNameLst>
                                          <p:attrName>ppt_x</p:attrName>
                                        </p:attrNameLst>
                                      </p:cBhvr>
                                      <p:tavLst>
                                        <p:tav tm="0">
                                          <p:val>
                                            <p:strVal val="1+#ppt_w/2"/>
                                          </p:val>
                                        </p:tav>
                                        <p:tav tm="100000">
                                          <p:val>
                                            <p:strVal val="#ppt_x"/>
                                          </p:val>
                                        </p:tav>
                                      </p:tavLst>
                                    </p:anim>
                                    <p:anim calcmode="lin" valueType="num">
                                      <p:cBhvr additive="base">
                                        <p:cTn id="53" dur="3000" fill="hold"/>
                                        <p:tgtEl>
                                          <p:spTgt spid="75"/>
                                        </p:tgtEl>
                                        <p:attrNameLst>
                                          <p:attrName>ppt_y</p:attrName>
                                        </p:attrNameLst>
                                      </p:cBhvr>
                                      <p:tavLst>
                                        <p:tav tm="0">
                                          <p:val>
                                            <p:strVal val="#ppt_y"/>
                                          </p:val>
                                        </p:tav>
                                        <p:tav tm="100000">
                                          <p:val>
                                            <p:strVal val="#ppt_y"/>
                                          </p:val>
                                        </p:tav>
                                      </p:tavLst>
                                    </p:anim>
                                  </p:childTnLst>
                                </p:cTn>
                              </p:par>
                              <p:par>
                                <p:cTn id="54" presetID="3" presetClass="entr" presetSubtype="10" fill="hold"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blinds(horizontal)">
                                      <p:cBhvr>
                                        <p:cTn id="56" dur="3000"/>
                                        <p:tgtEl>
                                          <p:spTgt spid="76"/>
                                        </p:tgtEl>
                                      </p:cBhvr>
                                    </p:animEffect>
                                  </p:childTnLst>
                                </p:cTn>
                              </p:par>
                              <p:par>
                                <p:cTn id="57" presetID="2" presetClass="entr" presetSubtype="2" fill="hold" nodeType="with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3000" fill="hold"/>
                                        <p:tgtEl>
                                          <p:spTgt spid="76"/>
                                        </p:tgtEl>
                                        <p:attrNameLst>
                                          <p:attrName>ppt_x</p:attrName>
                                        </p:attrNameLst>
                                      </p:cBhvr>
                                      <p:tavLst>
                                        <p:tav tm="0">
                                          <p:val>
                                            <p:strVal val="1+#ppt_w/2"/>
                                          </p:val>
                                        </p:tav>
                                        <p:tav tm="100000">
                                          <p:val>
                                            <p:strVal val="#ppt_x"/>
                                          </p:val>
                                        </p:tav>
                                      </p:tavLst>
                                    </p:anim>
                                    <p:anim calcmode="lin" valueType="num">
                                      <p:cBhvr additive="base">
                                        <p:cTn id="60" dur="3000" fill="hold"/>
                                        <p:tgtEl>
                                          <p:spTgt spid="76"/>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blinds(horizontal)">
                                      <p:cBhvr>
                                        <p:cTn id="63" dur="3000"/>
                                        <p:tgtEl>
                                          <p:spTgt spid="81"/>
                                        </p:tgtEl>
                                      </p:cBhvr>
                                    </p:animEffect>
                                  </p:childTnLst>
                                </p:cTn>
                              </p:par>
                              <p:par>
                                <p:cTn id="64" presetID="2" presetClass="entr" presetSubtype="2"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3000" fill="hold"/>
                                        <p:tgtEl>
                                          <p:spTgt spid="81"/>
                                        </p:tgtEl>
                                        <p:attrNameLst>
                                          <p:attrName>ppt_x</p:attrName>
                                        </p:attrNameLst>
                                      </p:cBhvr>
                                      <p:tavLst>
                                        <p:tav tm="0">
                                          <p:val>
                                            <p:strVal val="1+#ppt_w/2"/>
                                          </p:val>
                                        </p:tav>
                                        <p:tav tm="100000">
                                          <p:val>
                                            <p:strVal val="#ppt_x"/>
                                          </p:val>
                                        </p:tav>
                                      </p:tavLst>
                                    </p:anim>
                                    <p:anim calcmode="lin" valueType="num">
                                      <p:cBhvr additive="base">
                                        <p:cTn id="67" dur="3000" fill="hold"/>
                                        <p:tgtEl>
                                          <p:spTgt spid="81"/>
                                        </p:tgtEl>
                                        <p:attrNameLst>
                                          <p:attrName>ppt_y</p:attrName>
                                        </p:attrNameLst>
                                      </p:cBhvr>
                                      <p:tavLst>
                                        <p:tav tm="0">
                                          <p:val>
                                            <p:strVal val="#ppt_y"/>
                                          </p:val>
                                        </p:tav>
                                        <p:tav tm="100000">
                                          <p:val>
                                            <p:strVal val="#ppt_y"/>
                                          </p:val>
                                        </p:tav>
                                      </p:tavLst>
                                    </p:anim>
                                  </p:childTnLst>
                                </p:cTn>
                              </p:par>
                              <p:par>
                                <p:cTn id="68" presetID="3" presetClass="entr" presetSubtype="10" fill="hold"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blinds(horizontal)">
                                      <p:cBhvr>
                                        <p:cTn id="70" dur="3000"/>
                                        <p:tgtEl>
                                          <p:spTgt spid="82"/>
                                        </p:tgtEl>
                                      </p:cBhvr>
                                    </p:animEffect>
                                  </p:childTnLst>
                                </p:cTn>
                              </p:par>
                              <p:par>
                                <p:cTn id="71" presetID="2" presetClass="entr" presetSubtype="2" fill="hold" nodeType="withEffect">
                                  <p:stCondLst>
                                    <p:cond delay="0"/>
                                  </p:stCondLst>
                                  <p:childTnLst>
                                    <p:set>
                                      <p:cBhvr>
                                        <p:cTn id="72" dur="1" fill="hold">
                                          <p:stCondLst>
                                            <p:cond delay="0"/>
                                          </p:stCondLst>
                                        </p:cTn>
                                        <p:tgtEl>
                                          <p:spTgt spid="82"/>
                                        </p:tgtEl>
                                        <p:attrNameLst>
                                          <p:attrName>style.visibility</p:attrName>
                                        </p:attrNameLst>
                                      </p:cBhvr>
                                      <p:to>
                                        <p:strVal val="visible"/>
                                      </p:to>
                                    </p:set>
                                    <p:anim calcmode="lin" valueType="num">
                                      <p:cBhvr additive="base">
                                        <p:cTn id="73" dur="3000" fill="hold"/>
                                        <p:tgtEl>
                                          <p:spTgt spid="82"/>
                                        </p:tgtEl>
                                        <p:attrNameLst>
                                          <p:attrName>ppt_x</p:attrName>
                                        </p:attrNameLst>
                                      </p:cBhvr>
                                      <p:tavLst>
                                        <p:tav tm="0">
                                          <p:val>
                                            <p:strVal val="1+#ppt_w/2"/>
                                          </p:val>
                                        </p:tav>
                                        <p:tav tm="100000">
                                          <p:val>
                                            <p:strVal val="#ppt_x"/>
                                          </p:val>
                                        </p:tav>
                                      </p:tavLst>
                                    </p:anim>
                                    <p:anim calcmode="lin" valueType="num">
                                      <p:cBhvr additive="base">
                                        <p:cTn id="74" dur="3000" fill="hold"/>
                                        <p:tgtEl>
                                          <p:spTgt spid="82"/>
                                        </p:tgtEl>
                                        <p:attrNameLst>
                                          <p:attrName>ppt_y</p:attrName>
                                        </p:attrNameLst>
                                      </p:cBhvr>
                                      <p:tavLst>
                                        <p:tav tm="0">
                                          <p:val>
                                            <p:strVal val="#ppt_y"/>
                                          </p:val>
                                        </p:tav>
                                        <p:tav tm="100000">
                                          <p:val>
                                            <p:strVal val="#ppt_y"/>
                                          </p:val>
                                        </p:tav>
                                      </p:tavLst>
                                    </p:anim>
                                  </p:childTnLst>
                                </p:cTn>
                              </p:par>
                              <p:par>
                                <p:cTn id="75" presetID="3" presetClass="entr" presetSubtype="10" fill="hold" nodeType="with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blinds(horizontal)">
                                      <p:cBhvr>
                                        <p:cTn id="77" dur="3000"/>
                                        <p:tgtEl>
                                          <p:spTgt spid="83"/>
                                        </p:tgtEl>
                                      </p:cBhvr>
                                    </p:animEffect>
                                  </p:childTnLst>
                                </p:cTn>
                              </p:par>
                              <p:par>
                                <p:cTn id="78" presetID="2" presetClass="entr" presetSubtype="2" fill="hold" nodeType="with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additive="base">
                                        <p:cTn id="80" dur="3000" fill="hold"/>
                                        <p:tgtEl>
                                          <p:spTgt spid="83"/>
                                        </p:tgtEl>
                                        <p:attrNameLst>
                                          <p:attrName>ppt_x</p:attrName>
                                        </p:attrNameLst>
                                      </p:cBhvr>
                                      <p:tavLst>
                                        <p:tav tm="0">
                                          <p:val>
                                            <p:strVal val="1+#ppt_w/2"/>
                                          </p:val>
                                        </p:tav>
                                        <p:tav tm="100000">
                                          <p:val>
                                            <p:strVal val="#ppt_x"/>
                                          </p:val>
                                        </p:tav>
                                      </p:tavLst>
                                    </p:anim>
                                    <p:anim calcmode="lin" valueType="num">
                                      <p:cBhvr additive="base">
                                        <p:cTn id="81" dur="3000" fill="hold"/>
                                        <p:tgtEl>
                                          <p:spTgt spid="83"/>
                                        </p:tgtEl>
                                        <p:attrNameLst>
                                          <p:attrName>ppt_y</p:attrName>
                                        </p:attrNameLst>
                                      </p:cBhvr>
                                      <p:tavLst>
                                        <p:tav tm="0">
                                          <p:val>
                                            <p:strVal val="#ppt_y"/>
                                          </p:val>
                                        </p:tav>
                                        <p:tav tm="100000">
                                          <p:val>
                                            <p:strVal val="#ppt_y"/>
                                          </p:val>
                                        </p:tav>
                                      </p:tavLst>
                                    </p:anim>
                                  </p:childTnLst>
                                </p:cTn>
                              </p:par>
                              <p:par>
                                <p:cTn id="82" presetID="3" presetClass="entr" presetSubtype="10" fill="hold" nodeType="withEffect">
                                  <p:stCondLst>
                                    <p:cond delay="0"/>
                                  </p:stCondLst>
                                  <p:childTnLst>
                                    <p:set>
                                      <p:cBhvr>
                                        <p:cTn id="83" dur="1" fill="hold">
                                          <p:stCondLst>
                                            <p:cond delay="0"/>
                                          </p:stCondLst>
                                        </p:cTn>
                                        <p:tgtEl>
                                          <p:spTgt spid="84"/>
                                        </p:tgtEl>
                                        <p:attrNameLst>
                                          <p:attrName>style.visibility</p:attrName>
                                        </p:attrNameLst>
                                      </p:cBhvr>
                                      <p:to>
                                        <p:strVal val="visible"/>
                                      </p:to>
                                    </p:set>
                                    <p:animEffect transition="in" filter="blinds(horizontal)">
                                      <p:cBhvr>
                                        <p:cTn id="84" dur="3000"/>
                                        <p:tgtEl>
                                          <p:spTgt spid="84"/>
                                        </p:tgtEl>
                                      </p:cBhvr>
                                    </p:animEffect>
                                  </p:childTnLst>
                                </p:cTn>
                              </p:par>
                              <p:par>
                                <p:cTn id="85" presetID="2" presetClass="entr" presetSubtype="2" fill="hold" nodeType="withEffect">
                                  <p:stCondLst>
                                    <p:cond delay="0"/>
                                  </p:stCondLst>
                                  <p:childTnLst>
                                    <p:set>
                                      <p:cBhvr>
                                        <p:cTn id="86" dur="1" fill="hold">
                                          <p:stCondLst>
                                            <p:cond delay="0"/>
                                          </p:stCondLst>
                                        </p:cTn>
                                        <p:tgtEl>
                                          <p:spTgt spid="84"/>
                                        </p:tgtEl>
                                        <p:attrNameLst>
                                          <p:attrName>style.visibility</p:attrName>
                                        </p:attrNameLst>
                                      </p:cBhvr>
                                      <p:to>
                                        <p:strVal val="visible"/>
                                      </p:to>
                                    </p:set>
                                    <p:anim calcmode="lin" valueType="num">
                                      <p:cBhvr additive="base">
                                        <p:cTn id="87" dur="3000" fill="hold"/>
                                        <p:tgtEl>
                                          <p:spTgt spid="84"/>
                                        </p:tgtEl>
                                        <p:attrNameLst>
                                          <p:attrName>ppt_x</p:attrName>
                                        </p:attrNameLst>
                                      </p:cBhvr>
                                      <p:tavLst>
                                        <p:tav tm="0">
                                          <p:val>
                                            <p:strVal val="1+#ppt_w/2"/>
                                          </p:val>
                                        </p:tav>
                                        <p:tav tm="100000">
                                          <p:val>
                                            <p:strVal val="#ppt_x"/>
                                          </p:val>
                                        </p:tav>
                                      </p:tavLst>
                                    </p:anim>
                                    <p:anim calcmode="lin" valueType="num">
                                      <p:cBhvr additive="base">
                                        <p:cTn id="88" dur="3000" fill="hold"/>
                                        <p:tgtEl>
                                          <p:spTgt spid="84"/>
                                        </p:tgtEl>
                                        <p:attrNameLst>
                                          <p:attrName>ppt_y</p:attrName>
                                        </p:attrNameLst>
                                      </p:cBhvr>
                                      <p:tavLst>
                                        <p:tav tm="0">
                                          <p:val>
                                            <p:strVal val="#ppt_y"/>
                                          </p:val>
                                        </p:tav>
                                        <p:tav tm="100000">
                                          <p:val>
                                            <p:strVal val="#ppt_y"/>
                                          </p:val>
                                        </p:tav>
                                      </p:tavLst>
                                    </p:anim>
                                  </p:childTnLst>
                                </p:cTn>
                              </p:par>
                              <p:par>
                                <p:cTn id="89" presetID="3" presetClass="entr" presetSubtype="10" fill="hold" nodeType="withEffect">
                                  <p:stCondLst>
                                    <p:cond delay="0"/>
                                  </p:stCondLst>
                                  <p:childTnLst>
                                    <p:set>
                                      <p:cBhvr>
                                        <p:cTn id="90" dur="1" fill="hold">
                                          <p:stCondLst>
                                            <p:cond delay="0"/>
                                          </p:stCondLst>
                                        </p:cTn>
                                        <p:tgtEl>
                                          <p:spTgt spid="97"/>
                                        </p:tgtEl>
                                        <p:attrNameLst>
                                          <p:attrName>style.visibility</p:attrName>
                                        </p:attrNameLst>
                                      </p:cBhvr>
                                      <p:to>
                                        <p:strVal val="visible"/>
                                      </p:to>
                                    </p:set>
                                    <p:animEffect transition="in" filter="blinds(horizontal)">
                                      <p:cBhvr>
                                        <p:cTn id="91" dur="3000"/>
                                        <p:tgtEl>
                                          <p:spTgt spid="97"/>
                                        </p:tgtEl>
                                      </p:cBhvr>
                                    </p:animEffect>
                                  </p:childTnLst>
                                </p:cTn>
                              </p:par>
                              <p:par>
                                <p:cTn id="92" presetID="2" presetClass="entr" presetSubtype="2" fill="hold" nodeType="withEffect">
                                  <p:stCondLst>
                                    <p:cond delay="0"/>
                                  </p:stCondLst>
                                  <p:childTnLst>
                                    <p:set>
                                      <p:cBhvr>
                                        <p:cTn id="93" dur="1" fill="hold">
                                          <p:stCondLst>
                                            <p:cond delay="0"/>
                                          </p:stCondLst>
                                        </p:cTn>
                                        <p:tgtEl>
                                          <p:spTgt spid="97"/>
                                        </p:tgtEl>
                                        <p:attrNameLst>
                                          <p:attrName>style.visibility</p:attrName>
                                        </p:attrNameLst>
                                      </p:cBhvr>
                                      <p:to>
                                        <p:strVal val="visible"/>
                                      </p:to>
                                    </p:set>
                                    <p:anim calcmode="lin" valueType="num">
                                      <p:cBhvr additive="base">
                                        <p:cTn id="94" dur="3000" fill="hold"/>
                                        <p:tgtEl>
                                          <p:spTgt spid="97"/>
                                        </p:tgtEl>
                                        <p:attrNameLst>
                                          <p:attrName>ppt_x</p:attrName>
                                        </p:attrNameLst>
                                      </p:cBhvr>
                                      <p:tavLst>
                                        <p:tav tm="0">
                                          <p:val>
                                            <p:strVal val="1+#ppt_w/2"/>
                                          </p:val>
                                        </p:tav>
                                        <p:tav tm="100000">
                                          <p:val>
                                            <p:strVal val="#ppt_x"/>
                                          </p:val>
                                        </p:tav>
                                      </p:tavLst>
                                    </p:anim>
                                    <p:anim calcmode="lin" valueType="num">
                                      <p:cBhvr additive="base">
                                        <p:cTn id="95" dur="3000" fill="hold"/>
                                        <p:tgtEl>
                                          <p:spTgt spid="97"/>
                                        </p:tgtEl>
                                        <p:attrNameLst>
                                          <p:attrName>ppt_y</p:attrName>
                                        </p:attrNameLst>
                                      </p:cBhvr>
                                      <p:tavLst>
                                        <p:tav tm="0">
                                          <p:val>
                                            <p:strVal val="#ppt_y"/>
                                          </p:val>
                                        </p:tav>
                                        <p:tav tm="100000">
                                          <p:val>
                                            <p:strVal val="#ppt_y"/>
                                          </p:val>
                                        </p:tav>
                                      </p:tavLst>
                                    </p:anim>
                                  </p:childTnLst>
                                </p:cTn>
                              </p:par>
                              <p:par>
                                <p:cTn id="96" presetID="3" presetClass="entr" presetSubtype="10" fill="hold" nodeType="withEffect">
                                  <p:stCondLst>
                                    <p:cond delay="0"/>
                                  </p:stCondLst>
                                  <p:childTnLst>
                                    <p:set>
                                      <p:cBhvr>
                                        <p:cTn id="97" dur="1" fill="hold">
                                          <p:stCondLst>
                                            <p:cond delay="0"/>
                                          </p:stCondLst>
                                        </p:cTn>
                                        <p:tgtEl>
                                          <p:spTgt spid="98"/>
                                        </p:tgtEl>
                                        <p:attrNameLst>
                                          <p:attrName>style.visibility</p:attrName>
                                        </p:attrNameLst>
                                      </p:cBhvr>
                                      <p:to>
                                        <p:strVal val="visible"/>
                                      </p:to>
                                    </p:set>
                                    <p:animEffect transition="in" filter="blinds(horizontal)">
                                      <p:cBhvr>
                                        <p:cTn id="98" dur="3000"/>
                                        <p:tgtEl>
                                          <p:spTgt spid="98"/>
                                        </p:tgtEl>
                                      </p:cBhvr>
                                    </p:animEffect>
                                  </p:childTnLst>
                                </p:cTn>
                              </p:par>
                              <p:par>
                                <p:cTn id="99" presetID="2" presetClass="entr" presetSubtype="2" fill="hold" nodeType="withEffect">
                                  <p:stCondLst>
                                    <p:cond delay="0"/>
                                  </p:stCondLst>
                                  <p:childTnLst>
                                    <p:set>
                                      <p:cBhvr>
                                        <p:cTn id="100" dur="1" fill="hold">
                                          <p:stCondLst>
                                            <p:cond delay="0"/>
                                          </p:stCondLst>
                                        </p:cTn>
                                        <p:tgtEl>
                                          <p:spTgt spid="98"/>
                                        </p:tgtEl>
                                        <p:attrNameLst>
                                          <p:attrName>style.visibility</p:attrName>
                                        </p:attrNameLst>
                                      </p:cBhvr>
                                      <p:to>
                                        <p:strVal val="visible"/>
                                      </p:to>
                                    </p:set>
                                    <p:anim calcmode="lin" valueType="num">
                                      <p:cBhvr additive="base">
                                        <p:cTn id="101" dur="3000" fill="hold"/>
                                        <p:tgtEl>
                                          <p:spTgt spid="98"/>
                                        </p:tgtEl>
                                        <p:attrNameLst>
                                          <p:attrName>ppt_x</p:attrName>
                                        </p:attrNameLst>
                                      </p:cBhvr>
                                      <p:tavLst>
                                        <p:tav tm="0">
                                          <p:val>
                                            <p:strVal val="1+#ppt_w/2"/>
                                          </p:val>
                                        </p:tav>
                                        <p:tav tm="100000">
                                          <p:val>
                                            <p:strVal val="#ppt_x"/>
                                          </p:val>
                                        </p:tav>
                                      </p:tavLst>
                                    </p:anim>
                                    <p:anim calcmode="lin" valueType="num">
                                      <p:cBhvr additive="base">
                                        <p:cTn id="102" dur="3000" fill="hold"/>
                                        <p:tgtEl>
                                          <p:spTgt spid="98"/>
                                        </p:tgtEl>
                                        <p:attrNameLst>
                                          <p:attrName>ppt_y</p:attrName>
                                        </p:attrNameLst>
                                      </p:cBhvr>
                                      <p:tavLst>
                                        <p:tav tm="0">
                                          <p:val>
                                            <p:strVal val="#ppt_y"/>
                                          </p:val>
                                        </p:tav>
                                        <p:tav tm="100000">
                                          <p:val>
                                            <p:strVal val="#ppt_y"/>
                                          </p:val>
                                        </p:tav>
                                      </p:tavLst>
                                    </p:anim>
                                  </p:childTnLst>
                                </p:cTn>
                              </p:par>
                              <p:par>
                                <p:cTn id="103" presetID="3" presetClass="entr" presetSubtype="10" fill="hold" nodeType="with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blinds(horizontal)">
                                      <p:cBhvr>
                                        <p:cTn id="105" dur="3000"/>
                                        <p:tgtEl>
                                          <p:spTgt spid="99"/>
                                        </p:tgtEl>
                                      </p:cBhvr>
                                    </p:animEffect>
                                  </p:childTnLst>
                                </p:cTn>
                              </p:par>
                              <p:par>
                                <p:cTn id="106" presetID="2" presetClass="entr" presetSubtype="2" fill="hold" nodeType="withEffect">
                                  <p:stCondLst>
                                    <p:cond delay="0"/>
                                  </p:stCondLst>
                                  <p:childTnLst>
                                    <p:set>
                                      <p:cBhvr>
                                        <p:cTn id="107" dur="1" fill="hold">
                                          <p:stCondLst>
                                            <p:cond delay="0"/>
                                          </p:stCondLst>
                                        </p:cTn>
                                        <p:tgtEl>
                                          <p:spTgt spid="99"/>
                                        </p:tgtEl>
                                        <p:attrNameLst>
                                          <p:attrName>style.visibility</p:attrName>
                                        </p:attrNameLst>
                                      </p:cBhvr>
                                      <p:to>
                                        <p:strVal val="visible"/>
                                      </p:to>
                                    </p:set>
                                    <p:anim calcmode="lin" valueType="num">
                                      <p:cBhvr additive="base">
                                        <p:cTn id="108" dur="3000" fill="hold"/>
                                        <p:tgtEl>
                                          <p:spTgt spid="99"/>
                                        </p:tgtEl>
                                        <p:attrNameLst>
                                          <p:attrName>ppt_x</p:attrName>
                                        </p:attrNameLst>
                                      </p:cBhvr>
                                      <p:tavLst>
                                        <p:tav tm="0">
                                          <p:val>
                                            <p:strVal val="1+#ppt_w/2"/>
                                          </p:val>
                                        </p:tav>
                                        <p:tav tm="100000">
                                          <p:val>
                                            <p:strVal val="#ppt_x"/>
                                          </p:val>
                                        </p:tav>
                                      </p:tavLst>
                                    </p:anim>
                                    <p:anim calcmode="lin" valueType="num">
                                      <p:cBhvr additive="base">
                                        <p:cTn id="109" dur="3000" fill="hold"/>
                                        <p:tgtEl>
                                          <p:spTgt spid="99"/>
                                        </p:tgtEl>
                                        <p:attrNameLst>
                                          <p:attrName>ppt_y</p:attrName>
                                        </p:attrNameLst>
                                      </p:cBhvr>
                                      <p:tavLst>
                                        <p:tav tm="0">
                                          <p:val>
                                            <p:strVal val="#ppt_y"/>
                                          </p:val>
                                        </p:tav>
                                        <p:tav tm="100000">
                                          <p:val>
                                            <p:strVal val="#ppt_y"/>
                                          </p:val>
                                        </p:tav>
                                      </p:tavLst>
                                    </p:anim>
                                  </p:childTnLst>
                                </p:cTn>
                              </p:par>
                              <p:par>
                                <p:cTn id="110" presetID="3" presetClass="entr" presetSubtype="10" fill="hold" nodeType="withEffect">
                                  <p:stCondLst>
                                    <p:cond delay="0"/>
                                  </p:stCondLst>
                                  <p:childTnLst>
                                    <p:set>
                                      <p:cBhvr>
                                        <p:cTn id="111" dur="1" fill="hold">
                                          <p:stCondLst>
                                            <p:cond delay="0"/>
                                          </p:stCondLst>
                                        </p:cTn>
                                        <p:tgtEl>
                                          <p:spTgt spid="100"/>
                                        </p:tgtEl>
                                        <p:attrNameLst>
                                          <p:attrName>style.visibility</p:attrName>
                                        </p:attrNameLst>
                                      </p:cBhvr>
                                      <p:to>
                                        <p:strVal val="visible"/>
                                      </p:to>
                                    </p:set>
                                    <p:animEffect transition="in" filter="blinds(horizontal)">
                                      <p:cBhvr>
                                        <p:cTn id="112" dur="3000"/>
                                        <p:tgtEl>
                                          <p:spTgt spid="100"/>
                                        </p:tgtEl>
                                      </p:cBhvr>
                                    </p:animEffect>
                                  </p:childTnLst>
                                </p:cTn>
                              </p:par>
                              <p:par>
                                <p:cTn id="113" presetID="2" presetClass="entr" presetSubtype="2" fill="hold" nodeType="withEffect">
                                  <p:stCondLst>
                                    <p:cond delay="0"/>
                                  </p:stCondLst>
                                  <p:childTnLst>
                                    <p:set>
                                      <p:cBhvr>
                                        <p:cTn id="114" dur="1" fill="hold">
                                          <p:stCondLst>
                                            <p:cond delay="0"/>
                                          </p:stCondLst>
                                        </p:cTn>
                                        <p:tgtEl>
                                          <p:spTgt spid="100"/>
                                        </p:tgtEl>
                                        <p:attrNameLst>
                                          <p:attrName>style.visibility</p:attrName>
                                        </p:attrNameLst>
                                      </p:cBhvr>
                                      <p:to>
                                        <p:strVal val="visible"/>
                                      </p:to>
                                    </p:set>
                                    <p:anim calcmode="lin" valueType="num">
                                      <p:cBhvr additive="base">
                                        <p:cTn id="115" dur="3000" fill="hold"/>
                                        <p:tgtEl>
                                          <p:spTgt spid="100"/>
                                        </p:tgtEl>
                                        <p:attrNameLst>
                                          <p:attrName>ppt_x</p:attrName>
                                        </p:attrNameLst>
                                      </p:cBhvr>
                                      <p:tavLst>
                                        <p:tav tm="0">
                                          <p:val>
                                            <p:strVal val="1+#ppt_w/2"/>
                                          </p:val>
                                        </p:tav>
                                        <p:tav tm="100000">
                                          <p:val>
                                            <p:strVal val="#ppt_x"/>
                                          </p:val>
                                        </p:tav>
                                      </p:tavLst>
                                    </p:anim>
                                    <p:anim calcmode="lin" valueType="num">
                                      <p:cBhvr additive="base">
                                        <p:cTn id="116" dur="3000" fill="hold"/>
                                        <p:tgtEl>
                                          <p:spTgt spid="100"/>
                                        </p:tgtEl>
                                        <p:attrNameLst>
                                          <p:attrName>ppt_y</p:attrName>
                                        </p:attrNameLst>
                                      </p:cBhvr>
                                      <p:tavLst>
                                        <p:tav tm="0">
                                          <p:val>
                                            <p:strVal val="#ppt_y"/>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4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2"/>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6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6"/>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8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00"/>
                                        </p:tgtEl>
                                        <p:attrNameLst>
                                          <p:attrName>r</p:attrName>
                                        </p:attrNameLst>
                                      </p:cBhvr>
                                    </p:animRot>
                                  </p:childTnLst>
                                </p:cTn>
                              </p:par>
                            </p:childTnLst>
                          </p:cTn>
                        </p:par>
                        <p:par>
                          <p:cTn id="149" fill="hold">
                            <p:stCondLst>
                              <p:cond delay="3000"/>
                            </p:stCondLst>
                            <p:childTnLst>
                              <p:par>
                                <p:cTn id="150" presetID="16" presetClass="exit" presetSubtype="42" fill="hold" nodeType="afterEffect">
                                  <p:stCondLst>
                                    <p:cond delay="0"/>
                                  </p:stCondLst>
                                  <p:childTnLst>
                                    <p:animEffect transition="out" filter="barn(outHorizontal)">
                                      <p:cBhvr>
                                        <p:cTn id="151" dur="3000"/>
                                        <p:tgtEl>
                                          <p:spTgt spid="43"/>
                                        </p:tgtEl>
                                      </p:cBhvr>
                                    </p:animEffect>
                                    <p:set>
                                      <p:cBhvr>
                                        <p:cTn id="152" dur="1" fill="hold">
                                          <p:stCondLst>
                                            <p:cond delay="2999"/>
                                          </p:stCondLst>
                                        </p:cTn>
                                        <p:tgtEl>
                                          <p:spTgt spid="43"/>
                                        </p:tgtEl>
                                        <p:attrNameLst>
                                          <p:attrName>style.visibility</p:attrName>
                                        </p:attrNameLst>
                                      </p:cBhvr>
                                      <p:to>
                                        <p:strVal val="hidden"/>
                                      </p:to>
                                    </p:set>
                                  </p:childTnLst>
                                </p:cTn>
                              </p:par>
                              <p:par>
                                <p:cTn id="153" presetID="16" presetClass="exit" presetSubtype="42" fill="hold" nodeType="withEffect">
                                  <p:stCondLst>
                                    <p:cond delay="0"/>
                                  </p:stCondLst>
                                  <p:childTnLst>
                                    <p:animEffect transition="out" filter="barn(outHorizontal)">
                                      <p:cBhvr>
                                        <p:cTn id="154" dur="3000"/>
                                        <p:tgtEl>
                                          <p:spTgt spid="62"/>
                                        </p:tgtEl>
                                      </p:cBhvr>
                                    </p:animEffect>
                                    <p:set>
                                      <p:cBhvr>
                                        <p:cTn id="155" dur="1" fill="hold">
                                          <p:stCondLst>
                                            <p:cond delay="2999"/>
                                          </p:stCondLst>
                                        </p:cTn>
                                        <p:tgtEl>
                                          <p:spTgt spid="62"/>
                                        </p:tgtEl>
                                        <p:attrNameLst>
                                          <p:attrName>style.visibility</p:attrName>
                                        </p:attrNameLst>
                                      </p:cBhvr>
                                      <p:to>
                                        <p:strVal val="hidden"/>
                                      </p:to>
                                    </p:set>
                                  </p:childTnLst>
                                </p:cTn>
                              </p:par>
                              <p:par>
                                <p:cTn id="156" presetID="16" presetClass="exit" presetSubtype="42" fill="hold" nodeType="withEffect">
                                  <p:stCondLst>
                                    <p:cond delay="0"/>
                                  </p:stCondLst>
                                  <p:childTnLst>
                                    <p:animEffect transition="out" filter="barn(outHorizontal)">
                                      <p:cBhvr>
                                        <p:cTn id="157" dur="3000"/>
                                        <p:tgtEl>
                                          <p:spTgt spid="63"/>
                                        </p:tgtEl>
                                      </p:cBhvr>
                                    </p:animEffect>
                                    <p:set>
                                      <p:cBhvr>
                                        <p:cTn id="158" dur="1" fill="hold">
                                          <p:stCondLst>
                                            <p:cond delay="2999"/>
                                          </p:stCondLst>
                                        </p:cTn>
                                        <p:tgtEl>
                                          <p:spTgt spid="63"/>
                                        </p:tgtEl>
                                        <p:attrNameLst>
                                          <p:attrName>style.visibility</p:attrName>
                                        </p:attrNameLst>
                                      </p:cBhvr>
                                      <p:to>
                                        <p:strVal val="hidden"/>
                                      </p:to>
                                    </p:set>
                                  </p:childTnLst>
                                </p:cTn>
                              </p:par>
                              <p:par>
                                <p:cTn id="159" presetID="16" presetClass="exit" presetSubtype="42" fill="hold" nodeType="withEffect">
                                  <p:stCondLst>
                                    <p:cond delay="0"/>
                                  </p:stCondLst>
                                  <p:childTnLst>
                                    <p:animEffect transition="out" filter="barn(outHorizontal)">
                                      <p:cBhvr>
                                        <p:cTn id="160" dur="3000"/>
                                        <p:tgtEl>
                                          <p:spTgt spid="64"/>
                                        </p:tgtEl>
                                      </p:cBhvr>
                                    </p:animEffect>
                                    <p:set>
                                      <p:cBhvr>
                                        <p:cTn id="161" dur="1" fill="hold">
                                          <p:stCondLst>
                                            <p:cond delay="2999"/>
                                          </p:stCondLst>
                                        </p:cTn>
                                        <p:tgtEl>
                                          <p:spTgt spid="64"/>
                                        </p:tgtEl>
                                        <p:attrNameLst>
                                          <p:attrName>style.visibility</p:attrName>
                                        </p:attrNameLst>
                                      </p:cBhvr>
                                      <p:to>
                                        <p:strVal val="hidden"/>
                                      </p:to>
                                    </p:set>
                                  </p:childTnLst>
                                </p:cTn>
                              </p:par>
                              <p:par>
                                <p:cTn id="162" presetID="16" presetClass="exit" presetSubtype="42" fill="hold" nodeType="withEffect">
                                  <p:stCondLst>
                                    <p:cond delay="0"/>
                                  </p:stCondLst>
                                  <p:childTnLst>
                                    <p:animEffect transition="out" filter="barn(outHorizontal)">
                                      <p:cBhvr>
                                        <p:cTn id="163" dur="3000"/>
                                        <p:tgtEl>
                                          <p:spTgt spid="73"/>
                                        </p:tgtEl>
                                      </p:cBhvr>
                                    </p:animEffect>
                                    <p:set>
                                      <p:cBhvr>
                                        <p:cTn id="164" dur="1" fill="hold">
                                          <p:stCondLst>
                                            <p:cond delay="2999"/>
                                          </p:stCondLst>
                                        </p:cTn>
                                        <p:tgtEl>
                                          <p:spTgt spid="73"/>
                                        </p:tgtEl>
                                        <p:attrNameLst>
                                          <p:attrName>style.visibility</p:attrName>
                                        </p:attrNameLst>
                                      </p:cBhvr>
                                      <p:to>
                                        <p:strVal val="hidden"/>
                                      </p:to>
                                    </p:set>
                                  </p:childTnLst>
                                </p:cTn>
                              </p:par>
                              <p:par>
                                <p:cTn id="165" presetID="16" presetClass="exit" presetSubtype="42" fill="hold" nodeType="withEffect">
                                  <p:stCondLst>
                                    <p:cond delay="0"/>
                                  </p:stCondLst>
                                  <p:childTnLst>
                                    <p:animEffect transition="out" filter="barn(outHorizontal)">
                                      <p:cBhvr>
                                        <p:cTn id="166" dur="3000"/>
                                        <p:tgtEl>
                                          <p:spTgt spid="74"/>
                                        </p:tgtEl>
                                      </p:cBhvr>
                                    </p:animEffect>
                                    <p:set>
                                      <p:cBhvr>
                                        <p:cTn id="167" dur="1" fill="hold">
                                          <p:stCondLst>
                                            <p:cond delay="2999"/>
                                          </p:stCondLst>
                                        </p:cTn>
                                        <p:tgtEl>
                                          <p:spTgt spid="74"/>
                                        </p:tgtEl>
                                        <p:attrNameLst>
                                          <p:attrName>style.visibility</p:attrName>
                                        </p:attrNameLst>
                                      </p:cBhvr>
                                      <p:to>
                                        <p:strVal val="hidden"/>
                                      </p:to>
                                    </p:set>
                                  </p:childTnLst>
                                </p:cTn>
                              </p:par>
                              <p:par>
                                <p:cTn id="168" presetID="16" presetClass="exit" presetSubtype="42" fill="hold" nodeType="withEffect">
                                  <p:stCondLst>
                                    <p:cond delay="0"/>
                                  </p:stCondLst>
                                  <p:childTnLst>
                                    <p:animEffect transition="out" filter="barn(outHorizontal)">
                                      <p:cBhvr>
                                        <p:cTn id="169" dur="3000"/>
                                        <p:tgtEl>
                                          <p:spTgt spid="75"/>
                                        </p:tgtEl>
                                      </p:cBhvr>
                                    </p:animEffect>
                                    <p:set>
                                      <p:cBhvr>
                                        <p:cTn id="170" dur="1" fill="hold">
                                          <p:stCondLst>
                                            <p:cond delay="2999"/>
                                          </p:stCondLst>
                                        </p:cTn>
                                        <p:tgtEl>
                                          <p:spTgt spid="75"/>
                                        </p:tgtEl>
                                        <p:attrNameLst>
                                          <p:attrName>style.visibility</p:attrName>
                                        </p:attrNameLst>
                                      </p:cBhvr>
                                      <p:to>
                                        <p:strVal val="hidden"/>
                                      </p:to>
                                    </p:set>
                                  </p:childTnLst>
                                </p:cTn>
                              </p:par>
                              <p:par>
                                <p:cTn id="171" presetID="16" presetClass="exit" presetSubtype="42" fill="hold" nodeType="withEffect">
                                  <p:stCondLst>
                                    <p:cond delay="0"/>
                                  </p:stCondLst>
                                  <p:childTnLst>
                                    <p:animEffect transition="out" filter="barn(outHorizontal)">
                                      <p:cBhvr>
                                        <p:cTn id="172" dur="3000"/>
                                        <p:tgtEl>
                                          <p:spTgt spid="76"/>
                                        </p:tgtEl>
                                      </p:cBhvr>
                                    </p:animEffect>
                                    <p:set>
                                      <p:cBhvr>
                                        <p:cTn id="173" dur="1" fill="hold">
                                          <p:stCondLst>
                                            <p:cond delay="2999"/>
                                          </p:stCondLst>
                                        </p:cTn>
                                        <p:tgtEl>
                                          <p:spTgt spid="76"/>
                                        </p:tgtEl>
                                        <p:attrNameLst>
                                          <p:attrName>style.visibility</p:attrName>
                                        </p:attrNameLst>
                                      </p:cBhvr>
                                      <p:to>
                                        <p:strVal val="hidden"/>
                                      </p:to>
                                    </p:set>
                                  </p:childTnLst>
                                </p:cTn>
                              </p:par>
                              <p:par>
                                <p:cTn id="174" presetID="16" presetClass="exit" presetSubtype="42" fill="hold" nodeType="withEffect">
                                  <p:stCondLst>
                                    <p:cond delay="0"/>
                                  </p:stCondLst>
                                  <p:childTnLst>
                                    <p:animEffect transition="out" filter="barn(outHorizontal)">
                                      <p:cBhvr>
                                        <p:cTn id="175" dur="3000"/>
                                        <p:tgtEl>
                                          <p:spTgt spid="81"/>
                                        </p:tgtEl>
                                      </p:cBhvr>
                                    </p:animEffect>
                                    <p:set>
                                      <p:cBhvr>
                                        <p:cTn id="176" dur="1" fill="hold">
                                          <p:stCondLst>
                                            <p:cond delay="2999"/>
                                          </p:stCondLst>
                                        </p:cTn>
                                        <p:tgtEl>
                                          <p:spTgt spid="81"/>
                                        </p:tgtEl>
                                        <p:attrNameLst>
                                          <p:attrName>style.visibility</p:attrName>
                                        </p:attrNameLst>
                                      </p:cBhvr>
                                      <p:to>
                                        <p:strVal val="hidden"/>
                                      </p:to>
                                    </p:set>
                                  </p:childTnLst>
                                </p:cTn>
                              </p:par>
                              <p:par>
                                <p:cTn id="177" presetID="16" presetClass="exit" presetSubtype="42" fill="hold" nodeType="withEffect">
                                  <p:stCondLst>
                                    <p:cond delay="0"/>
                                  </p:stCondLst>
                                  <p:childTnLst>
                                    <p:animEffect transition="out" filter="barn(outHorizontal)">
                                      <p:cBhvr>
                                        <p:cTn id="178" dur="3000"/>
                                        <p:tgtEl>
                                          <p:spTgt spid="82"/>
                                        </p:tgtEl>
                                      </p:cBhvr>
                                    </p:animEffect>
                                    <p:set>
                                      <p:cBhvr>
                                        <p:cTn id="179" dur="1" fill="hold">
                                          <p:stCondLst>
                                            <p:cond delay="2999"/>
                                          </p:stCondLst>
                                        </p:cTn>
                                        <p:tgtEl>
                                          <p:spTgt spid="82"/>
                                        </p:tgtEl>
                                        <p:attrNameLst>
                                          <p:attrName>style.visibility</p:attrName>
                                        </p:attrNameLst>
                                      </p:cBhvr>
                                      <p:to>
                                        <p:strVal val="hidden"/>
                                      </p:to>
                                    </p:set>
                                  </p:childTnLst>
                                </p:cTn>
                              </p:par>
                              <p:par>
                                <p:cTn id="180" presetID="16" presetClass="exit" presetSubtype="42" fill="hold" nodeType="withEffect">
                                  <p:stCondLst>
                                    <p:cond delay="0"/>
                                  </p:stCondLst>
                                  <p:childTnLst>
                                    <p:animEffect transition="out" filter="barn(outHorizontal)">
                                      <p:cBhvr>
                                        <p:cTn id="181" dur="3000"/>
                                        <p:tgtEl>
                                          <p:spTgt spid="83"/>
                                        </p:tgtEl>
                                      </p:cBhvr>
                                    </p:animEffect>
                                    <p:set>
                                      <p:cBhvr>
                                        <p:cTn id="182" dur="1" fill="hold">
                                          <p:stCondLst>
                                            <p:cond delay="2999"/>
                                          </p:stCondLst>
                                        </p:cTn>
                                        <p:tgtEl>
                                          <p:spTgt spid="83"/>
                                        </p:tgtEl>
                                        <p:attrNameLst>
                                          <p:attrName>style.visibility</p:attrName>
                                        </p:attrNameLst>
                                      </p:cBhvr>
                                      <p:to>
                                        <p:strVal val="hidden"/>
                                      </p:to>
                                    </p:set>
                                  </p:childTnLst>
                                </p:cTn>
                              </p:par>
                              <p:par>
                                <p:cTn id="183" presetID="16" presetClass="exit" presetSubtype="42" fill="hold" nodeType="withEffect">
                                  <p:stCondLst>
                                    <p:cond delay="0"/>
                                  </p:stCondLst>
                                  <p:childTnLst>
                                    <p:animEffect transition="out" filter="barn(outHorizontal)">
                                      <p:cBhvr>
                                        <p:cTn id="184" dur="3000"/>
                                        <p:tgtEl>
                                          <p:spTgt spid="84"/>
                                        </p:tgtEl>
                                      </p:cBhvr>
                                    </p:animEffect>
                                    <p:set>
                                      <p:cBhvr>
                                        <p:cTn id="185" dur="1" fill="hold">
                                          <p:stCondLst>
                                            <p:cond delay="2999"/>
                                          </p:stCondLst>
                                        </p:cTn>
                                        <p:tgtEl>
                                          <p:spTgt spid="84"/>
                                        </p:tgtEl>
                                        <p:attrNameLst>
                                          <p:attrName>style.visibility</p:attrName>
                                        </p:attrNameLst>
                                      </p:cBhvr>
                                      <p:to>
                                        <p:strVal val="hidden"/>
                                      </p:to>
                                    </p:set>
                                  </p:childTnLst>
                                </p:cTn>
                              </p:par>
                              <p:par>
                                <p:cTn id="186" presetID="16" presetClass="exit" presetSubtype="42" fill="hold" nodeType="withEffect">
                                  <p:stCondLst>
                                    <p:cond delay="0"/>
                                  </p:stCondLst>
                                  <p:childTnLst>
                                    <p:animEffect transition="out" filter="barn(outHorizontal)">
                                      <p:cBhvr>
                                        <p:cTn id="187" dur="3000"/>
                                        <p:tgtEl>
                                          <p:spTgt spid="97"/>
                                        </p:tgtEl>
                                      </p:cBhvr>
                                    </p:animEffect>
                                    <p:set>
                                      <p:cBhvr>
                                        <p:cTn id="188" dur="1" fill="hold">
                                          <p:stCondLst>
                                            <p:cond delay="2999"/>
                                          </p:stCondLst>
                                        </p:cTn>
                                        <p:tgtEl>
                                          <p:spTgt spid="97"/>
                                        </p:tgtEl>
                                        <p:attrNameLst>
                                          <p:attrName>style.visibility</p:attrName>
                                        </p:attrNameLst>
                                      </p:cBhvr>
                                      <p:to>
                                        <p:strVal val="hidden"/>
                                      </p:to>
                                    </p:set>
                                  </p:childTnLst>
                                </p:cTn>
                              </p:par>
                              <p:par>
                                <p:cTn id="189" presetID="16" presetClass="exit" presetSubtype="42" fill="hold" nodeType="withEffect">
                                  <p:stCondLst>
                                    <p:cond delay="0"/>
                                  </p:stCondLst>
                                  <p:childTnLst>
                                    <p:animEffect transition="out" filter="barn(outHorizontal)">
                                      <p:cBhvr>
                                        <p:cTn id="190" dur="3000"/>
                                        <p:tgtEl>
                                          <p:spTgt spid="98"/>
                                        </p:tgtEl>
                                      </p:cBhvr>
                                    </p:animEffect>
                                    <p:set>
                                      <p:cBhvr>
                                        <p:cTn id="191" dur="1" fill="hold">
                                          <p:stCondLst>
                                            <p:cond delay="2999"/>
                                          </p:stCondLst>
                                        </p:cTn>
                                        <p:tgtEl>
                                          <p:spTgt spid="98"/>
                                        </p:tgtEl>
                                        <p:attrNameLst>
                                          <p:attrName>style.visibility</p:attrName>
                                        </p:attrNameLst>
                                      </p:cBhvr>
                                      <p:to>
                                        <p:strVal val="hidden"/>
                                      </p:to>
                                    </p:set>
                                  </p:childTnLst>
                                </p:cTn>
                              </p:par>
                              <p:par>
                                <p:cTn id="192" presetID="16" presetClass="exit" presetSubtype="42" fill="hold" nodeType="withEffect">
                                  <p:stCondLst>
                                    <p:cond delay="0"/>
                                  </p:stCondLst>
                                  <p:childTnLst>
                                    <p:animEffect transition="out" filter="barn(outHorizontal)">
                                      <p:cBhvr>
                                        <p:cTn id="193" dur="3000"/>
                                        <p:tgtEl>
                                          <p:spTgt spid="99"/>
                                        </p:tgtEl>
                                      </p:cBhvr>
                                    </p:animEffect>
                                    <p:set>
                                      <p:cBhvr>
                                        <p:cTn id="194" dur="1" fill="hold">
                                          <p:stCondLst>
                                            <p:cond delay="2999"/>
                                          </p:stCondLst>
                                        </p:cTn>
                                        <p:tgtEl>
                                          <p:spTgt spid="99"/>
                                        </p:tgtEl>
                                        <p:attrNameLst>
                                          <p:attrName>style.visibility</p:attrName>
                                        </p:attrNameLst>
                                      </p:cBhvr>
                                      <p:to>
                                        <p:strVal val="hidden"/>
                                      </p:to>
                                    </p:set>
                                  </p:childTnLst>
                                </p:cTn>
                              </p:par>
                              <p:par>
                                <p:cTn id="195" presetID="16" presetClass="exit" presetSubtype="42" fill="hold" nodeType="withEffect">
                                  <p:stCondLst>
                                    <p:cond delay="0"/>
                                  </p:stCondLst>
                                  <p:childTnLst>
                                    <p:animEffect transition="out" filter="barn(outHorizontal)">
                                      <p:cBhvr>
                                        <p:cTn id="196" dur="3000"/>
                                        <p:tgtEl>
                                          <p:spTgt spid="100"/>
                                        </p:tgtEl>
                                      </p:cBhvr>
                                    </p:animEffect>
                                    <p:set>
                                      <p:cBhvr>
                                        <p:cTn id="197" dur="1" fill="hold">
                                          <p:stCondLst>
                                            <p:cond delay="2999"/>
                                          </p:stCondLst>
                                        </p:cTn>
                                        <p:tgtEl>
                                          <p:spTgt spid="100"/>
                                        </p:tgtEl>
                                        <p:attrNameLst>
                                          <p:attrName>style.visibility</p:attrName>
                                        </p:attrNameLst>
                                      </p:cBhvr>
                                      <p:to>
                                        <p:strVal val="hidden"/>
                                      </p:to>
                                    </p:set>
                                  </p:childTnLst>
                                </p:cTn>
                              </p:par>
                              <p:par>
                                <p:cTn id="198" presetID="23" presetClass="entr" presetSubtype="27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2/3*#ppt_w"/>
                                          </p:val>
                                        </p:tav>
                                        <p:tav tm="100000">
                                          <p:val>
                                            <p:strVal val="#ppt_w"/>
                                          </p:val>
                                        </p:tav>
                                      </p:tavLst>
                                    </p:anim>
                                    <p:anim calcmode="lin" valueType="num">
                                      <p:cBhvr>
                                        <p:cTn id="201" dur="3000" fill="hold"/>
                                        <p:tgtEl>
                                          <p:spTgt spid="4"/>
                                        </p:tgtEl>
                                        <p:attrNameLst>
                                          <p:attrName>ppt_h</p:attrName>
                                        </p:attrNameLst>
                                      </p:cBhvr>
                                      <p:tavLst>
                                        <p:tav tm="0">
                                          <p:val>
                                            <p:strVal val="2/3*#ppt_h"/>
                                          </p:val>
                                        </p:tav>
                                        <p:tav tm="100000">
                                          <p:val>
                                            <p:strVal val="#ppt_h"/>
                                          </p:val>
                                        </p:tav>
                                      </p:tavLst>
                                    </p:anim>
                                  </p:childTnLst>
                                </p:cTn>
                              </p:par>
                              <p:par>
                                <p:cTn id="202" presetID="16" presetClass="entr" presetSubtype="4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Horizontal)">
                                      <p:cBhvr>
                                        <p:cTn id="204" dur="3000"/>
                                        <p:tgtEl>
                                          <p:spTgt spid="4"/>
                                        </p:tgtEl>
                                      </p:cBhvr>
                                    </p:animEffect>
                                  </p:childTnLst>
                                </p:cTn>
                              </p:par>
                            </p:childTnLst>
                          </p:cTn>
                        </p:par>
                        <p:par>
                          <p:cTn id="205" fill="hold">
                            <p:stCondLst>
                              <p:cond delay="6000"/>
                            </p:stCondLst>
                            <p:childTnLst>
                              <p:par>
                                <p:cTn id="206" presetID="23" presetClass="entr" presetSubtype="16" fill="hold" grpId="0" nodeType="afterEffect">
                                  <p:stCondLst>
                                    <p:cond delay="0"/>
                                  </p:stCondLst>
                                  <p:childTnLst>
                                    <p:set>
                                      <p:cBhvr>
                                        <p:cTn id="207" dur="1" fill="hold">
                                          <p:stCondLst>
                                            <p:cond delay="0"/>
                                          </p:stCondLst>
                                        </p:cTn>
                                        <p:tgtEl>
                                          <p:spTgt spid="19"/>
                                        </p:tgtEl>
                                        <p:attrNameLst>
                                          <p:attrName>style.visibility</p:attrName>
                                        </p:attrNameLst>
                                      </p:cBhvr>
                                      <p:to>
                                        <p:strVal val="visible"/>
                                      </p:to>
                                    </p:set>
                                    <p:anim calcmode="lin" valueType="num">
                                      <p:cBhvr>
                                        <p:cTn id="208" dur="2000" fill="hold"/>
                                        <p:tgtEl>
                                          <p:spTgt spid="19"/>
                                        </p:tgtEl>
                                        <p:attrNameLst>
                                          <p:attrName>ppt_w</p:attrName>
                                        </p:attrNameLst>
                                      </p:cBhvr>
                                      <p:tavLst>
                                        <p:tav tm="0">
                                          <p:val>
                                            <p:fltVal val="0"/>
                                          </p:val>
                                        </p:tav>
                                        <p:tav tm="100000">
                                          <p:val>
                                            <p:strVal val="#ppt_w"/>
                                          </p:val>
                                        </p:tav>
                                      </p:tavLst>
                                    </p:anim>
                                    <p:anim calcmode="lin" valueType="num">
                                      <p:cBhvr>
                                        <p:cTn id="209" dur="2000" fill="hold"/>
                                        <p:tgtEl>
                                          <p:spTgt spid="19"/>
                                        </p:tgtEl>
                                        <p:attrNameLst>
                                          <p:attrName>ppt_h</p:attrName>
                                        </p:attrNameLst>
                                      </p:cBhvr>
                                      <p:tavLst>
                                        <p:tav tm="0">
                                          <p:val>
                                            <p:fltVal val="0"/>
                                          </p:val>
                                        </p:tav>
                                        <p:tav tm="100000">
                                          <p:val>
                                            <p:strVal val="#ppt_h"/>
                                          </p:val>
                                        </p:tav>
                                      </p:tavLst>
                                    </p:anim>
                                  </p:childTnLst>
                                </p:cTn>
                              </p:par>
                            </p:childTnLst>
                          </p:cTn>
                        </p:par>
                        <p:par>
                          <p:cTn id="210" fill="hold">
                            <p:stCondLst>
                              <p:cond delay="8000"/>
                            </p:stCondLst>
                            <p:childTnLst>
                              <p:par>
                                <p:cTn id="211" presetID="40" presetClass="entr" presetSubtype="0" fill="hold" grpId="0" nodeType="afterEffect">
                                  <p:stCondLst>
                                    <p:cond delay="500"/>
                                  </p:stCondLst>
                                  <p:iterate type="lt">
                                    <p:tmPct val="10000"/>
                                  </p:iterate>
                                  <p:childTnLst>
                                    <p:set>
                                      <p:cBhvr>
                                        <p:cTn id="212" dur="1" fill="hold">
                                          <p:stCondLst>
                                            <p:cond delay="0"/>
                                          </p:stCondLst>
                                        </p:cTn>
                                        <p:tgtEl>
                                          <p:spTgt spid="20"/>
                                        </p:tgtEl>
                                        <p:attrNameLst>
                                          <p:attrName>style.visibility</p:attrName>
                                        </p:attrNameLst>
                                      </p:cBhvr>
                                      <p:to>
                                        <p:strVal val="visible"/>
                                      </p:to>
                                    </p:set>
                                    <p:animEffect transition="in" filter="fade">
                                      <p:cBhvr>
                                        <p:cTn id="213" dur="1000"/>
                                        <p:tgtEl>
                                          <p:spTgt spid="20"/>
                                        </p:tgtEl>
                                      </p:cBhvr>
                                    </p:animEffect>
                                    <p:anim calcmode="lin" valueType="num">
                                      <p:cBhvr>
                                        <p:cTn id="214" dur="1000" fill="hold"/>
                                        <p:tgtEl>
                                          <p:spTgt spid="20"/>
                                        </p:tgtEl>
                                        <p:attrNameLst>
                                          <p:attrName>ppt_x</p:attrName>
                                        </p:attrNameLst>
                                      </p:cBhvr>
                                      <p:tavLst>
                                        <p:tav tm="0">
                                          <p:val>
                                            <p:strVal val="#ppt_x-.1"/>
                                          </p:val>
                                        </p:tav>
                                        <p:tav tm="100000">
                                          <p:val>
                                            <p:strVal val="#ppt_x"/>
                                          </p:val>
                                        </p:tav>
                                      </p:tavLst>
                                    </p:anim>
                                    <p:anim calcmode="lin" valueType="num">
                                      <p:cBhvr>
                                        <p:cTn id="2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rcRect/>
          <a:stretch>
            <a:fillRect/>
          </a:stretch>
        </p:blipFill>
        <p:spPr bwMode="auto">
          <a:xfrm>
            <a:off x="0" y="-66833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4500563" y="0"/>
            <a:ext cx="4643437" cy="5143500"/>
          </a:xfrm>
          <a:prstGeom prst="rtTriangle">
            <a:avLst/>
          </a:prstGeom>
          <a:solidFill>
            <a:schemeClr val="bg2">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a:off x="0" y="0"/>
            <a:ext cx="4500563" cy="5143500"/>
          </a:xfrm>
          <a:prstGeom prst="rtTriangle">
            <a:avLst/>
          </a:prstGeom>
          <a:solidFill>
            <a:schemeClr val="bg2">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H="1">
            <a:off x="357188" y="374650"/>
            <a:ext cx="3929062" cy="4608513"/>
          </a:xfrm>
          <a:prstGeom prst="rtTriangle">
            <a:avLst/>
          </a:prstGeom>
          <a:solidFill>
            <a:schemeClr val="bg2">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a:off x="4643438" y="374650"/>
            <a:ext cx="4000500" cy="4608513"/>
          </a:xfrm>
          <a:prstGeom prst="rtTriangle">
            <a:avLst/>
          </a:prstGeom>
          <a:solidFill>
            <a:schemeClr val="bg2">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flipH="1">
            <a:off x="714375" y="857250"/>
            <a:ext cx="3429000" cy="3965575"/>
          </a:xfrm>
          <a:prstGeom prst="rtTriangle">
            <a:avLst/>
          </a:prstGeom>
          <a:solidFill>
            <a:schemeClr val="tx2">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Triángulo rectángulo"/>
          <p:cNvSpPr/>
          <p:nvPr/>
        </p:nvSpPr>
        <p:spPr>
          <a:xfrm>
            <a:off x="4786313" y="803275"/>
            <a:ext cx="3429000" cy="4017963"/>
          </a:xfrm>
          <a:prstGeom prst="rtTriangle">
            <a:avLst/>
          </a:prstGeom>
          <a:solidFill>
            <a:schemeClr val="tx2">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Triángulo rectángulo"/>
          <p:cNvSpPr/>
          <p:nvPr/>
        </p:nvSpPr>
        <p:spPr>
          <a:xfrm flipH="1">
            <a:off x="1071563" y="1231900"/>
            <a:ext cx="2928937" cy="3429000"/>
          </a:xfrm>
          <a:prstGeom prst="rtTriangle">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Triángulo rectángulo"/>
          <p:cNvSpPr/>
          <p:nvPr/>
        </p:nvSpPr>
        <p:spPr>
          <a:xfrm>
            <a:off x="4929188" y="1179513"/>
            <a:ext cx="2928937" cy="3481387"/>
          </a:xfrm>
          <a:prstGeom prst="rtTriangle">
            <a:avLst/>
          </a:prstGeom>
          <a:solidFill>
            <a:schemeClr val="tx2">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uadroTexto"/>
          <p:cNvSpPr txBox="1"/>
          <p:nvPr/>
        </p:nvSpPr>
        <p:spPr>
          <a:xfrm>
            <a:off x="3635375" y="411163"/>
            <a:ext cx="1987550"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Villamayor </a:t>
            </a:r>
          </a:p>
        </p:txBody>
      </p:sp>
      <p:sp>
        <p:nvSpPr>
          <p:cNvPr id="18" name="17 CuadroTexto"/>
          <p:cNvSpPr txBox="1"/>
          <p:nvPr/>
        </p:nvSpPr>
        <p:spPr>
          <a:xfrm>
            <a:off x="900113" y="4435475"/>
            <a:ext cx="69850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ciudad está construida al pie del Cerro del Águila, sobre el río </a:t>
            </a:r>
            <a:r>
              <a:rPr lang="es-ES" b="1" dirty="0" err="1">
                <a:effectLst>
                  <a:glow rad="101600">
                    <a:schemeClr val="accent2">
                      <a:satMod val="175000"/>
                      <a:alpha val="40000"/>
                    </a:schemeClr>
                  </a:glow>
                  <a:outerShdw blurRad="38100" dist="38100" dir="2700000" algn="tl">
                    <a:srgbClr val="000000">
                      <a:alpha val="43137"/>
                    </a:srgbClr>
                  </a:outerShdw>
                </a:effectLst>
              </a:rPr>
              <a:t>Tirteafuera</a:t>
            </a:r>
            <a:r>
              <a:rPr lang="es-ES" b="1" dirty="0">
                <a:effectLst>
                  <a:glow rad="101600">
                    <a:schemeClr val="accent2">
                      <a:satMod val="175000"/>
                      <a:alpha val="40000"/>
                    </a:schemeClr>
                  </a:glow>
                  <a:outerShdw blurRad="38100" dist="38100" dir="2700000" algn="tl">
                    <a:srgbClr val="000000">
                      <a:alpha val="43137"/>
                    </a:srgbClr>
                  </a:outerShdw>
                </a:effectLst>
              </a:rPr>
              <a:t>, en una zona de humedales.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22000">
        <p15:prstTrans prst="curtains"/>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23" presetClass="entr" presetSubtype="16" fill="hold" grpId="0" nodeType="afterEffect">
                                  <p:stCondLst>
                                    <p:cond delay="0"/>
                                  </p:stCondLst>
                                  <p:childTnLst>
                                    <p:set>
                                      <p:cBhvr>
                                        <p:cTn id="119" dur="1" fill="hold">
                                          <p:stCondLst>
                                            <p:cond delay="0"/>
                                          </p:stCondLst>
                                        </p:cTn>
                                        <p:tgtEl>
                                          <p:spTgt spid="17"/>
                                        </p:tgtEl>
                                        <p:attrNameLst>
                                          <p:attrName>style.visibility</p:attrName>
                                        </p:attrNameLst>
                                      </p:cBhvr>
                                      <p:to>
                                        <p:strVal val="visible"/>
                                      </p:to>
                                    </p:set>
                                    <p:anim calcmode="lin" valueType="num">
                                      <p:cBhvr>
                                        <p:cTn id="120" dur="2000" fill="hold"/>
                                        <p:tgtEl>
                                          <p:spTgt spid="17"/>
                                        </p:tgtEl>
                                        <p:attrNameLst>
                                          <p:attrName>ppt_w</p:attrName>
                                        </p:attrNameLst>
                                      </p:cBhvr>
                                      <p:tavLst>
                                        <p:tav tm="0">
                                          <p:val>
                                            <p:fltVal val="0"/>
                                          </p:val>
                                        </p:tav>
                                        <p:tav tm="100000">
                                          <p:val>
                                            <p:strVal val="#ppt_w"/>
                                          </p:val>
                                        </p:tav>
                                      </p:tavLst>
                                    </p:anim>
                                    <p:anim calcmode="lin" valueType="num">
                                      <p:cBhvr>
                                        <p:cTn id="121" dur="2000" fill="hold"/>
                                        <p:tgtEl>
                                          <p:spTgt spid="17"/>
                                        </p:tgtEl>
                                        <p:attrNameLst>
                                          <p:attrName>ppt_h</p:attrName>
                                        </p:attrNameLst>
                                      </p:cBhvr>
                                      <p:tavLst>
                                        <p:tav tm="0">
                                          <p:val>
                                            <p:fltVal val="0"/>
                                          </p:val>
                                        </p:tav>
                                        <p:tav tm="100000">
                                          <p:val>
                                            <p:strVal val="#ppt_h"/>
                                          </p:val>
                                        </p:tav>
                                      </p:tavLst>
                                    </p:anim>
                                  </p:childTnLst>
                                </p:cTn>
                              </p:par>
                            </p:childTnLst>
                          </p:cTn>
                        </p:par>
                        <p:par>
                          <p:cTn id="122" fill="hold">
                            <p:stCondLst>
                              <p:cond delay="8000"/>
                            </p:stCondLst>
                            <p:childTnLst>
                              <p:par>
                                <p:cTn id="123" presetID="40" presetClass="entr" presetSubtype="0" fill="hold" grpId="0" nodeType="afterEffect">
                                  <p:stCondLst>
                                    <p:cond delay="500"/>
                                  </p:stCondLst>
                                  <p:iterate type="lt">
                                    <p:tmPct val="10000"/>
                                  </p:iterate>
                                  <p:childTnLst>
                                    <p:set>
                                      <p:cBhvr>
                                        <p:cTn id="124" dur="1" fill="hold">
                                          <p:stCondLst>
                                            <p:cond delay="0"/>
                                          </p:stCondLst>
                                        </p:cTn>
                                        <p:tgtEl>
                                          <p:spTgt spid="18"/>
                                        </p:tgtEl>
                                        <p:attrNameLst>
                                          <p:attrName>style.visibility</p:attrName>
                                        </p:attrNameLst>
                                      </p:cBhvr>
                                      <p:to>
                                        <p:strVal val="visible"/>
                                      </p:to>
                                    </p:set>
                                    <p:animEffect transition="in" filter="fade">
                                      <p:cBhvr>
                                        <p:cTn id="125" dur="1000"/>
                                        <p:tgtEl>
                                          <p:spTgt spid="18"/>
                                        </p:tgtEl>
                                      </p:cBhvr>
                                    </p:animEffect>
                                    <p:anim calcmode="lin" valueType="num">
                                      <p:cBhvr>
                                        <p:cTn id="126" dur="1000" fill="hold"/>
                                        <p:tgtEl>
                                          <p:spTgt spid="18"/>
                                        </p:tgtEl>
                                        <p:attrNameLst>
                                          <p:attrName>ppt_x</p:attrName>
                                        </p:attrNameLst>
                                      </p:cBhvr>
                                      <p:tavLst>
                                        <p:tav tm="0">
                                          <p:val>
                                            <p:strVal val="#ppt_x-.1"/>
                                          </p:val>
                                        </p:tav>
                                        <p:tav tm="100000">
                                          <p:val>
                                            <p:strVal val="#ppt_x"/>
                                          </p:val>
                                        </p:tav>
                                      </p:tavLst>
                                    </p:anim>
                                    <p:anim calcmode="lin" valueType="num">
                                      <p:cBhvr>
                                        <p:cTn id="127"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p:bldP spid="1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rcRect/>
          <a:stretch>
            <a:fillRect/>
          </a:stretch>
        </p:blipFill>
        <p:spPr bwMode="auto">
          <a:xfrm>
            <a:off x="0" y="-236538"/>
            <a:ext cx="9144000" cy="5832476"/>
          </a:xfrm>
          <a:prstGeom prst="rect">
            <a:avLst/>
          </a:prstGeom>
          <a:noFill/>
          <a:ln w="9525">
            <a:noFill/>
            <a:miter lim="800000"/>
            <a:headEnd/>
            <a:tailEnd/>
          </a:ln>
          <a:effectLst>
            <a:outerShdw blurRad="44450" dist="27940" dir="5400000" algn="ctr">
              <a:srgbClr val="000000">
                <a:alpha val="32000"/>
              </a:srgbClr>
            </a:outerShdw>
          </a:effectLst>
        </p:spPr>
      </p:pic>
      <p:sp>
        <p:nvSpPr>
          <p:cNvPr id="5" name="4 Triángulo rectángulo"/>
          <p:cNvSpPr/>
          <p:nvPr/>
        </p:nvSpPr>
        <p:spPr>
          <a:xfrm>
            <a:off x="0" y="0"/>
            <a:ext cx="9144000" cy="51435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179388" y="0"/>
            <a:ext cx="8964612" cy="51435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rectángulo"/>
          <p:cNvSpPr/>
          <p:nvPr/>
        </p:nvSpPr>
        <p:spPr>
          <a:xfrm flipH="1" flipV="1">
            <a:off x="428625" y="0"/>
            <a:ext cx="8104188" cy="4732338"/>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a:off x="539750" y="374650"/>
            <a:ext cx="8604250" cy="4768850"/>
          </a:xfrm>
          <a:prstGeom prst="rtTriangl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a:off x="1116013" y="696913"/>
            <a:ext cx="7488237" cy="4446587"/>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rectángulo"/>
          <p:cNvSpPr/>
          <p:nvPr/>
        </p:nvSpPr>
        <p:spPr>
          <a:xfrm flipH="1" flipV="1">
            <a:off x="785813" y="0"/>
            <a:ext cx="7099300" cy="4371975"/>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a:off x="1763713" y="1058863"/>
            <a:ext cx="6553200" cy="4084637"/>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1357313" y="0"/>
            <a:ext cx="5951537" cy="3940175"/>
          </a:xfrm>
          <a:prstGeom prst="rtTriangle">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468313" y="484188"/>
            <a:ext cx="3819525"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Villanueva de la Fuente</a:t>
            </a:r>
          </a:p>
        </p:txBody>
      </p:sp>
      <p:sp>
        <p:nvSpPr>
          <p:cNvPr id="14" name="13 CuadroTexto"/>
          <p:cNvSpPr txBox="1"/>
          <p:nvPr/>
        </p:nvSpPr>
        <p:spPr>
          <a:xfrm>
            <a:off x="611188" y="4127500"/>
            <a:ext cx="79930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Villanueva de la Fuente está situada en la Comunidad de Castilla la Mancha, al SE de la provincia de Ciudad Real, limítrofe con la provincia de Albacete y a unos 10 Km. de la Comunidad andaluza.</a:t>
            </a:r>
          </a:p>
        </p:txBody>
      </p:sp>
    </p:spTree>
  </p:cSld>
  <p:clrMapOvr>
    <a:masterClrMapping/>
  </p:clrMapOvr>
  <mc:AlternateContent xmlns:mc="http://schemas.openxmlformats.org/markup-compatibility/2006">
    <mc:Choice xmlns:p14="http://schemas.microsoft.com/office/powerpoint/2010/main" Requires="p14">
      <p:transition spd="slow" p14:dur="2250" advTm="27000">
        <p:blinds dir="vert"/>
      </p:transition>
    </mc:Choice>
    <mc:Fallback>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
                                          </p:val>
                                        </p:tav>
                                      </p:tavLst>
                                    </p:anim>
                                    <p:anim calcmode="lin" valueType="num">
                                      <p:cBhvr>
                                        <p:cTn id="25" dur="3000"/>
                                        <p:tgtEl>
                                          <p:spTgt spid="8"/>
                                        </p:tgtEl>
                                        <p:attrNameLst>
                                          <p:attrName>ppt_y</p:attrName>
                                        </p:attrNameLst>
                                      </p:cBhvr>
                                      <p:tavLst>
                                        <p:tav tm="0">
                                          <p:val>
                                            <p:strVal val="ppt_y"/>
                                          </p:val>
                                        </p:tav>
                                        <p:tav tm="100000">
                                          <p:val>
                                            <p:strVal val="ppt_y+ppt_h/2"/>
                                          </p:val>
                                        </p:tav>
                                      </p:tavLst>
                                    </p:anim>
                                    <p:anim calcmode="lin" valueType="num">
                                      <p:cBhvr>
                                        <p:cTn id="26" dur="3000"/>
                                        <p:tgtEl>
                                          <p:spTgt spid="8"/>
                                        </p:tgtEl>
                                        <p:attrNameLst>
                                          <p:attrName>ppt_w</p:attrName>
                                        </p:attrNameLst>
                                      </p:cBhvr>
                                      <p:tavLst>
                                        <p:tav tm="0">
                                          <p:val>
                                            <p:strVal val="ppt_w"/>
                                          </p:val>
                                        </p:tav>
                                        <p:tav tm="100000">
                                          <p:val>
                                            <p:strVal val="ppt_w"/>
                                          </p:val>
                                        </p:tav>
                                      </p:tavLst>
                                    </p:anim>
                                    <p:anim calcmode="lin" valueType="num">
                                      <p:cBhvr>
                                        <p:cTn id="27" dur="3000"/>
                                        <p:tgtEl>
                                          <p:spTgt spid="8"/>
                                        </p:tgtEl>
                                        <p:attrNameLst>
                                          <p:attrName>ppt_h</p:attrName>
                                        </p:attrNameLst>
                                      </p:cBhvr>
                                      <p:tavLst>
                                        <p:tav tm="0">
                                          <p:val>
                                            <p:strVal val="ppt_h"/>
                                          </p:val>
                                        </p:tav>
                                        <p:tav tm="100000">
                                          <p:val>
                                            <p:fltVal val="0"/>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3000"/>
                                        <p:tgtEl>
                                          <p:spTgt spid="9"/>
                                        </p:tgtEl>
                                        <p:attrNameLst>
                                          <p:attrName>ppt_x</p:attrName>
                                        </p:attrNameLst>
                                      </p:cBhvr>
                                      <p:tavLst>
                                        <p:tav tm="0">
                                          <p:val>
                                            <p:strVal val="ppt_x"/>
                                          </p:val>
                                        </p:tav>
                                        <p:tav tm="100000">
                                          <p:val>
                                            <p:strVal val="ppt_x"/>
                                          </p:val>
                                        </p:tav>
                                      </p:tavLst>
                                    </p:anim>
                                    <p:anim calcmode="lin" valueType="num">
                                      <p:cBhvr>
                                        <p:cTn id="31" dur="3000"/>
                                        <p:tgtEl>
                                          <p:spTgt spid="9"/>
                                        </p:tgtEl>
                                        <p:attrNameLst>
                                          <p:attrName>ppt_y</p:attrName>
                                        </p:attrNameLst>
                                      </p:cBhvr>
                                      <p:tavLst>
                                        <p:tav tm="0">
                                          <p:val>
                                            <p:strVal val="ppt_y"/>
                                          </p:val>
                                        </p:tav>
                                        <p:tav tm="100000">
                                          <p:val>
                                            <p:strVal val="ppt_y+ppt_h/2"/>
                                          </p:val>
                                        </p:tav>
                                      </p:tavLst>
                                    </p:anim>
                                    <p:anim calcmode="lin" valueType="num">
                                      <p:cBhvr>
                                        <p:cTn id="32" dur="3000"/>
                                        <p:tgtEl>
                                          <p:spTgt spid="9"/>
                                        </p:tgtEl>
                                        <p:attrNameLst>
                                          <p:attrName>ppt_w</p:attrName>
                                        </p:attrNameLst>
                                      </p:cBhvr>
                                      <p:tavLst>
                                        <p:tav tm="0">
                                          <p:val>
                                            <p:strVal val="ppt_w"/>
                                          </p:val>
                                        </p:tav>
                                        <p:tav tm="100000">
                                          <p:val>
                                            <p:strVal val="ppt_w"/>
                                          </p:val>
                                        </p:tav>
                                      </p:tavLst>
                                    </p:anim>
                                    <p:anim calcmode="lin" valueType="num">
                                      <p:cBhvr>
                                        <p:cTn id="33" dur="3000"/>
                                        <p:tgtEl>
                                          <p:spTgt spid="9"/>
                                        </p:tgtEl>
                                        <p:attrNameLst>
                                          <p:attrName>ppt_h</p:attrName>
                                        </p:attrNameLst>
                                      </p:cBhvr>
                                      <p:tavLst>
                                        <p:tav tm="0">
                                          <p:val>
                                            <p:strVal val="ppt_h"/>
                                          </p:val>
                                        </p:tav>
                                        <p:tav tm="100000">
                                          <p:val>
                                            <p:fltVal val="0"/>
                                          </p:val>
                                        </p:tav>
                                      </p:tavLst>
                                    </p:anim>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ppt_w/2"/>
                                          </p:val>
                                        </p:tav>
                                      </p:tavLst>
                                    </p:anim>
                                    <p:anim calcmode="lin" valueType="num">
                                      <p:cBhvr>
                                        <p:cTn id="37" dur="3000"/>
                                        <p:tgtEl>
                                          <p:spTgt spid="10"/>
                                        </p:tgtEl>
                                        <p:attrNameLst>
                                          <p:attrName>ppt_y</p:attrName>
                                        </p:attrNameLst>
                                      </p:cBhvr>
                                      <p:tavLst>
                                        <p:tav tm="0">
                                          <p:val>
                                            <p:strVal val="ppt_y"/>
                                          </p:val>
                                        </p:tav>
                                        <p:tav tm="100000">
                                          <p:val>
                                            <p:strVal val="ppt_y"/>
                                          </p:val>
                                        </p:tav>
                                      </p:tavLst>
                                    </p:anim>
                                    <p:anim calcmode="lin" valueType="num">
                                      <p:cBhvr>
                                        <p:cTn id="38" dur="3000"/>
                                        <p:tgtEl>
                                          <p:spTgt spid="10"/>
                                        </p:tgtEl>
                                        <p:attrNameLst>
                                          <p:attrName>ppt_w</p:attrName>
                                        </p:attrNameLst>
                                      </p:cBhvr>
                                      <p:tavLst>
                                        <p:tav tm="0">
                                          <p:val>
                                            <p:strVal val="ppt_w"/>
                                          </p:val>
                                        </p:tav>
                                        <p:tav tm="100000">
                                          <p:val>
                                            <p:fltVal val="0"/>
                                          </p:val>
                                        </p:tav>
                                      </p:tavLst>
                                    </p:anim>
                                    <p:anim calcmode="lin" valueType="num">
                                      <p:cBhvr>
                                        <p:cTn id="39" dur="3000"/>
                                        <p:tgtEl>
                                          <p:spTgt spid="10"/>
                                        </p:tgtEl>
                                        <p:attrNameLst>
                                          <p:attrName>ppt_h</p:attrName>
                                        </p:attrNameLst>
                                      </p:cBhvr>
                                      <p:tavLst>
                                        <p:tav tm="0">
                                          <p:val>
                                            <p:strVal val="ppt_h"/>
                                          </p:val>
                                        </p:tav>
                                        <p:tav tm="100000">
                                          <p:val>
                                            <p:strVal val="ppt_h"/>
                                          </p:val>
                                        </p:tav>
                                      </p:tavLst>
                                    </p:anim>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3000"/>
                                        <p:tgtEl>
                                          <p:spTgt spid="11"/>
                                        </p:tgtEl>
                                        <p:attrNameLst>
                                          <p:attrName>ppt_x</p:attrName>
                                        </p:attrNameLst>
                                      </p:cBhvr>
                                      <p:tavLst>
                                        <p:tav tm="0">
                                          <p:val>
                                            <p:strVal val="ppt_x"/>
                                          </p:val>
                                        </p:tav>
                                        <p:tav tm="100000">
                                          <p:val>
                                            <p:strVal val="ppt_x"/>
                                          </p:val>
                                        </p:tav>
                                      </p:tavLst>
                                    </p:anim>
                                    <p:anim calcmode="lin" valueType="num">
                                      <p:cBhvr>
                                        <p:cTn id="43" dur="3000"/>
                                        <p:tgtEl>
                                          <p:spTgt spid="11"/>
                                        </p:tgtEl>
                                        <p:attrNameLst>
                                          <p:attrName>ppt_y</p:attrName>
                                        </p:attrNameLst>
                                      </p:cBhvr>
                                      <p:tavLst>
                                        <p:tav tm="0">
                                          <p:val>
                                            <p:strVal val="ppt_y"/>
                                          </p:val>
                                        </p:tav>
                                        <p:tav tm="100000">
                                          <p:val>
                                            <p:strVal val="ppt_y+ppt_h/2"/>
                                          </p:val>
                                        </p:tav>
                                      </p:tavLst>
                                    </p:anim>
                                    <p:anim calcmode="lin" valueType="num">
                                      <p:cBhvr>
                                        <p:cTn id="44" dur="3000"/>
                                        <p:tgtEl>
                                          <p:spTgt spid="11"/>
                                        </p:tgtEl>
                                        <p:attrNameLst>
                                          <p:attrName>ppt_w</p:attrName>
                                        </p:attrNameLst>
                                      </p:cBhvr>
                                      <p:tavLst>
                                        <p:tav tm="0">
                                          <p:val>
                                            <p:strVal val="ppt_w"/>
                                          </p:val>
                                        </p:tav>
                                        <p:tav tm="100000">
                                          <p:val>
                                            <p:strVal val="ppt_w"/>
                                          </p:val>
                                        </p:tav>
                                      </p:tavLst>
                                    </p:anim>
                                    <p:anim calcmode="lin" valueType="num">
                                      <p:cBhvr>
                                        <p:cTn id="45" dur="3000"/>
                                        <p:tgtEl>
                                          <p:spTgt spid="11"/>
                                        </p:tgtEl>
                                        <p:attrNameLst>
                                          <p:attrName>ppt_h</p:attrName>
                                        </p:attrNameLst>
                                      </p:cBhvr>
                                      <p:tavLst>
                                        <p:tav tm="0">
                                          <p:val>
                                            <p:strVal val="ppt_h"/>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3000"/>
                                        <p:tgtEl>
                                          <p:spTgt spid="12"/>
                                        </p:tgtEl>
                                        <p:attrNameLst>
                                          <p:attrName>ppt_x</p:attrName>
                                        </p:attrNameLst>
                                      </p:cBhvr>
                                      <p:tavLst>
                                        <p:tav tm="0">
                                          <p:val>
                                            <p:strVal val="ppt_x"/>
                                          </p:val>
                                        </p:tav>
                                        <p:tav tm="100000">
                                          <p:val>
                                            <p:strVal val="ppt_x+ppt_w/2"/>
                                          </p:val>
                                        </p:tav>
                                      </p:tavLst>
                                    </p:anim>
                                    <p:anim calcmode="lin" valueType="num">
                                      <p:cBhvr>
                                        <p:cTn id="49" dur="3000"/>
                                        <p:tgtEl>
                                          <p:spTgt spid="12"/>
                                        </p:tgtEl>
                                        <p:attrNameLst>
                                          <p:attrName>ppt_y</p:attrName>
                                        </p:attrNameLst>
                                      </p:cBhvr>
                                      <p:tavLst>
                                        <p:tav tm="0">
                                          <p:val>
                                            <p:strVal val="ppt_y"/>
                                          </p:val>
                                        </p:tav>
                                        <p:tav tm="100000">
                                          <p:val>
                                            <p:strVal val="ppt_y"/>
                                          </p:val>
                                        </p:tav>
                                      </p:tavLst>
                                    </p:anim>
                                    <p:anim calcmode="lin" valueType="num">
                                      <p:cBhvr>
                                        <p:cTn id="50" dur="3000"/>
                                        <p:tgtEl>
                                          <p:spTgt spid="12"/>
                                        </p:tgtEl>
                                        <p:attrNameLst>
                                          <p:attrName>ppt_w</p:attrName>
                                        </p:attrNameLst>
                                      </p:cBhvr>
                                      <p:tavLst>
                                        <p:tav tm="0">
                                          <p:val>
                                            <p:strVal val="ppt_w"/>
                                          </p:val>
                                        </p:tav>
                                        <p:tav tm="100000">
                                          <p:val>
                                            <p:fltVal val="0"/>
                                          </p:val>
                                        </p:tav>
                                      </p:tavLst>
                                    </p:anim>
                                    <p:anim calcmode="lin" valueType="num">
                                      <p:cBhvr>
                                        <p:cTn id="51" dur="3000"/>
                                        <p:tgtEl>
                                          <p:spTgt spid="12"/>
                                        </p:tgtEl>
                                        <p:attrNameLst>
                                          <p:attrName>ppt_h</p:attrName>
                                        </p:attrNameLst>
                                      </p:cBhvr>
                                      <p:tavLst>
                                        <p:tav tm="0">
                                          <p:val>
                                            <p:strVal val="ppt_h"/>
                                          </p:val>
                                        </p:tav>
                                        <p:tav tm="100000">
                                          <p:val>
                                            <p:strVal val="ppt_h"/>
                                          </p:val>
                                        </p:tav>
                                      </p:tavLst>
                                    </p:anim>
                                    <p:set>
                                      <p:cBhvr>
                                        <p:cTn id="52" dur="1" fill="hold">
                                          <p:stCondLst>
                                            <p:cond delay="2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3000"/>
                                        <p:tgtEl>
                                          <p:spTgt spid="4"/>
                                        </p:tgtEl>
                                      </p:cBhvr>
                                    </p:animEffect>
                                  </p:childTnLst>
                                </p:cTn>
                              </p:par>
                            </p:childTnLst>
                          </p:cTn>
                        </p:par>
                        <p:par>
                          <p:cTn id="56" fill="hold">
                            <p:stCondLst>
                              <p:cond delay="3000"/>
                            </p:stCondLst>
                            <p:childTnLst>
                              <p:par>
                                <p:cTn id="57" presetID="23" presetClass="entr" presetSubtype="16"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2000" fill="hold"/>
                                        <p:tgtEl>
                                          <p:spTgt spid="13"/>
                                        </p:tgtEl>
                                        <p:attrNameLst>
                                          <p:attrName>ppt_w</p:attrName>
                                        </p:attrNameLst>
                                      </p:cBhvr>
                                      <p:tavLst>
                                        <p:tav tm="0">
                                          <p:val>
                                            <p:fltVal val="0"/>
                                          </p:val>
                                        </p:tav>
                                        <p:tav tm="100000">
                                          <p:val>
                                            <p:strVal val="#ppt_w"/>
                                          </p:val>
                                        </p:tav>
                                      </p:tavLst>
                                    </p:anim>
                                    <p:anim calcmode="lin" valueType="num">
                                      <p:cBhvr>
                                        <p:cTn id="60" dur="2000" fill="hold"/>
                                        <p:tgtEl>
                                          <p:spTgt spid="13"/>
                                        </p:tgtEl>
                                        <p:attrNameLst>
                                          <p:attrName>ppt_h</p:attrName>
                                        </p:attrNameLst>
                                      </p:cBhvr>
                                      <p:tavLst>
                                        <p:tav tm="0">
                                          <p:val>
                                            <p:fltVal val="0"/>
                                          </p:val>
                                        </p:tav>
                                        <p:tav tm="100000">
                                          <p:val>
                                            <p:strVal val="#ppt_h"/>
                                          </p:val>
                                        </p:tav>
                                      </p:tavLst>
                                    </p:anim>
                                  </p:childTnLst>
                                </p:cTn>
                              </p:par>
                            </p:childTnLst>
                          </p:cTn>
                        </p:par>
                        <p:par>
                          <p:cTn id="61" fill="hold">
                            <p:stCondLst>
                              <p:cond delay="5000"/>
                            </p:stCondLst>
                            <p:childTnLst>
                              <p:par>
                                <p:cTn id="62" presetID="40" presetClass="entr" presetSubtype="0" fill="hold" grpId="0" nodeType="afterEffect">
                                  <p:stCondLst>
                                    <p:cond delay="500"/>
                                  </p:stCondLst>
                                  <p:iterate type="lt">
                                    <p:tmPct val="10000"/>
                                  </p:iterate>
                                  <p:childTnLst>
                                    <p:set>
                                      <p:cBhvr>
                                        <p:cTn id="63" dur="1" fill="hold">
                                          <p:stCondLst>
                                            <p:cond delay="0"/>
                                          </p:stCondLst>
                                        </p:cTn>
                                        <p:tgtEl>
                                          <p:spTgt spid="14"/>
                                        </p:tgtEl>
                                        <p:attrNameLst>
                                          <p:attrName>style.visibility</p:attrName>
                                        </p:attrNameLst>
                                      </p:cBhvr>
                                      <p:to>
                                        <p:strVal val="visible"/>
                                      </p:to>
                                    </p:set>
                                    <p:animEffect transition="in" filter="fade">
                                      <p:cBhvr>
                                        <p:cTn id="64" dur="1000"/>
                                        <p:tgtEl>
                                          <p:spTgt spid="14"/>
                                        </p:tgtEl>
                                      </p:cBhvr>
                                    </p:animEffect>
                                    <p:anim calcmode="lin" valueType="num">
                                      <p:cBhvr>
                                        <p:cTn id="65" dur="1000" fill="hold"/>
                                        <p:tgtEl>
                                          <p:spTgt spid="14"/>
                                        </p:tgtEl>
                                        <p:attrNameLst>
                                          <p:attrName>ppt_x</p:attrName>
                                        </p:attrNameLst>
                                      </p:cBhvr>
                                      <p:tavLst>
                                        <p:tav tm="0">
                                          <p:val>
                                            <p:strVal val="#ppt_x-.1"/>
                                          </p:val>
                                        </p:tav>
                                        <p:tav tm="100000">
                                          <p:val>
                                            <p:strVal val="#ppt_x"/>
                                          </p:val>
                                        </p:tav>
                                      </p:tavLst>
                                    </p:anim>
                                    <p:anim calcmode="lin" valueType="num">
                                      <p:cBhvr>
                                        <p:cTn id="6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P spid="1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na María\Desktop\across_the_River_Rhine.jpg"/>
          <p:cNvPicPr>
            <a:picLocks noChangeAspect="1" noChangeArrowheads="1"/>
          </p:cNvPicPr>
          <p:nvPr/>
        </p:nvPicPr>
        <p:blipFill>
          <a:blip r:embed="rId2" cstate="print"/>
          <a:srcRect r="87801"/>
          <a:stretch>
            <a:fillRect/>
          </a:stretch>
        </p:blipFill>
        <p:spPr bwMode="auto">
          <a:xfrm>
            <a:off x="0" y="-307975"/>
            <a:ext cx="1116013" cy="5759450"/>
          </a:xfrm>
          <a:prstGeom prst="rect">
            <a:avLst/>
          </a:prstGeom>
          <a:noFill/>
          <a:ln w="9525">
            <a:noFill/>
            <a:miter lim="800000"/>
            <a:headEnd/>
            <a:tailEnd/>
          </a:ln>
        </p:spPr>
      </p:pic>
      <p:pic>
        <p:nvPicPr>
          <p:cNvPr id="4" name="Picture 3" descr="C:\Users\Ana María\Desktop\across_the_River_Rhine.jpg"/>
          <p:cNvPicPr>
            <a:picLocks noChangeAspect="1" noChangeArrowheads="1"/>
          </p:cNvPicPr>
          <p:nvPr/>
        </p:nvPicPr>
        <p:blipFill>
          <a:blip r:embed="rId2" cstate="print"/>
          <a:srcRect l="12199" r="75200"/>
          <a:stretch>
            <a:fillRect/>
          </a:stretch>
        </p:blipFill>
        <p:spPr bwMode="auto">
          <a:xfrm>
            <a:off x="1116013" y="-307975"/>
            <a:ext cx="1152525" cy="5759450"/>
          </a:xfrm>
          <a:prstGeom prst="rect">
            <a:avLst/>
          </a:prstGeom>
          <a:noFill/>
          <a:ln w="9525">
            <a:noFill/>
            <a:miter lim="800000"/>
            <a:headEnd/>
            <a:tailEnd/>
          </a:ln>
        </p:spPr>
      </p:pic>
      <p:pic>
        <p:nvPicPr>
          <p:cNvPr id="5" name="Picture 3" descr="C:\Users\Ana María\Desktop\across_the_River_Rhine.jpg"/>
          <p:cNvPicPr>
            <a:picLocks noChangeAspect="1" noChangeArrowheads="1"/>
          </p:cNvPicPr>
          <p:nvPr/>
        </p:nvPicPr>
        <p:blipFill>
          <a:blip r:embed="rId2" cstate="print"/>
          <a:srcRect l="24800" r="62601"/>
          <a:stretch>
            <a:fillRect/>
          </a:stretch>
        </p:blipFill>
        <p:spPr bwMode="auto">
          <a:xfrm>
            <a:off x="2268538" y="-307975"/>
            <a:ext cx="1150937" cy="5759450"/>
          </a:xfrm>
          <a:prstGeom prst="rect">
            <a:avLst/>
          </a:prstGeom>
          <a:noFill/>
          <a:ln w="9525">
            <a:noFill/>
            <a:miter lim="800000"/>
            <a:headEnd/>
            <a:tailEnd/>
          </a:ln>
        </p:spPr>
      </p:pic>
      <p:pic>
        <p:nvPicPr>
          <p:cNvPr id="6" name="Picture 3" descr="C:\Users\Ana María\Desktop\across_the_River_Rhine.jpg"/>
          <p:cNvPicPr>
            <a:picLocks noChangeAspect="1" noChangeArrowheads="1"/>
          </p:cNvPicPr>
          <p:nvPr/>
        </p:nvPicPr>
        <p:blipFill>
          <a:blip r:embed="rId2" cstate="print"/>
          <a:srcRect l="37399" r="50000"/>
          <a:stretch>
            <a:fillRect/>
          </a:stretch>
        </p:blipFill>
        <p:spPr bwMode="auto">
          <a:xfrm>
            <a:off x="3419475" y="-307975"/>
            <a:ext cx="1152525" cy="5759450"/>
          </a:xfrm>
          <a:prstGeom prst="rect">
            <a:avLst/>
          </a:prstGeom>
          <a:noFill/>
          <a:ln w="9525">
            <a:noFill/>
            <a:miter lim="800000"/>
            <a:headEnd/>
            <a:tailEnd/>
          </a:ln>
        </p:spPr>
      </p:pic>
      <p:pic>
        <p:nvPicPr>
          <p:cNvPr id="7" name="Picture 3" descr="C:\Users\Ana María\Desktop\across_the_River_Rhine.jpg"/>
          <p:cNvPicPr>
            <a:picLocks noChangeAspect="1" noChangeArrowheads="1"/>
          </p:cNvPicPr>
          <p:nvPr/>
        </p:nvPicPr>
        <p:blipFill>
          <a:blip r:embed="rId2" cstate="print"/>
          <a:srcRect l="50000" r="37399"/>
          <a:stretch>
            <a:fillRect/>
          </a:stretch>
        </p:blipFill>
        <p:spPr bwMode="auto">
          <a:xfrm>
            <a:off x="4572000" y="-307975"/>
            <a:ext cx="1152525" cy="5759450"/>
          </a:xfrm>
          <a:prstGeom prst="rect">
            <a:avLst/>
          </a:prstGeom>
          <a:noFill/>
          <a:ln w="9525">
            <a:noFill/>
            <a:miter lim="800000"/>
            <a:headEnd/>
            <a:tailEnd/>
          </a:ln>
        </p:spPr>
      </p:pic>
      <p:pic>
        <p:nvPicPr>
          <p:cNvPr id="8" name="Picture 3" descr="C:\Users\Ana María\Desktop\across_the_River_Rhine.jpg"/>
          <p:cNvPicPr>
            <a:picLocks noChangeAspect="1" noChangeArrowheads="1"/>
          </p:cNvPicPr>
          <p:nvPr/>
        </p:nvPicPr>
        <p:blipFill>
          <a:blip r:embed="rId2" cstate="print"/>
          <a:srcRect l="62601" r="24800"/>
          <a:stretch>
            <a:fillRect/>
          </a:stretch>
        </p:blipFill>
        <p:spPr bwMode="auto">
          <a:xfrm>
            <a:off x="5724525" y="-307975"/>
            <a:ext cx="1150938" cy="5759450"/>
          </a:xfrm>
          <a:prstGeom prst="rect">
            <a:avLst/>
          </a:prstGeom>
          <a:noFill/>
          <a:ln w="9525">
            <a:noFill/>
            <a:miter lim="800000"/>
            <a:headEnd/>
            <a:tailEnd/>
          </a:ln>
        </p:spPr>
      </p:pic>
      <p:pic>
        <p:nvPicPr>
          <p:cNvPr id="9" name="Picture 3" descr="C:\Users\Ana María\Desktop\across_the_River_Rhine.jpg"/>
          <p:cNvPicPr>
            <a:picLocks noChangeAspect="1" noChangeArrowheads="1"/>
          </p:cNvPicPr>
          <p:nvPr/>
        </p:nvPicPr>
        <p:blipFill>
          <a:blip r:embed="rId2" cstate="print"/>
          <a:srcRect l="75200" r="12199"/>
          <a:stretch>
            <a:fillRect/>
          </a:stretch>
        </p:blipFill>
        <p:spPr bwMode="auto">
          <a:xfrm>
            <a:off x="6875463" y="-307975"/>
            <a:ext cx="1152525" cy="5759450"/>
          </a:xfrm>
          <a:prstGeom prst="rect">
            <a:avLst/>
          </a:prstGeom>
          <a:noFill/>
          <a:ln w="9525">
            <a:noFill/>
            <a:miter lim="800000"/>
            <a:headEnd/>
            <a:tailEnd/>
          </a:ln>
        </p:spPr>
      </p:pic>
      <p:pic>
        <p:nvPicPr>
          <p:cNvPr id="10" name="Picture 3" descr="C:\Users\Ana María\Desktop\across_the_River_Rhine.jpg"/>
          <p:cNvPicPr>
            <a:picLocks noChangeAspect="1" noChangeArrowheads="1"/>
          </p:cNvPicPr>
          <p:nvPr/>
        </p:nvPicPr>
        <p:blipFill>
          <a:blip r:embed="rId2" cstate="print"/>
          <a:srcRect l="87801"/>
          <a:stretch>
            <a:fillRect/>
          </a:stretch>
        </p:blipFill>
        <p:spPr bwMode="auto">
          <a:xfrm>
            <a:off x="8027988" y="-307975"/>
            <a:ext cx="1116012" cy="5759450"/>
          </a:xfrm>
          <a:prstGeom prst="rect">
            <a:avLst/>
          </a:prstGeom>
          <a:noFill/>
          <a:ln w="9525">
            <a:noFill/>
            <a:miter lim="800000"/>
            <a:headEnd/>
            <a:tailEnd/>
          </a:ln>
        </p:spPr>
      </p:pic>
      <p:sp>
        <p:nvSpPr>
          <p:cNvPr id="11" name="10 CuadroTexto"/>
          <p:cNvSpPr txBox="1"/>
          <p:nvPr/>
        </p:nvSpPr>
        <p:spPr>
          <a:xfrm>
            <a:off x="1187450" y="268288"/>
            <a:ext cx="4217988"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Villanueva de los Infantes</a:t>
            </a:r>
          </a:p>
        </p:txBody>
      </p:sp>
      <p:sp>
        <p:nvSpPr>
          <p:cNvPr id="12" name="11 CuadroTexto"/>
          <p:cNvSpPr txBox="1"/>
          <p:nvPr/>
        </p:nvSpPr>
        <p:spPr>
          <a:xfrm>
            <a:off x="971550" y="4127500"/>
            <a:ext cx="64801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término municipal de Villanueva de los Infantes hay numerosos testimonios de poblamiento ibérico oretano, romano alto-imperial y tardo-romano.</a:t>
            </a:r>
          </a:p>
        </p:txBody>
      </p:sp>
    </p:spTree>
  </p:cSld>
  <p:clrMapOvr>
    <a:masterClrMapping/>
  </p:clrMapOvr>
  <mc:AlternateContent xmlns:mc="http://schemas.openxmlformats.org/markup-compatibility/2006">
    <mc:Choice xmlns:p14="http://schemas.microsoft.com/office/powerpoint/2010/main" Requires="p14">
      <p:transition spd="slow" p14:dur="2500" advTm="26000">
        <p:checker/>
      </p:transition>
    </mc:Choice>
    <mc:Fallback>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2000" fill="hold"/>
                                        <p:tgtEl>
                                          <p:spTgt spid="1027"/>
                                        </p:tgtEl>
                                        <p:attrNameLst>
                                          <p:attrName>ppt_x</p:attrName>
                                        </p:attrNameLst>
                                      </p:cBhvr>
                                      <p:tavLst>
                                        <p:tav tm="0">
                                          <p:val>
                                            <p:strVal val="1+#ppt_w/2"/>
                                          </p:val>
                                        </p:tav>
                                        <p:tav tm="100000">
                                          <p:val>
                                            <p:strVal val="#ppt_x"/>
                                          </p:val>
                                        </p:tav>
                                      </p:tavLst>
                                    </p:anim>
                                    <p:anim calcmode="lin" valueType="num">
                                      <p:cBhvr additive="base">
                                        <p:cTn id="8" dur="2000" fill="hold"/>
                                        <p:tgtEl>
                                          <p:spTgt spid="1027"/>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2000" fill="hold"/>
                                        <p:tgtEl>
                                          <p:spTgt spid="1027"/>
                                        </p:tgtEl>
                                        <p:attrNameLst>
                                          <p:attrName>ppt_w</p:attrName>
                                        </p:attrNameLst>
                                      </p:cBhvr>
                                      <p:tavLst>
                                        <p:tav tm="0">
                                          <p:val>
                                            <p:strVal val="#ppt_w"/>
                                          </p:val>
                                        </p:tav>
                                        <p:tav tm="100000">
                                          <p:val>
                                            <p:strVal val="#ppt_w"/>
                                          </p:val>
                                        </p:tav>
                                      </p:tavLst>
                                    </p:anim>
                                    <p:anim calcmode="lin" valueType="num">
                                      <p:cBhvr>
                                        <p:cTn id="12" dur="2000" fill="hold"/>
                                        <p:tgtEl>
                                          <p:spTgt spid="1027"/>
                                        </p:tgtEl>
                                        <p:attrNameLst>
                                          <p:attrName>ppt_h</p:attrName>
                                        </p:attrNameLst>
                                      </p:cBhvr>
                                      <p:tavLst>
                                        <p:tav tm="0" fmla="#ppt_h*sin(2.5*pi*$)">
                                          <p:val>
                                            <p:fltVal val="0"/>
                                          </p:val>
                                        </p:tav>
                                        <p:tav tm="100000">
                                          <p:val>
                                            <p:fltVal val="1"/>
                                          </p:val>
                                        </p:tav>
                                      </p:tavLst>
                                    </p:anim>
                                  </p:childTnLst>
                                </p:cTn>
                              </p:par>
                              <p:par>
                                <p:cTn id="13" presetID="2" presetClass="entr" presetSubtype="2"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19" presetClass="entr" presetSubtype="5"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ppt_w"/>
                                          </p:val>
                                        </p:tav>
                                        <p:tav tm="100000">
                                          <p:val>
                                            <p:strVal val="#ppt_w"/>
                                          </p:val>
                                        </p:tav>
                                      </p:tavLst>
                                    </p:anim>
                                    <p:anim calcmode="lin" valueType="num">
                                      <p:cBhvr>
                                        <p:cTn id="20" dur="2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2" fill="hold"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1+#ppt_w/2"/>
                                          </p:val>
                                        </p:tav>
                                        <p:tav tm="100000">
                                          <p:val>
                                            <p:strVal val="#ppt_x"/>
                                          </p:val>
                                        </p:tav>
                                      </p:tavLst>
                                    </p:anim>
                                    <p:anim calcmode="lin" valueType="num">
                                      <p:cBhvr additive="base">
                                        <p:cTn id="24" dur="2000" fill="hold"/>
                                        <p:tgtEl>
                                          <p:spTgt spid="5"/>
                                        </p:tgtEl>
                                        <p:attrNameLst>
                                          <p:attrName>ppt_y</p:attrName>
                                        </p:attrNameLst>
                                      </p:cBhvr>
                                      <p:tavLst>
                                        <p:tav tm="0">
                                          <p:val>
                                            <p:strVal val="#ppt_y"/>
                                          </p:val>
                                        </p:tav>
                                        <p:tav tm="100000">
                                          <p:val>
                                            <p:strVal val="#ppt_y"/>
                                          </p:val>
                                        </p:tav>
                                      </p:tavLst>
                                    </p:anim>
                                  </p:childTnLst>
                                </p:cTn>
                              </p:par>
                              <p:par>
                                <p:cTn id="25" presetID="19" presetClass="entr" presetSubtype="5" fill="hold" nodeType="withEffect">
                                  <p:stCondLst>
                                    <p:cond delay="1000"/>
                                  </p:stCondLst>
                                  <p:childTnLst>
                                    <p:set>
                                      <p:cBhvr>
                                        <p:cTn id="26" dur="1" fill="hold">
                                          <p:stCondLst>
                                            <p:cond delay="0"/>
                                          </p:stCondLst>
                                        </p:cTn>
                                        <p:tgtEl>
                                          <p:spTgt spid="5"/>
                                        </p:tgtEl>
                                        <p:attrNameLst>
                                          <p:attrName>style.visibility</p:attrName>
                                        </p:attrNameLst>
                                      </p:cBhvr>
                                      <p:to>
                                        <p:strVal val="visible"/>
                                      </p:to>
                                    </p:set>
                                    <p:anim calcmode="lin" valueType="num">
                                      <p:cBhvr>
                                        <p:cTn id="27" dur="2000" fill="hold"/>
                                        <p:tgtEl>
                                          <p:spTgt spid="5"/>
                                        </p:tgtEl>
                                        <p:attrNameLst>
                                          <p:attrName>ppt_w</p:attrName>
                                        </p:attrNameLst>
                                      </p:cBhvr>
                                      <p:tavLst>
                                        <p:tav tm="0">
                                          <p:val>
                                            <p:strVal val="#ppt_w"/>
                                          </p:val>
                                        </p:tav>
                                        <p:tav tm="100000">
                                          <p:val>
                                            <p:strVal val="#ppt_w"/>
                                          </p:val>
                                        </p:tav>
                                      </p:tavLst>
                                    </p:anim>
                                    <p:anim calcmode="lin" valueType="num">
                                      <p:cBhvr>
                                        <p:cTn id="28" dur="2000" fill="hold"/>
                                        <p:tgtEl>
                                          <p:spTgt spid="5"/>
                                        </p:tgtEl>
                                        <p:attrNameLst>
                                          <p:attrName>ppt_h</p:attrName>
                                        </p:attrNameLst>
                                      </p:cBhvr>
                                      <p:tavLst>
                                        <p:tav tm="0" fmla="#ppt_h*sin(2.5*pi*$)">
                                          <p:val>
                                            <p:fltVal val="0"/>
                                          </p:val>
                                        </p:tav>
                                        <p:tav tm="100000">
                                          <p:val>
                                            <p:fltVal val="1"/>
                                          </p:val>
                                        </p:tav>
                                      </p:tavLst>
                                    </p:anim>
                                  </p:childTnLst>
                                </p:cTn>
                              </p:par>
                              <p:par>
                                <p:cTn id="29" presetID="2" presetClass="entr" presetSubtype="2" fill="hold" nodeType="withEffect">
                                  <p:stCondLst>
                                    <p:cond delay="15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1+#ppt_w/2"/>
                                          </p:val>
                                        </p:tav>
                                        <p:tav tm="100000">
                                          <p:val>
                                            <p:strVal val="#ppt_x"/>
                                          </p:val>
                                        </p:tav>
                                      </p:tavLst>
                                    </p:anim>
                                    <p:anim calcmode="lin" valueType="num">
                                      <p:cBhvr additive="base">
                                        <p:cTn id="32" dur="2000" fill="hold"/>
                                        <p:tgtEl>
                                          <p:spTgt spid="6"/>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150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strVal val="#ppt_w"/>
                                          </p:val>
                                        </p:tav>
                                        <p:tav tm="100000">
                                          <p:val>
                                            <p:strVal val="#ppt_w"/>
                                          </p:val>
                                        </p:tav>
                                      </p:tavLst>
                                    </p:anim>
                                    <p:anim calcmode="lin" valueType="num">
                                      <p:cBhvr>
                                        <p:cTn id="36" dur="2000" fill="hold"/>
                                        <p:tgtEl>
                                          <p:spTgt spid="6"/>
                                        </p:tgtEl>
                                        <p:attrNameLst>
                                          <p:attrName>ppt_h</p:attrName>
                                        </p:attrNameLst>
                                      </p:cBhvr>
                                      <p:tavLst>
                                        <p:tav tm="0" fmla="#ppt_h*sin(2.5*pi*$)">
                                          <p:val>
                                            <p:fltVal val="0"/>
                                          </p:val>
                                        </p:tav>
                                        <p:tav tm="100000">
                                          <p:val>
                                            <p:fltVal val="1"/>
                                          </p:val>
                                        </p:tav>
                                      </p:tavLst>
                                    </p:anim>
                                  </p:childTnLst>
                                </p:cTn>
                              </p:par>
                              <p:par>
                                <p:cTn id="37" presetID="2" presetClass="entr" presetSubtype="2" fill="hold" nodeType="withEffect">
                                  <p:stCondLst>
                                    <p:cond delay="200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2000" fill="hold"/>
                                        <p:tgtEl>
                                          <p:spTgt spid="7"/>
                                        </p:tgtEl>
                                        <p:attrNameLst>
                                          <p:attrName>ppt_x</p:attrName>
                                        </p:attrNameLst>
                                      </p:cBhvr>
                                      <p:tavLst>
                                        <p:tav tm="0">
                                          <p:val>
                                            <p:strVal val="1+#ppt_w/2"/>
                                          </p:val>
                                        </p:tav>
                                        <p:tav tm="100000">
                                          <p:val>
                                            <p:strVal val="#ppt_x"/>
                                          </p:val>
                                        </p:tav>
                                      </p:tavLst>
                                    </p:anim>
                                    <p:anim calcmode="lin" valueType="num">
                                      <p:cBhvr additive="base">
                                        <p:cTn id="40" dur="2000" fill="hold"/>
                                        <p:tgtEl>
                                          <p:spTgt spid="7"/>
                                        </p:tgtEl>
                                        <p:attrNameLst>
                                          <p:attrName>ppt_y</p:attrName>
                                        </p:attrNameLst>
                                      </p:cBhvr>
                                      <p:tavLst>
                                        <p:tav tm="0">
                                          <p:val>
                                            <p:strVal val="#ppt_y"/>
                                          </p:val>
                                        </p:tav>
                                        <p:tav tm="100000">
                                          <p:val>
                                            <p:strVal val="#ppt_y"/>
                                          </p:val>
                                        </p:tav>
                                      </p:tavLst>
                                    </p:anim>
                                  </p:childTnLst>
                                </p:cTn>
                              </p:par>
                              <p:par>
                                <p:cTn id="41" presetID="19" presetClass="entr" presetSubtype="5" fill="hold" nodeType="withEffect">
                                  <p:stCondLst>
                                    <p:cond delay="2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strVal val="#ppt_w"/>
                                          </p:val>
                                        </p:tav>
                                        <p:tav tm="100000">
                                          <p:val>
                                            <p:strVal val="#ppt_w"/>
                                          </p:val>
                                        </p:tav>
                                      </p:tavLst>
                                    </p:anim>
                                    <p:anim calcmode="lin" valueType="num">
                                      <p:cBhvr>
                                        <p:cTn id="44" dur="2000" fill="hold"/>
                                        <p:tgtEl>
                                          <p:spTgt spid="7"/>
                                        </p:tgtEl>
                                        <p:attrNameLst>
                                          <p:attrName>ppt_h</p:attrName>
                                        </p:attrNameLst>
                                      </p:cBhvr>
                                      <p:tavLst>
                                        <p:tav tm="0" fmla="#ppt_h*sin(2.5*pi*$)">
                                          <p:val>
                                            <p:fltVal val="0"/>
                                          </p:val>
                                        </p:tav>
                                        <p:tav tm="100000">
                                          <p:val>
                                            <p:fltVal val="1"/>
                                          </p:val>
                                        </p:tav>
                                      </p:tavLst>
                                    </p:anim>
                                  </p:childTnLst>
                                </p:cTn>
                              </p:par>
                              <p:par>
                                <p:cTn id="45" presetID="2" presetClass="entr" presetSubtype="2" fill="hold" nodeType="withEffect">
                                  <p:stCondLst>
                                    <p:cond delay="25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1+#ppt_w/2"/>
                                          </p:val>
                                        </p:tav>
                                        <p:tav tm="100000">
                                          <p:val>
                                            <p:strVal val="#ppt_x"/>
                                          </p:val>
                                        </p:tav>
                                      </p:tavLst>
                                    </p:anim>
                                    <p:anim calcmode="lin" valueType="num">
                                      <p:cBhvr additive="base">
                                        <p:cTn id="48" dur="2000" fill="hold"/>
                                        <p:tgtEl>
                                          <p:spTgt spid="8"/>
                                        </p:tgtEl>
                                        <p:attrNameLst>
                                          <p:attrName>ppt_y</p:attrName>
                                        </p:attrNameLst>
                                      </p:cBhvr>
                                      <p:tavLst>
                                        <p:tav tm="0">
                                          <p:val>
                                            <p:strVal val="#ppt_y"/>
                                          </p:val>
                                        </p:tav>
                                        <p:tav tm="100000">
                                          <p:val>
                                            <p:strVal val="#ppt_y"/>
                                          </p:val>
                                        </p:tav>
                                      </p:tavLst>
                                    </p:anim>
                                  </p:childTnLst>
                                </p:cTn>
                              </p:par>
                              <p:par>
                                <p:cTn id="49" presetID="19" presetClass="entr" presetSubtype="5" fill="hold" nodeType="withEffect">
                                  <p:stCondLst>
                                    <p:cond delay="2500"/>
                                  </p:stCondLst>
                                  <p:childTnLst>
                                    <p:set>
                                      <p:cBhvr>
                                        <p:cTn id="50" dur="1" fill="hold">
                                          <p:stCondLst>
                                            <p:cond delay="0"/>
                                          </p:stCondLst>
                                        </p:cTn>
                                        <p:tgtEl>
                                          <p:spTgt spid="8"/>
                                        </p:tgtEl>
                                        <p:attrNameLst>
                                          <p:attrName>style.visibility</p:attrName>
                                        </p:attrNameLst>
                                      </p:cBhvr>
                                      <p:to>
                                        <p:strVal val="visible"/>
                                      </p:to>
                                    </p:set>
                                    <p:anim calcmode="lin" valueType="num">
                                      <p:cBhvr>
                                        <p:cTn id="51" dur="2000" fill="hold"/>
                                        <p:tgtEl>
                                          <p:spTgt spid="8"/>
                                        </p:tgtEl>
                                        <p:attrNameLst>
                                          <p:attrName>ppt_w</p:attrName>
                                        </p:attrNameLst>
                                      </p:cBhvr>
                                      <p:tavLst>
                                        <p:tav tm="0">
                                          <p:val>
                                            <p:strVal val="#ppt_w"/>
                                          </p:val>
                                        </p:tav>
                                        <p:tav tm="100000">
                                          <p:val>
                                            <p:strVal val="#ppt_w"/>
                                          </p:val>
                                        </p:tav>
                                      </p:tavLst>
                                    </p:anim>
                                    <p:anim calcmode="lin" valueType="num">
                                      <p:cBhvr>
                                        <p:cTn id="52" dur="2000" fill="hold"/>
                                        <p:tgtEl>
                                          <p:spTgt spid="8"/>
                                        </p:tgtEl>
                                        <p:attrNameLst>
                                          <p:attrName>ppt_h</p:attrName>
                                        </p:attrNameLst>
                                      </p:cBhvr>
                                      <p:tavLst>
                                        <p:tav tm="0" fmla="#ppt_h*sin(2.5*pi*$)">
                                          <p:val>
                                            <p:fltVal val="0"/>
                                          </p:val>
                                        </p:tav>
                                        <p:tav tm="100000">
                                          <p:val>
                                            <p:fltVal val="1"/>
                                          </p:val>
                                        </p:tav>
                                      </p:tavLst>
                                    </p:anim>
                                  </p:childTnLst>
                                </p:cTn>
                              </p:par>
                              <p:par>
                                <p:cTn id="53" presetID="2" presetClass="entr" presetSubtype="2" fill="hold" nodeType="withEffect">
                                  <p:stCondLst>
                                    <p:cond delay="300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2000" fill="hold"/>
                                        <p:tgtEl>
                                          <p:spTgt spid="9"/>
                                        </p:tgtEl>
                                        <p:attrNameLst>
                                          <p:attrName>ppt_x</p:attrName>
                                        </p:attrNameLst>
                                      </p:cBhvr>
                                      <p:tavLst>
                                        <p:tav tm="0">
                                          <p:val>
                                            <p:strVal val="1+#ppt_w/2"/>
                                          </p:val>
                                        </p:tav>
                                        <p:tav tm="100000">
                                          <p:val>
                                            <p:strVal val="#ppt_x"/>
                                          </p:val>
                                        </p:tav>
                                      </p:tavLst>
                                    </p:anim>
                                    <p:anim calcmode="lin" valueType="num">
                                      <p:cBhvr additive="base">
                                        <p:cTn id="56" dur="2000" fill="hold"/>
                                        <p:tgtEl>
                                          <p:spTgt spid="9"/>
                                        </p:tgtEl>
                                        <p:attrNameLst>
                                          <p:attrName>ppt_y</p:attrName>
                                        </p:attrNameLst>
                                      </p:cBhvr>
                                      <p:tavLst>
                                        <p:tav tm="0">
                                          <p:val>
                                            <p:strVal val="#ppt_y"/>
                                          </p:val>
                                        </p:tav>
                                        <p:tav tm="100000">
                                          <p:val>
                                            <p:strVal val="#ppt_y"/>
                                          </p:val>
                                        </p:tav>
                                      </p:tavLst>
                                    </p:anim>
                                  </p:childTnLst>
                                </p:cTn>
                              </p:par>
                              <p:par>
                                <p:cTn id="57" presetID="19" presetClass="entr" presetSubtype="5" fill="hold" nodeType="withEffect">
                                  <p:stCondLst>
                                    <p:cond delay="300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0" fill="hold"/>
                                        <p:tgtEl>
                                          <p:spTgt spid="9"/>
                                        </p:tgtEl>
                                        <p:attrNameLst>
                                          <p:attrName>ppt_w</p:attrName>
                                        </p:attrNameLst>
                                      </p:cBhvr>
                                      <p:tavLst>
                                        <p:tav tm="0">
                                          <p:val>
                                            <p:strVal val="#ppt_w"/>
                                          </p:val>
                                        </p:tav>
                                        <p:tav tm="100000">
                                          <p:val>
                                            <p:strVal val="#ppt_w"/>
                                          </p:val>
                                        </p:tav>
                                      </p:tavLst>
                                    </p:anim>
                                    <p:anim calcmode="lin" valueType="num">
                                      <p:cBhvr>
                                        <p:cTn id="60" dur="2000" fill="hold"/>
                                        <p:tgtEl>
                                          <p:spTgt spid="9"/>
                                        </p:tgtEl>
                                        <p:attrNameLst>
                                          <p:attrName>ppt_h</p:attrName>
                                        </p:attrNameLst>
                                      </p:cBhvr>
                                      <p:tavLst>
                                        <p:tav tm="0" fmla="#ppt_h*sin(2.5*pi*$)">
                                          <p:val>
                                            <p:fltVal val="0"/>
                                          </p:val>
                                        </p:tav>
                                        <p:tav tm="100000">
                                          <p:val>
                                            <p:fltVal val="1"/>
                                          </p:val>
                                        </p:tav>
                                      </p:tavLst>
                                    </p:anim>
                                  </p:childTnLst>
                                </p:cTn>
                              </p:par>
                              <p:par>
                                <p:cTn id="61" presetID="2" presetClass="entr" presetSubtype="2" fill="hold" nodeType="withEffect">
                                  <p:stCondLst>
                                    <p:cond delay="350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2000" fill="hold"/>
                                        <p:tgtEl>
                                          <p:spTgt spid="10"/>
                                        </p:tgtEl>
                                        <p:attrNameLst>
                                          <p:attrName>ppt_x</p:attrName>
                                        </p:attrNameLst>
                                      </p:cBhvr>
                                      <p:tavLst>
                                        <p:tav tm="0">
                                          <p:val>
                                            <p:strVal val="1+#ppt_w/2"/>
                                          </p:val>
                                        </p:tav>
                                        <p:tav tm="100000">
                                          <p:val>
                                            <p:strVal val="#ppt_x"/>
                                          </p:val>
                                        </p:tav>
                                      </p:tavLst>
                                    </p:anim>
                                    <p:anim calcmode="lin" valueType="num">
                                      <p:cBhvr additive="base">
                                        <p:cTn id="64" dur="2000" fill="hold"/>
                                        <p:tgtEl>
                                          <p:spTgt spid="10"/>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3500"/>
                                  </p:stCondLst>
                                  <p:childTnLst>
                                    <p:set>
                                      <p:cBhvr>
                                        <p:cTn id="66" dur="1" fill="hold">
                                          <p:stCondLst>
                                            <p:cond delay="0"/>
                                          </p:stCondLst>
                                        </p:cTn>
                                        <p:tgtEl>
                                          <p:spTgt spid="10"/>
                                        </p:tgtEl>
                                        <p:attrNameLst>
                                          <p:attrName>style.visibility</p:attrName>
                                        </p:attrNameLst>
                                      </p:cBhvr>
                                      <p:to>
                                        <p:strVal val="visible"/>
                                      </p:to>
                                    </p:set>
                                    <p:anim calcmode="lin" valueType="num">
                                      <p:cBhvr>
                                        <p:cTn id="67" dur="2000" fill="hold"/>
                                        <p:tgtEl>
                                          <p:spTgt spid="10"/>
                                        </p:tgtEl>
                                        <p:attrNameLst>
                                          <p:attrName>ppt_w</p:attrName>
                                        </p:attrNameLst>
                                      </p:cBhvr>
                                      <p:tavLst>
                                        <p:tav tm="0">
                                          <p:val>
                                            <p:strVal val="#ppt_w"/>
                                          </p:val>
                                        </p:tav>
                                        <p:tav tm="100000">
                                          <p:val>
                                            <p:strVal val="#ppt_w"/>
                                          </p:val>
                                        </p:tav>
                                      </p:tavLst>
                                    </p:anim>
                                    <p:anim calcmode="lin" valueType="num">
                                      <p:cBhvr>
                                        <p:cTn id="68" dur="2000" fill="hold"/>
                                        <p:tgtEl>
                                          <p:spTgt spid="10"/>
                                        </p:tgtEl>
                                        <p:attrNameLst>
                                          <p:attrName>ppt_h</p:attrName>
                                        </p:attrNameLst>
                                      </p:cBhvr>
                                      <p:tavLst>
                                        <p:tav tm="0" fmla="#ppt_h*sin(2.5*pi*$)">
                                          <p:val>
                                            <p:fltVal val="0"/>
                                          </p:val>
                                        </p:tav>
                                        <p:tav tm="100000">
                                          <p:val>
                                            <p:fltVal val="1"/>
                                          </p:val>
                                        </p:tav>
                                      </p:tavLst>
                                    </p:anim>
                                  </p:childTnLst>
                                </p:cTn>
                              </p:par>
                            </p:childTnLst>
                          </p:cTn>
                        </p:par>
                        <p:par>
                          <p:cTn id="69" fill="hold">
                            <p:stCondLst>
                              <p:cond delay="5500"/>
                            </p:stCondLst>
                            <p:childTnLst>
                              <p:par>
                                <p:cTn id="70" presetID="23" presetClass="entr" presetSubtype="16" fill="hold" grpId="0" nodeType="after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p:cTn id="72" dur="2000" fill="hold"/>
                                        <p:tgtEl>
                                          <p:spTgt spid="11"/>
                                        </p:tgtEl>
                                        <p:attrNameLst>
                                          <p:attrName>ppt_w</p:attrName>
                                        </p:attrNameLst>
                                      </p:cBhvr>
                                      <p:tavLst>
                                        <p:tav tm="0">
                                          <p:val>
                                            <p:fltVal val="0"/>
                                          </p:val>
                                        </p:tav>
                                        <p:tav tm="100000">
                                          <p:val>
                                            <p:strVal val="#ppt_w"/>
                                          </p:val>
                                        </p:tav>
                                      </p:tavLst>
                                    </p:anim>
                                    <p:anim calcmode="lin" valueType="num">
                                      <p:cBhvr>
                                        <p:cTn id="73" dur="2000" fill="hold"/>
                                        <p:tgtEl>
                                          <p:spTgt spid="11"/>
                                        </p:tgtEl>
                                        <p:attrNameLst>
                                          <p:attrName>ppt_h</p:attrName>
                                        </p:attrNameLst>
                                      </p:cBhvr>
                                      <p:tavLst>
                                        <p:tav tm="0">
                                          <p:val>
                                            <p:fltVal val="0"/>
                                          </p:val>
                                        </p:tav>
                                        <p:tav tm="100000">
                                          <p:val>
                                            <p:strVal val="#ppt_h"/>
                                          </p:val>
                                        </p:tav>
                                      </p:tavLst>
                                    </p:anim>
                                  </p:childTnLst>
                                </p:cTn>
                              </p:par>
                            </p:childTnLst>
                          </p:cTn>
                        </p:par>
                        <p:par>
                          <p:cTn id="74" fill="hold">
                            <p:stCondLst>
                              <p:cond delay="7500"/>
                            </p:stCondLst>
                            <p:childTnLst>
                              <p:par>
                                <p:cTn id="75" presetID="40" presetClass="entr" presetSubtype="0" fill="hold" grpId="0" nodeType="afterEffect">
                                  <p:stCondLst>
                                    <p:cond delay="500"/>
                                  </p:stCondLst>
                                  <p:iterate type="lt">
                                    <p:tmPct val="10000"/>
                                  </p:iterate>
                                  <p:childTnLst>
                                    <p:set>
                                      <p:cBhvr>
                                        <p:cTn id="76" dur="1" fill="hold">
                                          <p:stCondLst>
                                            <p:cond delay="0"/>
                                          </p:stCondLst>
                                        </p:cTn>
                                        <p:tgtEl>
                                          <p:spTgt spid="12"/>
                                        </p:tgtEl>
                                        <p:attrNameLst>
                                          <p:attrName>style.visibility</p:attrName>
                                        </p:attrNameLst>
                                      </p:cBhvr>
                                      <p:to>
                                        <p:strVal val="visible"/>
                                      </p:to>
                                    </p:set>
                                    <p:animEffect transition="in" filter="fade">
                                      <p:cBhvr>
                                        <p:cTn id="77" dur="1000"/>
                                        <p:tgtEl>
                                          <p:spTgt spid="12"/>
                                        </p:tgtEl>
                                      </p:cBhvr>
                                    </p:animEffect>
                                    <p:anim calcmode="lin" valueType="num">
                                      <p:cBhvr>
                                        <p:cTn id="78" dur="1000" fill="hold"/>
                                        <p:tgtEl>
                                          <p:spTgt spid="12"/>
                                        </p:tgtEl>
                                        <p:attrNameLst>
                                          <p:attrName>ppt_x</p:attrName>
                                        </p:attrNameLst>
                                      </p:cBhvr>
                                      <p:tavLst>
                                        <p:tav tm="0">
                                          <p:val>
                                            <p:strVal val="#ppt_x-.1"/>
                                          </p:val>
                                        </p:tav>
                                        <p:tav tm="100000">
                                          <p:val>
                                            <p:strVal val="#ppt_x"/>
                                          </p:val>
                                        </p:tav>
                                      </p:tavLst>
                                    </p:anim>
                                    <p:anim calcmode="lin" valueType="num">
                                      <p:cBhvr>
                                        <p:cTn id="7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rcRect/>
          <a:stretch>
            <a:fillRect/>
          </a:stretch>
        </p:blipFill>
        <p:spPr bwMode="auto">
          <a:xfrm>
            <a:off x="0" y="-452438"/>
            <a:ext cx="9144000" cy="5903913"/>
          </a:xfrm>
          <a:prstGeom prst="rect">
            <a:avLst/>
          </a:prstGeom>
          <a:noFill/>
          <a:ln w="9525">
            <a:noFill/>
            <a:miter lim="800000"/>
            <a:headEnd/>
            <a:tailEnd/>
          </a:ln>
        </p:spPr>
      </p:pic>
      <p:pic>
        <p:nvPicPr>
          <p:cNvPr id="5" name="4 Imagen" descr="3870306840_5dceaa61d4_b.jpg"/>
          <p:cNvPicPr>
            <a:picLocks noChangeAspect="1"/>
          </p:cNvPicPr>
          <p:nvPr/>
        </p:nvPicPr>
        <p:blipFill>
          <a:blip r:embed="rId2" cstate="print"/>
          <a:srcRect/>
          <a:stretch>
            <a:fillRect/>
          </a:stretch>
        </p:blipFill>
        <p:spPr bwMode="auto">
          <a:xfrm>
            <a:off x="0" y="-452438"/>
            <a:ext cx="9144000" cy="5903913"/>
          </a:xfrm>
          <a:prstGeom prst="rect">
            <a:avLst/>
          </a:prstGeom>
          <a:noFill/>
          <a:ln w="9525">
            <a:noFill/>
            <a:miter lim="800000"/>
            <a:headEnd/>
            <a:tailEnd/>
          </a:ln>
        </p:spPr>
      </p:pic>
      <p:sp>
        <p:nvSpPr>
          <p:cNvPr id="4" name="3 CuadroTexto"/>
          <p:cNvSpPr txBox="1"/>
          <p:nvPr/>
        </p:nvSpPr>
        <p:spPr>
          <a:xfrm>
            <a:off x="2627313" y="268288"/>
            <a:ext cx="2444750"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Villar del Pozo</a:t>
            </a:r>
          </a:p>
        </p:txBody>
      </p:sp>
      <p:sp>
        <p:nvSpPr>
          <p:cNvPr id="7" name="6 CuadroTexto"/>
          <p:cNvSpPr txBox="1"/>
          <p:nvPr/>
        </p:nvSpPr>
        <p:spPr>
          <a:xfrm>
            <a:off x="827088" y="4127500"/>
            <a:ext cx="66246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Tiene una superficie de 13,23 km² con una población de 91 habitantes y una densidad de 6,88 </a:t>
            </a:r>
            <a:r>
              <a:rPr lang="es-ES" b="1" dirty="0" err="1">
                <a:effectLst>
                  <a:glow rad="101600">
                    <a:schemeClr val="accent2">
                      <a:satMod val="175000"/>
                      <a:alpha val="40000"/>
                    </a:schemeClr>
                  </a:glow>
                  <a:outerShdw blurRad="38100" dist="38100" dir="2700000" algn="tl">
                    <a:srgbClr val="000000">
                      <a:alpha val="43137"/>
                    </a:srgbClr>
                  </a:outerShdw>
                </a:effectLst>
              </a:rPr>
              <a:t>hab</a:t>
            </a:r>
            <a:r>
              <a:rPr lang="es-ES" b="1" dirty="0">
                <a:effectLst>
                  <a:glow rad="101600">
                    <a:schemeClr val="accent2">
                      <a:satMod val="175000"/>
                      <a:alpha val="40000"/>
                    </a:schemeClr>
                  </a:glow>
                  <a:outerShdw blurRad="38100" dist="38100" dir="2700000" algn="tl">
                    <a:srgbClr val="000000">
                      <a:alpha val="43137"/>
                    </a:srgbClr>
                  </a:outerShdw>
                </a:effectLst>
              </a:rPr>
              <a:t>/km². Cuenta con  el  Aeropuerto Central Ciudad Real a 500 metros.</a:t>
            </a:r>
          </a:p>
        </p:txBody>
      </p:sp>
    </p:spTree>
  </p:cSld>
  <p:clrMapOvr>
    <a:masterClrMapping/>
  </p:clrMapOvr>
  <mc:AlternateContent xmlns:mc="http://schemas.openxmlformats.org/markup-compatibility/2006">
    <mc:Choice xmlns:p14="http://schemas.microsoft.com/office/powerpoint/2010/main" Requires="p14">
      <p:transition spd="slow" p14:dur="225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fill="hold" nodeType="withEffect">
                                  <p:stCondLst>
                                    <p:cond delay="0"/>
                                  </p:stCondLst>
                                  <p:childTnLst>
                                    <p:animRot by="5400000">
                                      <p:cBhvr>
                                        <p:cTn id="20" dur="2000" fill="hold"/>
                                        <p:tgtEl>
                                          <p:spTgt spid="6"/>
                                        </p:tgtEl>
                                        <p:attrNameLst>
                                          <p:attrName>r</p:attrName>
                                        </p:attrNameLst>
                                      </p:cBhvr>
                                    </p:animRot>
                                  </p:childTnLst>
                                </p:cTn>
                              </p:par>
                              <p:par>
                                <p:cTn id="21" presetID="8" presetClass="emph" presetSubtype="0" fill="hold" nodeType="withEffect">
                                  <p:stCondLst>
                                    <p:cond delay="2000"/>
                                  </p:stCondLst>
                                  <p:childTnLst>
                                    <p:animRot by="-5400000">
                                      <p:cBhvr>
                                        <p:cTn id="22" dur="2000" fill="hold"/>
                                        <p:tgtEl>
                                          <p:spTgt spid="6"/>
                                        </p:tgtEl>
                                        <p:attrNameLst>
                                          <p:attrName>r</p:attrName>
                                        </p:attrNameLst>
                                      </p:cBhvr>
                                    </p:animRot>
                                  </p:childTnLst>
                                </p:cTn>
                              </p:par>
                            </p:childTnLst>
                          </p:cTn>
                        </p:par>
                        <p:par>
                          <p:cTn id="23" fill="hold">
                            <p:stCondLst>
                              <p:cond delay="4000"/>
                            </p:stCondLst>
                            <p:childTnLst>
                              <p:par>
                                <p:cTn id="24" presetID="23" presetClass="entr" presetSubtype="16"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2000" fill="hold"/>
                                        <p:tgtEl>
                                          <p:spTgt spid="4"/>
                                        </p:tgtEl>
                                        <p:attrNameLst>
                                          <p:attrName>ppt_w</p:attrName>
                                        </p:attrNameLst>
                                      </p:cBhvr>
                                      <p:tavLst>
                                        <p:tav tm="0">
                                          <p:val>
                                            <p:fltVal val="0"/>
                                          </p:val>
                                        </p:tav>
                                        <p:tav tm="100000">
                                          <p:val>
                                            <p:strVal val="#ppt_w"/>
                                          </p:val>
                                        </p:tav>
                                      </p:tavLst>
                                    </p:anim>
                                    <p:anim calcmode="lin" valueType="num">
                                      <p:cBhvr>
                                        <p:cTn id="27" dur="2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6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bridge.jpg"/>
          <p:cNvPicPr>
            <a:picLocks noChangeAspect="1"/>
          </p:cNvPicPr>
          <p:nvPr/>
        </p:nvPicPr>
        <p:blipFill>
          <a:blip r:embed="rId3" cstate="print"/>
          <a:srcRect/>
          <a:stretch>
            <a:fillRect/>
          </a:stretch>
        </p:blipFill>
        <p:spPr bwMode="auto">
          <a:xfrm>
            <a:off x="0" y="-307975"/>
            <a:ext cx="9144000" cy="5688013"/>
          </a:xfrm>
          <a:prstGeom prst="rect">
            <a:avLst/>
          </a:prstGeom>
          <a:noFill/>
          <a:ln w="9525">
            <a:noFill/>
            <a:miter lim="800000"/>
            <a:headEnd/>
            <a:tailEnd/>
          </a:ln>
          <a:effectLst>
            <a:outerShdw blurRad="44450" dist="27940" dir="5400000" algn="ctr">
              <a:srgbClr val="000000">
                <a:alpha val="32000"/>
              </a:srgbClr>
            </a:outerShdw>
          </a:effectLst>
        </p:spPr>
      </p:pic>
      <p:sp>
        <p:nvSpPr>
          <p:cNvPr id="5" name="4 Triángulo rectángulo"/>
          <p:cNvSpPr/>
          <p:nvPr/>
        </p:nvSpPr>
        <p:spPr>
          <a:xfrm flipV="1">
            <a:off x="0" y="0"/>
            <a:ext cx="4572000" cy="5143500"/>
          </a:xfrm>
          <a:prstGeom prst="rtTriangle">
            <a:avLst/>
          </a:prstGeom>
          <a:solidFill>
            <a:schemeClr val="accent5">
              <a:lumMod val="20000"/>
              <a:lumOff val="8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4572000" y="0"/>
            <a:ext cx="4572000" cy="5143500"/>
          </a:xfrm>
          <a:prstGeom prst="rtTriangle">
            <a:avLst/>
          </a:prstGeom>
          <a:solidFill>
            <a:schemeClr val="accent5">
              <a:lumMod val="20000"/>
              <a:lumOff val="8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0" y="0"/>
            <a:ext cx="9144000" cy="5143500"/>
          </a:xfrm>
          <a:prstGeom prst="triangle">
            <a:avLst/>
          </a:prstGeom>
          <a:solidFill>
            <a:schemeClr val="accent5">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flipV="1">
            <a:off x="214313" y="322263"/>
            <a:ext cx="3848100" cy="4338637"/>
          </a:xfrm>
          <a:prstGeom prst="rtTriangle">
            <a:avLst/>
          </a:prstGeom>
          <a:solidFill>
            <a:schemeClr val="accent5">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flipH="1" flipV="1">
            <a:off x="5000625" y="268288"/>
            <a:ext cx="3929063" cy="4500562"/>
          </a:xfrm>
          <a:prstGeom prst="rtTriangle">
            <a:avLst/>
          </a:prstGeom>
          <a:solidFill>
            <a:schemeClr val="accent5">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500063" y="268288"/>
            <a:ext cx="8143875" cy="4714875"/>
          </a:xfrm>
          <a:prstGeom prst="triangle">
            <a:avLst/>
          </a:prstGeom>
          <a:solidFill>
            <a:schemeClr val="accent5">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V="1">
            <a:off x="381000" y="482600"/>
            <a:ext cx="3286125" cy="3643313"/>
          </a:xfrm>
          <a:prstGeom prst="rtTriangle">
            <a:avLst/>
          </a:prstGeom>
          <a:solidFill>
            <a:schemeClr val="accent5">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5500688" y="482600"/>
            <a:ext cx="3286125" cy="3911600"/>
          </a:xfrm>
          <a:prstGeom prst="rtTriangle">
            <a:avLst/>
          </a:prstGeom>
          <a:solidFill>
            <a:schemeClr val="accent5">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isósceles"/>
          <p:cNvSpPr/>
          <p:nvPr/>
        </p:nvSpPr>
        <p:spPr>
          <a:xfrm>
            <a:off x="928688" y="642938"/>
            <a:ext cx="7286625" cy="4179887"/>
          </a:xfrm>
          <a:prstGeom prst="triangle">
            <a:avLst/>
          </a:prstGeom>
          <a:solidFill>
            <a:schemeClr val="accent5">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2916238" y="700088"/>
            <a:ext cx="3589337" cy="46037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Villarubia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de los ojos</a:t>
            </a:r>
          </a:p>
        </p:txBody>
      </p:sp>
      <p:sp>
        <p:nvSpPr>
          <p:cNvPr id="15" name="14 CuadroTexto"/>
          <p:cNvSpPr txBox="1"/>
          <p:nvPr/>
        </p:nvSpPr>
        <p:spPr>
          <a:xfrm>
            <a:off x="468313" y="4371975"/>
            <a:ext cx="81359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Por su territorio discurren el río </a:t>
            </a:r>
            <a:r>
              <a:rPr lang="es-ES" b="1" dirty="0" err="1">
                <a:effectLst>
                  <a:glow rad="101600">
                    <a:schemeClr val="accent2">
                      <a:satMod val="175000"/>
                      <a:alpha val="40000"/>
                    </a:schemeClr>
                  </a:glow>
                  <a:outerShdw blurRad="38100" dist="38100" dir="2700000" algn="tl">
                    <a:srgbClr val="000000">
                      <a:alpha val="43137"/>
                    </a:srgbClr>
                  </a:outerShdw>
                </a:effectLst>
              </a:rPr>
              <a:t>Gigüela</a:t>
            </a:r>
            <a:r>
              <a:rPr lang="es-ES" b="1" dirty="0">
                <a:effectLst>
                  <a:glow rad="101600">
                    <a:schemeClr val="accent2">
                      <a:satMod val="175000"/>
                      <a:alpha val="40000"/>
                    </a:schemeClr>
                  </a:glow>
                  <a:outerShdw blurRad="38100" dist="38100" dir="2700000" algn="tl">
                    <a:srgbClr val="000000">
                      <a:alpha val="43137"/>
                    </a:srgbClr>
                  </a:outerShdw>
                </a:effectLst>
              </a:rPr>
              <a:t> y Guadiana y en el límite con </a:t>
            </a:r>
            <a:r>
              <a:rPr lang="es-ES" b="1" dirty="0" err="1">
                <a:effectLst>
                  <a:glow rad="101600">
                    <a:schemeClr val="accent2">
                      <a:satMod val="175000"/>
                      <a:alpha val="40000"/>
                    </a:schemeClr>
                  </a:glow>
                  <a:outerShdw blurRad="38100" dist="38100" dir="2700000" algn="tl">
                    <a:srgbClr val="000000">
                      <a:alpha val="43137"/>
                    </a:srgbClr>
                  </a:outerShdw>
                </a:effectLst>
              </a:rPr>
              <a:t>Daimiel</a:t>
            </a:r>
            <a:r>
              <a:rPr lang="es-ES" b="1" dirty="0">
                <a:effectLst>
                  <a:glow rad="101600">
                    <a:schemeClr val="accent2">
                      <a:satMod val="175000"/>
                      <a:alpha val="40000"/>
                    </a:schemeClr>
                  </a:glow>
                  <a:outerShdw blurRad="38100" dist="38100" dir="2700000" algn="tl">
                    <a:srgbClr val="000000">
                      <a:alpha val="43137"/>
                    </a:srgbClr>
                  </a:outerShdw>
                </a:effectLst>
              </a:rPr>
              <a:t> y Las Labores se encontraban los llamados Ojos del Guadiana.</a:t>
            </a:r>
          </a:p>
        </p:txBody>
      </p:sp>
    </p:spTree>
  </p:cSld>
  <p:clrMapOvr>
    <a:masterClrMapping/>
  </p:clrMapOvr>
  <mc:AlternateContent xmlns:mc="http://schemas.openxmlformats.org/markup-compatibility/2006">
    <mc:Choice xmlns:p14="http://schemas.microsoft.com/office/powerpoint/2010/main" Requires="p14">
      <p:transition spd="slow" p14:dur="2000" advTm="26000">
        <p14:window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3000"/>
                                        <p:tgtEl>
                                          <p:spTgt spid="1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3000"/>
                                        <p:tgtEl>
                                          <p:spTgt spid="12"/>
                                        </p:tgtEl>
                                      </p:cBhvr>
                                    </p:animEffect>
                                  </p:childTnLst>
                                </p:cTn>
                              </p:par>
                              <p:par>
                                <p:cTn id="26" presetID="6"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3000"/>
                                        <p:tgtEl>
                                          <p:spTgt spid="7"/>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childTnLst>
                          </p:cTn>
                        </p:par>
                        <p:par>
                          <p:cTn id="32" fill="hold">
                            <p:stCondLst>
                              <p:cond delay="3000"/>
                            </p:stCondLst>
                            <p:childTnLst>
                              <p:par>
                                <p:cTn id="33" presetID="17" presetClass="exit" presetSubtype="8" fill="hold" grpId="1" nodeType="after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xit" presetSubtype="8" fill="hold" grpId="1" nodeType="withEffect">
                                  <p:stCondLst>
                                    <p:cond delay="0"/>
                                  </p:stCondLst>
                                  <p:childTnLst>
                                    <p:anim calcmode="lin" valueType="num">
                                      <p:cBhvr>
                                        <p:cTn id="40" dur="3000"/>
                                        <p:tgtEl>
                                          <p:spTgt spid="8"/>
                                        </p:tgtEl>
                                        <p:attrNameLst>
                                          <p:attrName>ppt_x</p:attrName>
                                        </p:attrNameLst>
                                      </p:cBhvr>
                                      <p:tavLst>
                                        <p:tav tm="0">
                                          <p:val>
                                            <p:strVal val="ppt_x"/>
                                          </p:val>
                                        </p:tav>
                                        <p:tav tm="100000">
                                          <p:val>
                                            <p:strVal val="ppt_x-ppt_w/2"/>
                                          </p:val>
                                        </p:tav>
                                      </p:tavLst>
                                    </p:anim>
                                    <p:anim calcmode="lin" valueType="num">
                                      <p:cBhvr>
                                        <p:cTn id="41" dur="3000"/>
                                        <p:tgtEl>
                                          <p:spTgt spid="8"/>
                                        </p:tgtEl>
                                        <p:attrNameLst>
                                          <p:attrName>ppt_y</p:attrName>
                                        </p:attrNameLst>
                                      </p:cBhvr>
                                      <p:tavLst>
                                        <p:tav tm="0">
                                          <p:val>
                                            <p:strVal val="ppt_y"/>
                                          </p:val>
                                        </p:tav>
                                        <p:tav tm="100000">
                                          <p:val>
                                            <p:strVal val="ppt_y"/>
                                          </p:val>
                                        </p:tav>
                                      </p:tavLst>
                                    </p:anim>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17" presetClass="exit" presetSubtype="8"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2" fill="hold" grpId="1" nodeType="withEffect">
                                  <p:stCondLst>
                                    <p:cond delay="0"/>
                                  </p:stCondLst>
                                  <p:childTnLst>
                                    <p:anim calcmode="lin" valueType="num">
                                      <p:cBhvr>
                                        <p:cTn id="52" dur="3000"/>
                                        <p:tgtEl>
                                          <p:spTgt spid="6"/>
                                        </p:tgtEl>
                                        <p:attrNameLst>
                                          <p:attrName>ppt_x</p:attrName>
                                        </p:attrNameLst>
                                      </p:cBhvr>
                                      <p:tavLst>
                                        <p:tav tm="0">
                                          <p:val>
                                            <p:strVal val="ppt_x"/>
                                          </p:val>
                                        </p:tav>
                                        <p:tav tm="100000">
                                          <p:val>
                                            <p:strVal val="ppt_x+ppt_w/2"/>
                                          </p:val>
                                        </p:tav>
                                      </p:tavLst>
                                    </p:anim>
                                    <p:anim calcmode="lin" valueType="num">
                                      <p:cBhvr>
                                        <p:cTn id="53" dur="3000"/>
                                        <p:tgtEl>
                                          <p:spTgt spid="6"/>
                                        </p:tgtEl>
                                        <p:attrNameLst>
                                          <p:attrName>ppt_y</p:attrName>
                                        </p:attrNameLst>
                                      </p:cBhvr>
                                      <p:tavLst>
                                        <p:tav tm="0">
                                          <p:val>
                                            <p:strVal val="ppt_y"/>
                                          </p:val>
                                        </p:tav>
                                        <p:tav tm="100000">
                                          <p:val>
                                            <p:strVal val="ppt_y"/>
                                          </p:val>
                                        </p:tav>
                                      </p:tavLst>
                                    </p:anim>
                                    <p:anim calcmode="lin" valueType="num">
                                      <p:cBhvr>
                                        <p:cTn id="54" dur="3000"/>
                                        <p:tgtEl>
                                          <p:spTgt spid="6"/>
                                        </p:tgtEl>
                                        <p:attrNameLst>
                                          <p:attrName>ppt_w</p:attrName>
                                        </p:attrNameLst>
                                      </p:cBhvr>
                                      <p:tavLst>
                                        <p:tav tm="0">
                                          <p:val>
                                            <p:strVal val="ppt_w"/>
                                          </p:val>
                                        </p:tav>
                                        <p:tav tm="100000">
                                          <p:val>
                                            <p:fltVal val="0"/>
                                          </p:val>
                                        </p:tav>
                                      </p:tavLst>
                                    </p:anim>
                                    <p:anim calcmode="lin" valueType="num">
                                      <p:cBhvr>
                                        <p:cTn id="55" dur="3000"/>
                                        <p:tgtEl>
                                          <p:spTgt spid="6"/>
                                        </p:tgtEl>
                                        <p:attrNameLst>
                                          <p:attrName>ppt_h</p:attrName>
                                        </p:attrNameLst>
                                      </p:cBhvr>
                                      <p:tavLst>
                                        <p:tav tm="0">
                                          <p:val>
                                            <p:strVal val="ppt_h"/>
                                          </p:val>
                                        </p:tav>
                                        <p:tav tm="100000">
                                          <p:val>
                                            <p:strVal val="ppt_h"/>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xit" presetSubtype="2" fill="hold" grpId="1" nodeType="withEffect">
                                  <p:stCondLst>
                                    <p:cond delay="0"/>
                                  </p:stCondLst>
                                  <p:childTnLst>
                                    <p:anim calcmode="lin" valueType="num">
                                      <p:cBhvr>
                                        <p:cTn id="58" dur="3000"/>
                                        <p:tgtEl>
                                          <p:spTgt spid="9"/>
                                        </p:tgtEl>
                                        <p:attrNameLst>
                                          <p:attrName>ppt_x</p:attrName>
                                        </p:attrNameLst>
                                      </p:cBhvr>
                                      <p:tavLst>
                                        <p:tav tm="0">
                                          <p:val>
                                            <p:strVal val="ppt_x"/>
                                          </p:val>
                                        </p:tav>
                                        <p:tav tm="100000">
                                          <p:val>
                                            <p:strVal val="ppt_x+ppt_w/2"/>
                                          </p:val>
                                        </p:tav>
                                      </p:tavLst>
                                    </p:anim>
                                    <p:anim calcmode="lin" valueType="num">
                                      <p:cBhvr>
                                        <p:cTn id="59" dur="3000"/>
                                        <p:tgtEl>
                                          <p:spTgt spid="9"/>
                                        </p:tgtEl>
                                        <p:attrNameLst>
                                          <p:attrName>ppt_y</p:attrName>
                                        </p:attrNameLst>
                                      </p:cBhvr>
                                      <p:tavLst>
                                        <p:tav tm="0">
                                          <p:val>
                                            <p:strVal val="ppt_y"/>
                                          </p:val>
                                        </p:tav>
                                        <p:tav tm="100000">
                                          <p:val>
                                            <p:strVal val="ppt_y"/>
                                          </p:val>
                                        </p:tav>
                                      </p:tavLst>
                                    </p:anim>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strVal val="ppt_h"/>
                                          </p:val>
                                        </p:tav>
                                      </p:tavLst>
                                    </p:anim>
                                    <p:set>
                                      <p:cBhvr>
                                        <p:cTn id="62" dur="1" fill="hold">
                                          <p:stCondLst>
                                            <p:cond delay="2999"/>
                                          </p:stCondLst>
                                        </p:cTn>
                                        <p:tgtEl>
                                          <p:spTgt spid="9"/>
                                        </p:tgtEl>
                                        <p:attrNameLst>
                                          <p:attrName>style.visibility</p:attrName>
                                        </p:attrNameLst>
                                      </p:cBhvr>
                                      <p:to>
                                        <p:strVal val="hidden"/>
                                      </p:to>
                                    </p:set>
                                  </p:childTnLst>
                                </p:cTn>
                              </p:par>
                              <p:par>
                                <p:cTn id="63" presetID="17" presetClass="exit" presetSubtype="2" fill="hold" grpId="1" nodeType="withEffect">
                                  <p:stCondLst>
                                    <p:cond delay="0"/>
                                  </p:stCondLst>
                                  <p:childTnLst>
                                    <p:anim calcmode="lin" valueType="num">
                                      <p:cBhvr>
                                        <p:cTn id="64" dur="3000"/>
                                        <p:tgtEl>
                                          <p:spTgt spid="12"/>
                                        </p:tgtEl>
                                        <p:attrNameLst>
                                          <p:attrName>ppt_x</p:attrName>
                                        </p:attrNameLst>
                                      </p:cBhvr>
                                      <p:tavLst>
                                        <p:tav tm="0">
                                          <p:val>
                                            <p:strVal val="ppt_x"/>
                                          </p:val>
                                        </p:tav>
                                        <p:tav tm="100000">
                                          <p:val>
                                            <p:strVal val="ppt_x+ppt_w/2"/>
                                          </p:val>
                                        </p:tav>
                                      </p:tavLst>
                                    </p:anim>
                                    <p:anim calcmode="lin" valueType="num">
                                      <p:cBhvr>
                                        <p:cTn id="65" dur="3000"/>
                                        <p:tgtEl>
                                          <p:spTgt spid="12"/>
                                        </p:tgtEl>
                                        <p:attrNameLst>
                                          <p:attrName>ppt_y</p:attrName>
                                        </p:attrNameLst>
                                      </p:cBhvr>
                                      <p:tavLst>
                                        <p:tav tm="0">
                                          <p:val>
                                            <p:strVal val="ppt_y"/>
                                          </p:val>
                                        </p:tav>
                                        <p:tav tm="100000">
                                          <p:val>
                                            <p:strVal val="ppt_y"/>
                                          </p:val>
                                        </p:tav>
                                      </p:tavLst>
                                    </p:anim>
                                    <p:anim calcmode="lin" valueType="num">
                                      <p:cBhvr>
                                        <p:cTn id="66" dur="3000"/>
                                        <p:tgtEl>
                                          <p:spTgt spid="12"/>
                                        </p:tgtEl>
                                        <p:attrNameLst>
                                          <p:attrName>ppt_w</p:attrName>
                                        </p:attrNameLst>
                                      </p:cBhvr>
                                      <p:tavLst>
                                        <p:tav tm="0">
                                          <p:val>
                                            <p:strVal val="ppt_w"/>
                                          </p:val>
                                        </p:tav>
                                        <p:tav tm="100000">
                                          <p:val>
                                            <p:fltVal val="0"/>
                                          </p:val>
                                        </p:tav>
                                      </p:tavLst>
                                    </p:anim>
                                    <p:anim calcmode="lin" valueType="num">
                                      <p:cBhvr>
                                        <p:cTn id="67" dur="3000"/>
                                        <p:tgtEl>
                                          <p:spTgt spid="12"/>
                                        </p:tgtEl>
                                        <p:attrNameLst>
                                          <p:attrName>ppt_h</p:attrName>
                                        </p:attrNameLst>
                                      </p:cBhvr>
                                      <p:tavLst>
                                        <p:tav tm="0">
                                          <p:val>
                                            <p:strVal val="ppt_h"/>
                                          </p:val>
                                        </p:tav>
                                        <p:tav tm="100000">
                                          <p:val>
                                            <p:strVal val="ppt_h"/>
                                          </p:val>
                                        </p:tav>
                                      </p:tavLst>
                                    </p:anim>
                                    <p:set>
                                      <p:cBhvr>
                                        <p:cTn id="68" dur="1" fill="hold">
                                          <p:stCondLst>
                                            <p:cond delay="2999"/>
                                          </p:stCondLst>
                                        </p:cTn>
                                        <p:tgtEl>
                                          <p:spTgt spid="12"/>
                                        </p:tgtEl>
                                        <p:attrNameLst>
                                          <p:attrName>style.visibility</p:attrName>
                                        </p:attrNameLst>
                                      </p:cBhvr>
                                      <p:to>
                                        <p:strVal val="hidden"/>
                                      </p:to>
                                    </p:set>
                                  </p:childTnLst>
                                </p:cTn>
                              </p:par>
                              <p:par>
                                <p:cTn id="69" presetID="16" presetClass="exit" presetSubtype="37" fill="hold" grpId="1" nodeType="withEffect">
                                  <p:stCondLst>
                                    <p:cond delay="0"/>
                                  </p:stCondLst>
                                  <p:childTnLst>
                                    <p:animEffect transition="out" filter="barn(outVertical)">
                                      <p:cBhvr>
                                        <p:cTn id="70" dur="3000"/>
                                        <p:tgtEl>
                                          <p:spTgt spid="13"/>
                                        </p:tgtEl>
                                      </p:cBhvr>
                                    </p:animEffect>
                                    <p:set>
                                      <p:cBhvr>
                                        <p:cTn id="71" dur="1" fill="hold">
                                          <p:stCondLst>
                                            <p:cond delay="2999"/>
                                          </p:stCondLst>
                                        </p:cTn>
                                        <p:tgtEl>
                                          <p:spTgt spid="13"/>
                                        </p:tgtEl>
                                        <p:attrNameLst>
                                          <p:attrName>style.visibility</p:attrName>
                                        </p:attrNameLst>
                                      </p:cBhvr>
                                      <p:to>
                                        <p:strVal val="hidden"/>
                                      </p:to>
                                    </p:set>
                                  </p:childTnLst>
                                </p:cTn>
                              </p:par>
                              <p:par>
                                <p:cTn id="72" presetID="16" presetClass="exit" presetSubtype="37" fill="hold" grpId="1" nodeType="withEffect">
                                  <p:stCondLst>
                                    <p:cond delay="0"/>
                                  </p:stCondLst>
                                  <p:childTnLst>
                                    <p:animEffect transition="out" filter="barn(outVertical)">
                                      <p:cBhvr>
                                        <p:cTn id="73" dur="3000"/>
                                        <p:tgtEl>
                                          <p:spTgt spid="10"/>
                                        </p:tgtEl>
                                      </p:cBhvr>
                                    </p:animEffect>
                                    <p:set>
                                      <p:cBhvr>
                                        <p:cTn id="74" dur="1" fill="hold">
                                          <p:stCondLst>
                                            <p:cond delay="2999"/>
                                          </p:stCondLst>
                                        </p:cTn>
                                        <p:tgtEl>
                                          <p:spTgt spid="10"/>
                                        </p:tgtEl>
                                        <p:attrNameLst>
                                          <p:attrName>style.visibility</p:attrName>
                                        </p:attrNameLst>
                                      </p:cBhvr>
                                      <p:to>
                                        <p:strVal val="hidden"/>
                                      </p:to>
                                    </p:set>
                                  </p:childTnLst>
                                </p:cTn>
                              </p:par>
                              <p:par>
                                <p:cTn id="75" presetID="16" presetClass="exit" presetSubtype="37" fill="hold" grpId="0" nodeType="withEffect">
                                  <p:stCondLst>
                                    <p:cond delay="0"/>
                                  </p:stCondLst>
                                  <p:childTnLst>
                                    <p:animEffect transition="out" filter="barn(outVertic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7" presetClass="entr" presetSubtype="1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fltVal val="0"/>
                                          </p:val>
                                        </p:tav>
                                        <p:tav tm="100000">
                                          <p:val>
                                            <p:strVal val="#ppt_w"/>
                                          </p:val>
                                        </p:tav>
                                      </p:tavLst>
                                    </p:anim>
                                    <p:anim calcmode="lin" valueType="num">
                                      <p:cBhvr>
                                        <p:cTn id="81" dur="3000" fill="hold"/>
                                        <p:tgtEl>
                                          <p:spTgt spid="4"/>
                                        </p:tgtEl>
                                        <p:attrNameLst>
                                          <p:attrName>ppt_h</p:attrName>
                                        </p:attrNameLst>
                                      </p:cBhvr>
                                      <p:tavLst>
                                        <p:tav tm="0">
                                          <p:val>
                                            <p:strVal val="#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23" presetClass="entr" presetSubtype="16" fill="hold" grpId="0" nodeType="afterEffect">
                                  <p:stCondLst>
                                    <p:cond delay="0"/>
                                  </p:stCondLst>
                                  <p:childTnLst>
                                    <p:set>
                                      <p:cBhvr>
                                        <p:cTn id="87" dur="1" fill="hold">
                                          <p:stCondLst>
                                            <p:cond delay="0"/>
                                          </p:stCondLst>
                                        </p:cTn>
                                        <p:tgtEl>
                                          <p:spTgt spid="14"/>
                                        </p:tgtEl>
                                        <p:attrNameLst>
                                          <p:attrName>style.visibility</p:attrName>
                                        </p:attrNameLst>
                                      </p:cBhvr>
                                      <p:to>
                                        <p:strVal val="visible"/>
                                      </p:to>
                                    </p:set>
                                    <p:anim calcmode="lin" valueType="num">
                                      <p:cBhvr>
                                        <p:cTn id="88" dur="2000" fill="hold"/>
                                        <p:tgtEl>
                                          <p:spTgt spid="14"/>
                                        </p:tgtEl>
                                        <p:attrNameLst>
                                          <p:attrName>ppt_w</p:attrName>
                                        </p:attrNameLst>
                                      </p:cBhvr>
                                      <p:tavLst>
                                        <p:tav tm="0">
                                          <p:val>
                                            <p:fltVal val="0"/>
                                          </p:val>
                                        </p:tav>
                                        <p:tav tm="100000">
                                          <p:val>
                                            <p:strVal val="#ppt_w"/>
                                          </p:val>
                                        </p:tav>
                                      </p:tavLst>
                                    </p:anim>
                                    <p:anim calcmode="lin" valueType="num">
                                      <p:cBhvr>
                                        <p:cTn id="89" dur="2000" fill="hold"/>
                                        <p:tgtEl>
                                          <p:spTgt spid="14"/>
                                        </p:tgtEl>
                                        <p:attrNameLst>
                                          <p:attrName>ppt_h</p:attrName>
                                        </p:attrNameLst>
                                      </p:cBhvr>
                                      <p:tavLst>
                                        <p:tav tm="0">
                                          <p:val>
                                            <p:fltVal val="0"/>
                                          </p:val>
                                        </p:tav>
                                        <p:tav tm="100000">
                                          <p:val>
                                            <p:strVal val="#ppt_h"/>
                                          </p:val>
                                        </p:tav>
                                      </p:tavLst>
                                    </p:anim>
                                  </p:childTnLst>
                                </p:cTn>
                              </p:par>
                            </p:childTnLst>
                          </p:cTn>
                        </p:par>
                        <p:par>
                          <p:cTn id="90" fill="hold">
                            <p:stCondLst>
                              <p:cond delay="8000"/>
                            </p:stCondLst>
                            <p:childTnLst>
                              <p:par>
                                <p:cTn id="91" presetID="40" presetClass="entr" presetSubtype="0" fill="hold" grpId="0" nodeType="afterEffect">
                                  <p:stCondLst>
                                    <p:cond delay="500"/>
                                  </p:stCondLst>
                                  <p:iterate type="lt">
                                    <p:tmPct val="10000"/>
                                  </p:iterate>
                                  <p:childTnLst>
                                    <p:set>
                                      <p:cBhvr>
                                        <p:cTn id="92" dur="1" fill="hold">
                                          <p:stCondLst>
                                            <p:cond delay="0"/>
                                          </p:stCondLst>
                                        </p:cTn>
                                        <p:tgtEl>
                                          <p:spTgt spid="15"/>
                                        </p:tgtEl>
                                        <p:attrNameLst>
                                          <p:attrName>style.visibility</p:attrName>
                                        </p:attrNameLst>
                                      </p:cBhvr>
                                      <p:to>
                                        <p:strVal val="visible"/>
                                      </p:to>
                                    </p:set>
                                    <p:animEffect transition="in" filter="fade">
                                      <p:cBhvr>
                                        <p:cTn id="93" dur="1000"/>
                                        <p:tgtEl>
                                          <p:spTgt spid="15"/>
                                        </p:tgtEl>
                                      </p:cBhvr>
                                    </p:animEffect>
                                    <p:anim calcmode="lin" valueType="num">
                                      <p:cBhvr>
                                        <p:cTn id="94" dur="1000" fill="hold"/>
                                        <p:tgtEl>
                                          <p:spTgt spid="15"/>
                                        </p:tgtEl>
                                        <p:attrNameLst>
                                          <p:attrName>ppt_x</p:attrName>
                                        </p:attrNameLst>
                                      </p:cBhvr>
                                      <p:tavLst>
                                        <p:tav tm="0">
                                          <p:val>
                                            <p:strVal val="#ppt_x-.1"/>
                                          </p:val>
                                        </p:tav>
                                        <p:tav tm="100000">
                                          <p:val>
                                            <p:strVal val="#ppt_x"/>
                                          </p:val>
                                        </p:tav>
                                      </p:tavLst>
                                    </p:anim>
                                    <p:anim calcmode="lin" valueType="num">
                                      <p:cBhvr>
                                        <p:cTn id="9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P spid="15"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22 Rectángulo"/>
          <p:cNvSpPr/>
          <p:nvPr/>
        </p:nvSpPr>
        <p:spPr>
          <a:xfrm>
            <a:off x="0" y="-381000"/>
            <a:ext cx="9144000" cy="5905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 name="2 CuadroTexto"/>
          <p:cNvSpPr txBox="1"/>
          <p:nvPr/>
        </p:nvSpPr>
        <p:spPr>
          <a:xfrm>
            <a:off x="900113" y="484188"/>
            <a:ext cx="3243262" cy="460375"/>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Villarta</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de San Juan</a:t>
            </a:r>
          </a:p>
        </p:txBody>
      </p:sp>
      <p:sp>
        <p:nvSpPr>
          <p:cNvPr id="4" name="3 CuadroTexto"/>
          <p:cNvSpPr txBox="1"/>
          <p:nvPr/>
        </p:nvSpPr>
        <p:spPr>
          <a:xfrm>
            <a:off x="468313" y="3795713"/>
            <a:ext cx="80645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Pertenece al partido judicial de Manzanares y linda al Norte con      Puerto </a:t>
            </a:r>
            <a:r>
              <a:rPr lang="es-ES" b="1" dirty="0" err="1">
                <a:effectLst>
                  <a:glow rad="101600">
                    <a:schemeClr val="accent2">
                      <a:satMod val="175000"/>
                      <a:alpha val="40000"/>
                    </a:schemeClr>
                  </a:glow>
                  <a:outerShdw blurRad="38100" dist="38100" dir="2700000" algn="tl">
                    <a:srgbClr val="000000">
                      <a:alpha val="43137"/>
                    </a:srgbClr>
                  </a:outerShdw>
                </a:effectLst>
              </a:rPr>
              <a:t>Lápice</a:t>
            </a:r>
            <a:r>
              <a:rPr lang="es-ES" b="1" dirty="0">
                <a:effectLst>
                  <a:glow rad="101600">
                    <a:schemeClr val="accent2">
                      <a:satMod val="175000"/>
                      <a:alpha val="40000"/>
                    </a:schemeClr>
                  </a:glow>
                  <a:outerShdw blurRad="38100" dist="38100" dir="2700000" algn="tl">
                    <a:srgbClr val="000000">
                      <a:alpha val="43137"/>
                    </a:srgbClr>
                  </a:outerShdw>
                </a:effectLst>
              </a:rPr>
              <a:t>, al Este con Herencia, al Sur con Manzanares y al Oeste con Arenas de San Juan, y de momento esto es </a:t>
            </a:r>
            <a:r>
              <a:rPr lang="es-ES" b="1" dirty="0" err="1">
                <a:effectLst>
                  <a:glow rad="101600">
                    <a:schemeClr val="accent2">
                      <a:satMod val="175000"/>
                      <a:alpha val="40000"/>
                    </a:schemeClr>
                  </a:glow>
                  <a:outerShdw blurRad="38100" dist="38100" dir="2700000" algn="tl">
                    <a:srgbClr val="000000">
                      <a:alpha val="43137"/>
                    </a:srgbClr>
                  </a:outerShdw>
                </a:effectLst>
              </a:rPr>
              <a:t>to</a:t>
            </a:r>
            <a:r>
              <a:rPr lang="es-ES" b="1" dirty="0">
                <a:effectLst>
                  <a:glow rad="101600">
                    <a:schemeClr val="accent2">
                      <a:satMod val="175000"/>
                      <a:alpha val="40000"/>
                    </a:schemeClr>
                  </a:glow>
                  <a:outerShdw blurRad="38100" dist="38100" dir="2700000" algn="tl">
                    <a:srgbClr val="000000">
                      <a:alpha val="43137"/>
                    </a:srgbClr>
                  </a:outerShdw>
                </a:effectLst>
              </a:rPr>
              <a:t>… esto es </a:t>
            </a:r>
            <a:r>
              <a:rPr lang="es-ES" b="1" dirty="0" err="1">
                <a:effectLst>
                  <a:glow rad="101600">
                    <a:schemeClr val="accent2">
                      <a:satMod val="175000"/>
                      <a:alpha val="40000"/>
                    </a:schemeClr>
                  </a:glow>
                  <a:outerShdw blurRad="38100" dist="38100" dir="2700000" algn="tl">
                    <a:srgbClr val="000000">
                      <a:alpha val="43137"/>
                    </a:srgbClr>
                  </a:outerShdw>
                </a:effectLst>
              </a:rPr>
              <a:t>to</a:t>
            </a:r>
            <a:r>
              <a:rPr lang="es-ES" b="1" dirty="0">
                <a:effectLst>
                  <a:glow rad="101600">
                    <a:schemeClr val="accent2">
                      <a:satMod val="175000"/>
                      <a:alpha val="40000"/>
                    </a:schemeClr>
                  </a:glow>
                  <a:outerShdw blurRad="38100" dist="38100" dir="2700000" algn="tl">
                    <a:srgbClr val="000000">
                      <a:alpha val="43137"/>
                    </a:srgbClr>
                  </a:outerShdw>
                </a:effectLst>
              </a:rPr>
              <a:t>… esto es todo,,,, amigos. </a:t>
            </a:r>
          </a:p>
        </p:txBody>
      </p:sp>
    </p:spTree>
  </p:cSld>
  <p:clrMapOvr>
    <a:masterClrMapping/>
  </p:clrMapOvr>
  <mc:AlternateContent xmlns:mc="http://schemas.openxmlformats.org/markup-compatibility/2006">
    <mc:Choice xmlns:p14="http://schemas.microsoft.com/office/powerpoint/2010/main" Requires="p14">
      <p:transition spd="slow" p14:dur="2000" advTm="33000">
        <p14:warp dir="i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vertical)">
                                      <p:cBhvr>
                                        <p:cTn id="7" dur="3000"/>
                                        <p:tgtEl>
                                          <p:spTgt spid="23"/>
                                        </p:tgtEl>
                                      </p:cBhvr>
                                    </p:animEffect>
                                  </p:childTnLst>
                                </p:cTn>
                              </p:par>
                              <p:par>
                                <p:cTn id="8" presetID="17" presetClass="entr" presetSubtype="2" fill="hold" grpId="1"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p:cTn id="10" dur="3000" fill="hold"/>
                                        <p:tgtEl>
                                          <p:spTgt spid="23"/>
                                        </p:tgtEl>
                                        <p:attrNameLst>
                                          <p:attrName>ppt_x</p:attrName>
                                        </p:attrNameLst>
                                      </p:cBhvr>
                                      <p:tavLst>
                                        <p:tav tm="0">
                                          <p:val>
                                            <p:strVal val="#ppt_x+#ppt_w/2"/>
                                          </p:val>
                                        </p:tav>
                                        <p:tav tm="100000">
                                          <p:val>
                                            <p:strVal val="#ppt_x"/>
                                          </p:val>
                                        </p:tav>
                                      </p:tavLst>
                                    </p:anim>
                                    <p:anim calcmode="lin" valueType="num">
                                      <p:cBhvr>
                                        <p:cTn id="11" dur="3000" fill="hold"/>
                                        <p:tgtEl>
                                          <p:spTgt spid="23"/>
                                        </p:tgtEl>
                                        <p:attrNameLst>
                                          <p:attrName>ppt_y</p:attrName>
                                        </p:attrNameLst>
                                      </p:cBhvr>
                                      <p:tavLst>
                                        <p:tav tm="0">
                                          <p:val>
                                            <p:strVal val="#ppt_y"/>
                                          </p:val>
                                        </p:tav>
                                        <p:tav tm="100000">
                                          <p:val>
                                            <p:strVal val="#ppt_y"/>
                                          </p:val>
                                        </p:tav>
                                      </p:tavLst>
                                    </p:anim>
                                    <p:anim calcmode="lin" valueType="num">
                                      <p:cBhvr>
                                        <p:cTn id="12" dur="3000" fill="hold"/>
                                        <p:tgtEl>
                                          <p:spTgt spid="23"/>
                                        </p:tgtEl>
                                        <p:attrNameLst>
                                          <p:attrName>ppt_w</p:attrName>
                                        </p:attrNameLst>
                                      </p:cBhvr>
                                      <p:tavLst>
                                        <p:tav tm="0">
                                          <p:val>
                                            <p:fltVal val="0"/>
                                          </p:val>
                                        </p:tav>
                                        <p:tav tm="100000">
                                          <p:val>
                                            <p:strVal val="#ppt_w"/>
                                          </p:val>
                                        </p:tav>
                                      </p:tavLst>
                                    </p:anim>
                                    <p:anim calcmode="lin" valueType="num">
                                      <p:cBhvr>
                                        <p:cTn id="13" dur="3000" fill="hold"/>
                                        <p:tgtEl>
                                          <p:spTgt spid="23"/>
                                        </p:tgtEl>
                                        <p:attrNameLst>
                                          <p:attrName>ppt_h</p:attrName>
                                        </p:attrNameLst>
                                      </p:cBhvr>
                                      <p:tavLst>
                                        <p:tav tm="0">
                                          <p:val>
                                            <p:strVal val="#ppt_h"/>
                                          </p:val>
                                        </p:tav>
                                        <p:tav tm="100000">
                                          <p:val>
                                            <p:strVal val="#ppt_h"/>
                                          </p:val>
                                        </p:tav>
                                      </p:tavLst>
                                    </p:anim>
                                  </p:childTnLst>
                                </p:cTn>
                              </p:par>
                              <p:par>
                                <p:cTn id="14" presetID="8" presetClass="emph" presetSubtype="0" autoRev="1" fill="hold" grpId="2" nodeType="withEffect">
                                  <p:stCondLst>
                                    <p:cond delay="0"/>
                                  </p:stCondLst>
                                  <p:childTnLst>
                                    <p:animRot by="-3600000">
                                      <p:cBhvr>
                                        <p:cTn id="15" dur="2000" fill="hold"/>
                                        <p:tgtEl>
                                          <p:spTgt spid="23"/>
                                        </p:tgtEl>
                                        <p:attrNameLst>
                                          <p:attrName>r</p:attrName>
                                        </p:attrNameLst>
                                      </p:cBhvr>
                                    </p:animRot>
                                  </p:childTnLst>
                                </p:cTn>
                              </p:par>
                            </p:childTnLst>
                          </p:cTn>
                        </p:par>
                        <p:par>
                          <p:cTn id="16" fill="hold">
                            <p:stCondLst>
                              <p:cond delay="4000"/>
                            </p:stCondLst>
                            <p:childTnLst>
                              <p:par>
                                <p:cTn id="17" presetID="23" presetClass="entr" presetSubtype="16"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childTnLst>
                                </p:cTn>
                              </p:par>
                            </p:childTnLst>
                          </p:cTn>
                        </p:par>
                        <p:par>
                          <p:cTn id="21" fill="hold">
                            <p:stCondLst>
                              <p:cond delay="6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3" grpId="2" animBg="1"/>
      <p:bldP spid="3" grpId="0"/>
      <p:bldP spid="4"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1680" y="0"/>
            <a:ext cx="5688013" cy="742950"/>
          </a:xfrm>
          <a:prstGeom prst="rect">
            <a:avLst/>
          </a:prstGeom>
        </p:spPr>
        <p:txBody>
          <a:bodyPr wrap="none" fromWordArt="1">
            <a:prstTxWarp prst="textDeflate">
              <a:avLst>
                <a:gd name="adj" fmla="val 24903"/>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771550"/>
            <a:ext cx="5040313" cy="59055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907704" y="1491630"/>
            <a:ext cx="5256584" cy="576064"/>
          </a:xfrm>
          <a:prstGeom prst="rect">
            <a:avLst/>
          </a:prstGeom>
        </p:spPr>
        <p:txBody>
          <a:bodyPr wrap="none" fromWordArt="1">
            <a:prstTxWarp prst="textCanUp">
              <a:avLst>
                <a:gd name="adj" fmla="val 7890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DDEBCF"/>
                    </a:gs>
                    <a:gs pos="50000">
                      <a:srgbClr val="9CB86E"/>
                    </a:gs>
                    <a:gs pos="100000">
                      <a:srgbClr val="156B13"/>
                    </a:gs>
                  </a:gsLst>
                  <a:lin ang="5400000" scaled="1"/>
                </a:gradFill>
                <a:effectLst>
                  <a:prstShdw prst="shdw17" dist="17961" dir="13500000">
                    <a:srgbClr val="385F99"/>
                  </a:prstShdw>
                </a:effectLst>
                <a:latin typeface="Highlight LET"/>
              </a:rPr>
              <a:t> </a:t>
            </a:r>
            <a:r>
              <a:rPr lang="es-ES" sz="3600" kern="10" dirty="0">
                <a:ln w="9525">
                  <a:noFill/>
                  <a:round/>
                  <a:headEnd/>
                  <a:tailEnd/>
                </a:ln>
                <a:gradFill rotWithShape="1">
                  <a:gsLst>
                    <a:gs pos="0">
                      <a:srgbClr val="DDEBCF"/>
                    </a:gs>
                    <a:gs pos="50000">
                      <a:srgbClr val="9CB86E"/>
                    </a:gs>
                    <a:gs pos="100000">
                      <a:srgbClr val="156B13"/>
                    </a:gs>
                  </a:gsLst>
                  <a:lin ang="5400000" scaled="1"/>
                </a:gradFill>
                <a:effectLst>
                  <a:prstShdw prst="shdw17" dist="17961" dir="13500000">
                    <a:srgbClr val="385F99"/>
                  </a:prstShdw>
                  <a:reflection blurRad="6350" stA="60000" endA="900" endPos="58000" dir="5400000" sy="-100000" algn="bl" rotWithShape="0"/>
                </a:effectLst>
                <a:latin typeface="Highlight LET"/>
              </a:rPr>
              <a:t>- Qué será, será   </a:t>
            </a:r>
          </a:p>
        </p:txBody>
      </p:sp>
      <p:sp>
        <p:nvSpPr>
          <p:cNvPr id="78854" name="WordArt 6"/>
          <p:cNvSpPr>
            <a:spLocks noChangeArrowheads="1" noChangeShapeType="1" noTextEdit="1"/>
          </p:cNvSpPr>
          <p:nvPr/>
        </p:nvSpPr>
        <p:spPr bwMode="auto">
          <a:xfrm>
            <a:off x="1907704" y="2931790"/>
            <a:ext cx="5257328" cy="648072"/>
          </a:xfrm>
          <a:prstGeom prst="rect">
            <a:avLst/>
          </a:prstGeom>
        </p:spPr>
        <p:txBody>
          <a:bodyPr wrap="none" fromWordArt="1">
            <a:prstTxWarp prst="textCanDown">
              <a:avLst>
                <a:gd name="adj" fmla="val 16805"/>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El amor de Laura   </a:t>
            </a:r>
          </a:p>
        </p:txBody>
      </p:sp>
      <p:sp>
        <p:nvSpPr>
          <p:cNvPr id="78855" name="WordArt 7"/>
          <p:cNvSpPr>
            <a:spLocks noChangeArrowheads="1" noChangeShapeType="1" noTextEdit="1"/>
          </p:cNvSpPr>
          <p:nvPr/>
        </p:nvSpPr>
        <p:spPr bwMode="auto">
          <a:xfrm>
            <a:off x="1691680" y="3651870"/>
            <a:ext cx="6048375" cy="5593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33CC33"/>
                    </a:gs>
                    <a:gs pos="100000">
                      <a:srgbClr val="009900"/>
                    </a:gs>
                  </a:gsLst>
                  <a:path path="rect">
                    <a:fillToRect l="50000" t="50000" r="50000" b="50000"/>
                  </a:path>
                </a:gradFill>
                <a:effectLst>
                  <a:prstShdw prst="shdw17" dist="17961" dir="2700000">
                    <a:srgbClr val="999900"/>
                  </a:prstShdw>
                </a:effectLst>
                <a:latin typeface="High Tower Text"/>
              </a:rPr>
              <a:t> </a:t>
            </a:r>
            <a:r>
              <a:rPr lang="es-ES" sz="3600" kern="10" dirty="0">
                <a:ln w="9525">
                  <a:noFill/>
                  <a:round/>
                  <a:headEnd/>
                  <a:tailEnd/>
                </a:ln>
                <a:gradFill rotWithShape="1">
                  <a:gsLst>
                    <a:gs pos="0">
                      <a:srgbClr val="33CC33"/>
                    </a:gs>
                    <a:gs pos="100000">
                      <a:srgbClr val="009900"/>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Paco de Lucía y Orquesta ) </a:t>
            </a:r>
          </a:p>
        </p:txBody>
      </p:sp>
      <p:sp>
        <p:nvSpPr>
          <p:cNvPr id="82954" name="WordArt 10"/>
          <p:cNvSpPr>
            <a:spLocks noChangeArrowheads="1" noChangeShapeType="1" noTextEdit="1"/>
          </p:cNvSpPr>
          <p:nvPr/>
        </p:nvSpPr>
        <p:spPr bwMode="auto">
          <a:xfrm>
            <a:off x="1907704" y="2211710"/>
            <a:ext cx="5543451" cy="56547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La Virgen de La Macarena   </a:t>
            </a:r>
          </a:p>
        </p:txBody>
      </p:sp>
      <p:sp>
        <p:nvSpPr>
          <p:cNvPr id="8" name="WordArt 10"/>
          <p:cNvSpPr>
            <a:spLocks noChangeArrowheads="1" noChangeShapeType="1" noTextEdit="1"/>
          </p:cNvSpPr>
          <p:nvPr/>
        </p:nvSpPr>
        <p:spPr bwMode="auto">
          <a:xfrm>
            <a:off x="1187624" y="4299942"/>
            <a:ext cx="6552728" cy="56547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Por la Ruta del Quijote  ( Alejandro  Conde ) </a:t>
            </a:r>
            <a:r>
              <a:rPr lang="es-ES" sz="3600" kern="10" dirty="0">
                <a:ln w="9525">
                  <a:noFill/>
                  <a:round/>
                  <a:headEnd/>
                  <a:tailEnd/>
                </a:ln>
                <a:solidFill>
                  <a:srgbClr val="FFC000"/>
                </a:solidFill>
                <a:effectLst>
                  <a:prstShdw prst="shdw17" dist="17961" dir="13500000">
                    <a:srgbClr val="385F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000"/>
                            </p:stCondLst>
                            <p:childTnLst>
                              <p:par>
                                <p:cTn id="36" presetID="10" presetClass="entr" presetSubtype="0" fill="hold"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par>
                          <p:cTn id="39" fill="hold">
                            <p:stCondLst>
                              <p:cond delay="14500"/>
                            </p:stCondLst>
                            <p:childTnLst>
                              <p:par>
                                <p:cTn id="40" presetID="2" presetClass="entr" presetSubtype="4" fill="hold" nodeType="afterEffect">
                                  <p:stCondLst>
                                    <p:cond delay="50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ppt_x"/>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5778"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5779"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5780"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171575"/>
          </a:xfrm>
          <a:prstGeom prst="rect">
            <a:avLst/>
          </a:prstGeom>
          <a:noFill/>
          <a:ln w="9525">
            <a:noFill/>
            <a:miter lim="800000"/>
            <a:headEnd/>
            <a:tailEnd/>
          </a:ln>
        </p:spPr>
      </p:pic>
      <p:sp>
        <p:nvSpPr>
          <p:cNvPr id="75781" name="Text Box 8"/>
          <p:cNvSpPr txBox="1">
            <a:spLocks noChangeArrowheads="1"/>
          </p:cNvSpPr>
          <p:nvPr/>
        </p:nvSpPr>
        <p:spPr bwMode="auto">
          <a:xfrm>
            <a:off x="0" y="142875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5782" name="Text Box 11"/>
          <p:cNvSpPr txBox="1">
            <a:spLocks noChangeArrowheads="1"/>
          </p:cNvSpPr>
          <p:nvPr/>
        </p:nvSpPr>
        <p:spPr bwMode="auto">
          <a:xfrm>
            <a:off x="1143000" y="35433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5783"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a:ln w="9525">
            <a:noFill/>
            <a:miter lim="800000"/>
            <a:headEnd/>
            <a:tailEnd/>
          </a:ln>
        </p:spPr>
      </p:pic>
      <p:pic>
        <p:nvPicPr>
          <p:cNvPr id="75784"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a:ln w="9525">
            <a:noFill/>
            <a:miter lim="800000"/>
            <a:headEnd/>
            <a:tailEnd/>
          </a:ln>
        </p:spPr>
      </p:pic>
      <p:pic>
        <p:nvPicPr>
          <p:cNvPr id="75785"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a:ln w="9525">
            <a:noFill/>
            <a:miter lim="800000"/>
            <a:headEnd/>
            <a:tailEnd/>
          </a:ln>
        </p:spPr>
      </p:pic>
      <p:pic>
        <p:nvPicPr>
          <p:cNvPr id="75786"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a:ln w="9525">
            <a:noFill/>
            <a:miter lim="800000"/>
            <a:headEnd/>
            <a:tailEnd/>
          </a:ln>
        </p:spPr>
      </p:pic>
      <p:pic>
        <p:nvPicPr>
          <p:cNvPr id="75787"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a:ln w="9525">
            <a:noFill/>
            <a:miter lim="800000"/>
            <a:headEnd/>
            <a:tailEnd/>
          </a:ln>
        </p:spPr>
      </p:pic>
      <p:pic>
        <p:nvPicPr>
          <p:cNvPr id="75788"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250">
        <p14:ripple dir="ld"/>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8.5"/>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3151</TotalTime>
  <Words>2576</Words>
  <Application>Microsoft Office PowerPoint</Application>
  <PresentationFormat>Presentación en pantalla (16:9)</PresentationFormat>
  <Paragraphs>163</Paragraphs>
  <Slides>72</Slides>
  <Notes>7</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72</vt:i4>
      </vt:variant>
    </vt:vector>
  </HeadingPairs>
  <TitlesOfParts>
    <vt:vector size="83" baseType="lpstr">
      <vt:lpstr>Anabelle Script Light</vt: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350</cp:revision>
  <dcterms:created xsi:type="dcterms:W3CDTF">2015-06-24T12:09:12Z</dcterms:created>
  <dcterms:modified xsi:type="dcterms:W3CDTF">2023-07-30T21:36:41Z</dcterms:modified>
</cp:coreProperties>
</file>