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1"/>
  </p:notesMasterIdLst>
  <p:sldIdLst>
    <p:sldId id="256" r:id="rId2"/>
    <p:sldId id="257" r:id="rId3"/>
    <p:sldId id="258" r:id="rId4"/>
    <p:sldId id="259" r:id="rId5"/>
    <p:sldId id="295" r:id="rId6"/>
    <p:sldId id="260" r:id="rId7"/>
    <p:sldId id="303" r:id="rId8"/>
    <p:sldId id="304" r:id="rId9"/>
    <p:sldId id="261" r:id="rId10"/>
    <p:sldId id="263" r:id="rId11"/>
    <p:sldId id="264" r:id="rId12"/>
    <p:sldId id="265" r:id="rId13"/>
    <p:sldId id="266" r:id="rId14"/>
    <p:sldId id="268" r:id="rId15"/>
    <p:sldId id="267" r:id="rId16"/>
    <p:sldId id="269" r:id="rId17"/>
    <p:sldId id="270" r:id="rId18"/>
    <p:sldId id="300" r:id="rId19"/>
    <p:sldId id="271" r:id="rId20"/>
    <p:sldId id="272" r:id="rId21"/>
    <p:sldId id="273" r:id="rId22"/>
    <p:sldId id="277" r:id="rId23"/>
    <p:sldId id="293" r:id="rId24"/>
    <p:sldId id="274" r:id="rId25"/>
    <p:sldId id="294" r:id="rId26"/>
    <p:sldId id="276" r:id="rId27"/>
    <p:sldId id="298" r:id="rId28"/>
    <p:sldId id="302" r:id="rId29"/>
    <p:sldId id="299" r:id="rId30"/>
    <p:sldId id="301" r:id="rId31"/>
    <p:sldId id="275" r:id="rId32"/>
    <p:sldId id="278" r:id="rId33"/>
    <p:sldId id="280" r:id="rId34"/>
    <p:sldId id="279" r:id="rId35"/>
    <p:sldId id="281" r:id="rId36"/>
    <p:sldId id="282" r:id="rId37"/>
    <p:sldId id="283" r:id="rId38"/>
    <p:sldId id="284" r:id="rId39"/>
    <p:sldId id="286" r:id="rId40"/>
    <p:sldId id="287" r:id="rId41"/>
    <p:sldId id="288" r:id="rId42"/>
    <p:sldId id="289" r:id="rId43"/>
    <p:sldId id="262" r:id="rId44"/>
    <p:sldId id="290" r:id="rId45"/>
    <p:sldId id="291" r:id="rId46"/>
    <p:sldId id="292" r:id="rId47"/>
    <p:sldId id="297" r:id="rId48"/>
    <p:sldId id="296" r:id="rId49"/>
    <p:sldId id="305" r:id="rId50"/>
  </p:sldIdLst>
  <p:sldSz cx="9144000" cy="6858000" type="screen4x3"/>
  <p:notesSz cx="6858000" cy="9144000"/>
  <p:embeddedFontLst>
    <p:embeddedFont>
      <p:font typeface="Book Antiqua" pitchFamily="18" charset="0"/>
      <p:regular r:id="rId52"/>
      <p:bold r:id="rId53"/>
      <p:italic r:id="rId54"/>
      <p:boldItalic r:id="rId55"/>
    </p:embeddedFont>
    <p:embeddedFont>
      <p:font typeface="Calibri" pitchFamily="34" charset="0"/>
      <p:regular r:id="rId56"/>
      <p:bold r:id="rId57"/>
      <p:italic r:id="rId58"/>
      <p:boldItalic r:id="rId59"/>
    </p:embeddedFont>
    <p:embeddedFont>
      <p:font typeface="Comic Sans MS" pitchFamily="66" charset="0"/>
      <p:regular r:id="rId60"/>
      <p:bold r:id="rId61"/>
    </p:embeddedFont>
    <p:embeddedFont>
      <p:font typeface="Kristen ITC" pitchFamily="66" charset="0"/>
      <p:regular r:id="rId62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N/YLyd1qJLG91JgFN/lSg==" hashData="N/Wc+9w62d1rdjjHNE+34i/oS1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2" autoAdjust="0"/>
    <p:restoredTop sz="94660"/>
  </p:normalViewPr>
  <p:slideViewPr>
    <p:cSldViewPr>
      <p:cViewPr varScale="1">
        <p:scale>
          <a:sx n="61" d="100"/>
          <a:sy n="61" d="100"/>
        </p:scale>
        <p:origin x="-8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4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6.fntdata"/><Relationship Id="rId61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0620A-98A3-4C04-B940-8185C3BD370F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98013-B957-4884-99C5-950C42DDC03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498013-B957-4884-99C5-950C42DDC03B}" type="slidenum">
              <a:rPr lang="es-UY" smtClean="0"/>
              <a:pPr/>
              <a:t>48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239B0-12E2-431E-8DBF-96D2FBBFB2F4}" type="datetimeFigureOut">
              <a:rPr lang="es-UY" smtClean="0"/>
              <a:pPr/>
              <a:t>11/09/2016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2A681-60C3-4E34-9EF6-FE9A11AC63E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23728" y="2636912"/>
            <a:ext cx="4572000" cy="14927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UY" sz="1300" b="1" dirty="0" smtClean="0">
                <a:latin typeface="Book Antiqua" pitchFamily="18" charset="0"/>
              </a:rPr>
              <a:t>Ayano </a:t>
            </a:r>
            <a:r>
              <a:rPr lang="es-UY" sz="1300" b="1" dirty="0" err="1" smtClean="0">
                <a:latin typeface="Book Antiqua" pitchFamily="18" charset="0"/>
              </a:rPr>
              <a:t>Tsukimi</a:t>
            </a:r>
            <a:r>
              <a:rPr lang="es-UY" sz="1300" b="1" dirty="0" smtClean="0">
                <a:latin typeface="Book Antiqua" pitchFamily="18" charset="0"/>
              </a:rPr>
              <a:t> </a:t>
            </a:r>
            <a:r>
              <a:rPr lang="es-UY" sz="1300" dirty="0" smtClean="0">
                <a:latin typeface="Book Antiqua" pitchFamily="18" charset="0"/>
              </a:rPr>
              <a:t>vive en Nagoro, una de las cuatro islas principales de Japón. Allí, la mujer de 64 años fabrica muñecos de trapo tamaño real en tributo a los compueblanos que se han muerto o mudado del área y los coloca en lugares que eran importantes para ellos, como la señora que disfrutaba de trabajar en el jardín, o los niños que solían asistir a la escuela que ahora está desierta.</a:t>
            </a:r>
            <a:endParaRPr lang="es-UY" sz="1300" dirty="0">
              <a:latin typeface="Book Antiqu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123728" y="332656"/>
            <a:ext cx="4572000" cy="10926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UY" sz="1300" dirty="0" smtClean="0">
                <a:latin typeface="Book Antiqua" pitchFamily="18" charset="0"/>
              </a:rPr>
              <a:t>La historia de esta localidad es similar </a:t>
            </a:r>
          </a:p>
          <a:p>
            <a:r>
              <a:rPr lang="es-UY" sz="1300" dirty="0" smtClean="0">
                <a:latin typeface="Book Antiqua" pitchFamily="18" charset="0"/>
              </a:rPr>
              <a:t>a la de tantos otros pueblos abandonados en nombre del progreso.</a:t>
            </a:r>
          </a:p>
          <a:p>
            <a:r>
              <a:rPr lang="es-UY" sz="1300" dirty="0" smtClean="0">
                <a:latin typeface="Book Antiqua" pitchFamily="18" charset="0"/>
              </a:rPr>
              <a:t>La búsqueda de trabajo llevó a la gente joven emigrar a las grandes ciudades.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123728" y="1340768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UY" sz="1300" dirty="0" smtClean="0">
                <a:latin typeface="Book Antiqua" pitchFamily="18" charset="0"/>
              </a:rPr>
              <a:t>Hace 11 años, una serie de extraños habitantes </a:t>
            </a:r>
          </a:p>
          <a:p>
            <a:r>
              <a:rPr lang="es-UY" sz="1300" dirty="0" smtClean="0">
                <a:latin typeface="Book Antiqua" pitchFamily="18" charset="0"/>
              </a:rPr>
              <a:t>fueron apareciendo hasta adueñarse del lugar.</a:t>
            </a:r>
            <a:br>
              <a:rPr lang="es-UY" sz="1300" dirty="0" smtClean="0">
                <a:latin typeface="Book Antiqua" pitchFamily="18" charset="0"/>
              </a:rPr>
            </a:br>
            <a:r>
              <a:rPr lang="es-UY" sz="1300" dirty="0" smtClean="0">
                <a:latin typeface="Book Antiqua" pitchFamily="18" charset="0"/>
              </a:rPr>
              <a:t>Hoy, 350 muñecos de trapo de tamaño natural </a:t>
            </a:r>
          </a:p>
          <a:p>
            <a:r>
              <a:rPr lang="es-UY" sz="1300" dirty="0" smtClean="0">
                <a:latin typeface="Book Antiqua" pitchFamily="18" charset="0"/>
              </a:rPr>
              <a:t>residen en las calles del pueblo, observando </a:t>
            </a:r>
          </a:p>
          <a:p>
            <a:r>
              <a:rPr lang="es-UY" sz="1300" dirty="0" smtClean="0">
                <a:latin typeface="Book Antiqua" pitchFamily="18" charset="0"/>
              </a:rPr>
              <a:t>silenciosos a los turistas que acuden a fotografiarlos.</a:t>
            </a:r>
          </a:p>
          <a:p>
            <a:r>
              <a:rPr lang="es-UY" sz="1300" dirty="0" smtClean="0">
                <a:latin typeface="Book Antiqua" pitchFamily="18" charset="0"/>
              </a:rPr>
              <a:t> En este lugar solo quedan 35 pobladores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39552" y="5805264"/>
            <a:ext cx="79592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50" dirty="0" smtClean="0">
                <a:latin typeface="Book Antiqua" pitchFamily="18" charset="0"/>
              </a:rPr>
              <a:t>El </a:t>
            </a:r>
            <a:r>
              <a:rPr lang="en-US" sz="1850" dirty="0" err="1" smtClean="0">
                <a:latin typeface="Book Antiqua" pitchFamily="18" charset="0"/>
              </a:rPr>
              <a:t>fotografo</a:t>
            </a:r>
            <a:r>
              <a:rPr lang="en-US" sz="1850" dirty="0" smtClean="0">
                <a:latin typeface="Book Antiqua" pitchFamily="18" charset="0"/>
              </a:rPr>
              <a:t> </a:t>
            </a:r>
            <a:r>
              <a:rPr lang="en-US" sz="1850" dirty="0" err="1" smtClean="0">
                <a:latin typeface="Book Antiqua" pitchFamily="18" charset="0"/>
              </a:rPr>
              <a:t>frances</a:t>
            </a:r>
            <a:r>
              <a:rPr lang="en-US" sz="1850" dirty="0" smtClean="0">
                <a:latin typeface="Book Antiqua" pitchFamily="18" charset="0"/>
              </a:rPr>
              <a:t>  </a:t>
            </a:r>
            <a:r>
              <a:rPr lang="en-US" sz="2600" i="1" dirty="0" smtClean="0">
                <a:latin typeface="Book Antiqua" pitchFamily="18" charset="0"/>
              </a:rPr>
              <a:t>Jordy Meow </a:t>
            </a:r>
            <a:r>
              <a:rPr lang="en-US" sz="2000" dirty="0" smtClean="0">
                <a:latin typeface="Book Antiqua" pitchFamily="18" charset="0"/>
              </a:rPr>
              <a:t>ha </a:t>
            </a:r>
            <a:r>
              <a:rPr lang="en-US" sz="2000" dirty="0" err="1" smtClean="0">
                <a:latin typeface="Book Antiqua" pitchFamily="18" charset="0"/>
              </a:rPr>
              <a:t>logrado</a:t>
            </a:r>
            <a:r>
              <a:rPr lang="en-US" sz="2000" dirty="0" smtClean="0">
                <a:latin typeface="Book Antiqua" pitchFamily="18" charset="0"/>
              </a:rPr>
              <a:t> </a:t>
            </a:r>
            <a:r>
              <a:rPr lang="en-US" sz="2000" dirty="0" err="1" smtClean="0">
                <a:latin typeface="Book Antiqua" pitchFamily="18" charset="0"/>
              </a:rPr>
              <a:t>estas</a:t>
            </a:r>
            <a:r>
              <a:rPr lang="en-US" sz="2000" dirty="0" smtClean="0">
                <a:latin typeface="Book Antiqua" pitchFamily="18" charset="0"/>
              </a:rPr>
              <a:t> </a:t>
            </a:r>
            <a:r>
              <a:rPr lang="en-US" sz="2000" dirty="0" err="1" smtClean="0">
                <a:latin typeface="Book Antiqua" pitchFamily="18" charset="0"/>
              </a:rPr>
              <a:t>magnificas</a:t>
            </a:r>
            <a:r>
              <a:rPr lang="en-US" sz="2000" dirty="0" smtClean="0">
                <a:latin typeface="Book Antiqua" pitchFamily="18" charset="0"/>
              </a:rPr>
              <a:t> </a:t>
            </a:r>
            <a:r>
              <a:rPr lang="en-US" sz="2000" dirty="0" err="1" smtClean="0">
                <a:latin typeface="Book Antiqua" pitchFamily="18" charset="0"/>
              </a:rPr>
              <a:t>tomas</a:t>
            </a:r>
            <a:endParaRPr lang="es-UY" sz="2000" dirty="0">
              <a:latin typeface="Book Antiqua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23728" y="4869160"/>
            <a:ext cx="4572000" cy="8925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UY" sz="1300" dirty="0" smtClean="0">
                <a:latin typeface="Book Antiqua" pitchFamily="18" charset="0"/>
              </a:rPr>
              <a:t> Aunque es un experimento interesante,</a:t>
            </a:r>
          </a:p>
          <a:p>
            <a:r>
              <a:rPr lang="es-UY" sz="1300" dirty="0" smtClean="0">
                <a:latin typeface="Book Antiqua" pitchFamily="18" charset="0"/>
              </a:rPr>
              <a:t> tiene su lado aterrador,  como no hay negocios en Nagoro, </a:t>
            </a:r>
          </a:p>
          <a:p>
            <a:r>
              <a:rPr lang="es-UY" sz="1300" dirty="0" smtClean="0">
                <a:latin typeface="Book Antiqua" pitchFamily="18" charset="0"/>
              </a:rPr>
              <a:t> la vida de este pueblo va desapareciendo quedando únicamente los muñecos.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123728" y="4077072"/>
            <a:ext cx="4572000" cy="8925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UY" sz="1300" dirty="0" smtClean="0">
                <a:latin typeface="Book Antiqua" pitchFamily="18" charset="0"/>
              </a:rPr>
              <a:t> Por lo que, a primera vista, la ciudad da la impresión </a:t>
            </a:r>
          </a:p>
          <a:p>
            <a:r>
              <a:rPr lang="es-UY" sz="1300" dirty="0" smtClean="0">
                <a:latin typeface="Book Antiqua" pitchFamily="18" charset="0"/>
              </a:rPr>
              <a:t>que está llena de vida: agricultores en los campos,</a:t>
            </a:r>
          </a:p>
          <a:p>
            <a:r>
              <a:rPr lang="es-UY" sz="1300" dirty="0" smtClean="0">
                <a:latin typeface="Book Antiqua" pitchFamily="18" charset="0"/>
              </a:rPr>
              <a:t> familias esperando en la parada del autobús y las señoras</a:t>
            </a:r>
          </a:p>
          <a:p>
            <a:r>
              <a:rPr lang="es-UY" sz="1300" dirty="0" smtClean="0">
                <a:latin typeface="Book Antiqua" pitchFamily="18" charset="0"/>
              </a:rPr>
              <a:t> mayores reunidas para echar el chisme.</a:t>
            </a:r>
            <a:endParaRPr lang="es-UY" sz="1300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s-UY" sz="3000" b="1" dirty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11560" y="836712"/>
            <a:ext cx="7999306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i="1" dirty="0" smtClean="0">
                <a:latin typeface="Book Antiqua" pitchFamily="18" charset="0"/>
              </a:rPr>
              <a:t>Nagoro</a:t>
            </a:r>
            <a:r>
              <a:rPr lang="en-US" dirty="0" smtClean="0"/>
              <a:t>, </a:t>
            </a:r>
            <a:r>
              <a:rPr lang="en-US" sz="2510" dirty="0" smtClean="0">
                <a:latin typeface="Book Antiqua" pitchFamily="18" charset="0"/>
              </a:rPr>
              <a:t>la </a:t>
            </a:r>
            <a:r>
              <a:rPr lang="en-US" sz="2510" dirty="0" err="1" smtClean="0">
                <a:latin typeface="Book Antiqua" pitchFamily="18" charset="0"/>
              </a:rPr>
              <a:t>aldea</a:t>
            </a:r>
            <a:r>
              <a:rPr lang="en-US" sz="2510" dirty="0" smtClean="0">
                <a:latin typeface="Book Antiqua" pitchFamily="18" charset="0"/>
              </a:rPr>
              <a:t> </a:t>
            </a:r>
            <a:r>
              <a:rPr lang="en-US" sz="2510" dirty="0" err="1" smtClean="0">
                <a:latin typeface="Book Antiqua" pitchFamily="18" charset="0"/>
              </a:rPr>
              <a:t>fantasma</a:t>
            </a:r>
            <a:r>
              <a:rPr lang="en-US" sz="2510" dirty="0" smtClean="0">
                <a:latin typeface="Book Antiqua" pitchFamily="18" charset="0"/>
              </a:rPr>
              <a:t> </a:t>
            </a:r>
            <a:r>
              <a:rPr lang="en-US" sz="2510" dirty="0" err="1" smtClean="0">
                <a:latin typeface="Book Antiqua" pitchFamily="18" charset="0"/>
              </a:rPr>
              <a:t>llena</a:t>
            </a:r>
            <a:r>
              <a:rPr lang="en-US" sz="2510" dirty="0" smtClean="0">
                <a:latin typeface="Book Antiqua" pitchFamily="18" charset="0"/>
              </a:rPr>
              <a:t> de </a:t>
            </a:r>
            <a:r>
              <a:rPr lang="en-US" sz="2510" dirty="0" err="1" smtClean="0">
                <a:latin typeface="Book Antiqua" pitchFamily="18" charset="0"/>
              </a:rPr>
              <a:t>muñecos</a:t>
            </a:r>
            <a:r>
              <a:rPr lang="en-US" sz="2510" dirty="0" smtClean="0">
                <a:latin typeface="Book Antiqua" pitchFamily="18" charset="0"/>
              </a:rPr>
              <a:t> en </a:t>
            </a:r>
            <a:r>
              <a:rPr lang="en-US" sz="2510" dirty="0" err="1" smtClean="0">
                <a:latin typeface="Book Antiqua" pitchFamily="18" charset="0"/>
              </a:rPr>
              <a:t>Japon</a:t>
            </a:r>
            <a:endParaRPr lang="es-UY" sz="2510" dirty="0">
              <a:latin typeface="Book Antiqua" pitchFamily="18" charset="0"/>
            </a:endParaRPr>
          </a:p>
        </p:txBody>
      </p:sp>
      <p:pic>
        <p:nvPicPr>
          <p:cNvPr id="12" name="11 Imagen" descr="puppen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331640" y="1484784"/>
            <a:ext cx="6480720" cy="4842668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H000009_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  <p:sndAc>
      <p:stSnd>
        <p:snd r:embed="rId2" name="Himekami___Tsugaru___10___v_Tosa_Yakyoku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758775_RoadtoTsurugisan017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758776_RoadtoTsurugisan018.jpg"/>
          <p:cNvPicPr>
            <a:picLocks noChangeAspect="1"/>
          </p:cNvPicPr>
          <p:nvPr/>
        </p:nvPicPr>
        <p:blipFill>
          <a:blip r:embed="rId2" cstate="email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2333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093841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goro-dolls1_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0a169971139e17248b45c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095105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00523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00641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00948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0121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01248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0483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04845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04915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98" y="0"/>
            <a:ext cx="9135404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1409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3238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345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ddle_3557461331_fc07371b07_o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22539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3508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2261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151122123203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40307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7552" y="0"/>
            <a:ext cx="9108895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73421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1795" y="0"/>
            <a:ext cx="912041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4052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4308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4454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441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151122115102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5538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5744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5810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15810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2001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20042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2075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151122102743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21402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21541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151122121656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1122174234-X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9988" y="0"/>
            <a:ext cx="9124024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364088" y="836712"/>
            <a:ext cx="808235" cy="47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80" b="1" dirty="0" smtClean="0">
                <a:solidFill>
                  <a:schemeClr val="bg1"/>
                </a:solidFill>
                <a:latin typeface="Comic Sans MS" pitchFamily="66" charset="0"/>
              </a:rPr>
              <a:t>FIN</a:t>
            </a:r>
            <a:endParaRPr lang="es-UY" sz="248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188</Words>
  <Application>Microsoft Office PowerPoint</Application>
  <PresentationFormat>Presentación en pantalla (4:3)</PresentationFormat>
  <Paragraphs>22</Paragraphs>
  <Slides>49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49</vt:i4>
      </vt:variant>
    </vt:vector>
  </HeadingPairs>
  <TitlesOfParts>
    <vt:vector size="55" baseType="lpstr">
      <vt:lpstr>Arial</vt:lpstr>
      <vt:lpstr>Book Antiqua</vt:lpstr>
      <vt:lpstr>Calibri</vt:lpstr>
      <vt:lpstr>Comic Sans MS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22</cp:revision>
  <dcterms:created xsi:type="dcterms:W3CDTF">2016-09-10T14:17:23Z</dcterms:created>
  <dcterms:modified xsi:type="dcterms:W3CDTF">2016-09-11T13:29:13Z</dcterms:modified>
</cp:coreProperties>
</file>