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40"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 id="329" r:id="rId76"/>
    <p:sldId id="330" r:id="rId77"/>
    <p:sldId id="331" r:id="rId78"/>
    <p:sldId id="332" r:id="rId79"/>
    <p:sldId id="333" r:id="rId80"/>
    <p:sldId id="334" r:id="rId81"/>
    <p:sldId id="335" r:id="rId82"/>
    <p:sldId id="336" r:id="rId83"/>
    <p:sldId id="337" r:id="rId84"/>
    <p:sldId id="338" r:id="rId85"/>
    <p:sldId id="341" r:id="rId86"/>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ebY5V+ojp6VO7FFSFMn7Q==" hashData="M6oA4aMU+aVy5s8JT2RdLp5STOU="/>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568" autoAdjust="0"/>
    <p:restoredTop sz="94660"/>
  </p:normalViewPr>
  <p:slideViewPr>
    <p:cSldViewPr snapToGrid="0">
      <p:cViewPr varScale="1">
        <p:scale>
          <a:sx n="98" d="100"/>
          <a:sy n="98" d="100"/>
        </p:scale>
        <p:origin x="-114" y="-41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tableStyles" Target="tableStyles.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C867FBC1-85E4-49D3-BC47-53286BFDED4F}" type="datetimeFigureOut">
              <a:rPr lang="es-CO" smtClean="0"/>
              <a:pPr/>
              <a:t>27/07/2016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8F03232-20DA-4259-BD56-528A6FC6AA67}" type="slidenum">
              <a:rPr lang="es-CO" smtClean="0"/>
              <a:pPr/>
              <a:t>‹Nº›</a:t>
            </a:fld>
            <a:endParaRPr lang="es-CO"/>
          </a:p>
        </p:txBody>
      </p:sp>
    </p:spTree>
    <p:extLst>
      <p:ext uri="{BB962C8B-B14F-4D97-AF65-F5344CB8AC3E}">
        <p14:creationId xmlns:p14="http://schemas.microsoft.com/office/powerpoint/2010/main" xmlns="" val="20304040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867FBC1-85E4-49D3-BC47-53286BFDED4F}" type="datetimeFigureOut">
              <a:rPr lang="es-CO" smtClean="0"/>
              <a:pPr/>
              <a:t>27/07/2016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8F03232-20DA-4259-BD56-528A6FC6AA67}" type="slidenum">
              <a:rPr lang="es-CO" smtClean="0"/>
              <a:pPr/>
              <a:t>‹Nº›</a:t>
            </a:fld>
            <a:endParaRPr lang="es-CO"/>
          </a:p>
        </p:txBody>
      </p:sp>
    </p:spTree>
    <p:extLst>
      <p:ext uri="{BB962C8B-B14F-4D97-AF65-F5344CB8AC3E}">
        <p14:creationId xmlns:p14="http://schemas.microsoft.com/office/powerpoint/2010/main" xmlns="" val="30191072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C867FBC1-85E4-49D3-BC47-53286BFDED4F}" type="datetimeFigureOut">
              <a:rPr lang="es-CO" smtClean="0"/>
              <a:pPr/>
              <a:t>27/07/2016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8F03232-20DA-4259-BD56-528A6FC6AA67}" type="slidenum">
              <a:rPr lang="es-CO" smtClean="0"/>
              <a:pPr/>
              <a:t>‹Nº›</a:t>
            </a:fld>
            <a:endParaRPr lang="es-CO"/>
          </a:p>
        </p:txBody>
      </p:sp>
    </p:spTree>
    <p:extLst>
      <p:ext uri="{BB962C8B-B14F-4D97-AF65-F5344CB8AC3E}">
        <p14:creationId xmlns:p14="http://schemas.microsoft.com/office/powerpoint/2010/main" xmlns="" val="5712070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C867FBC1-85E4-49D3-BC47-53286BFDED4F}" type="datetimeFigureOut">
              <a:rPr lang="es-CO" smtClean="0"/>
              <a:pPr/>
              <a:t>27/07/2016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88F03232-20DA-4259-BD56-528A6FC6AA67}" type="slidenum">
              <a:rPr lang="es-CO" smtClean="0"/>
              <a:pPr/>
              <a:t>‹Nº›</a:t>
            </a:fld>
            <a:endParaRPr lang="es-CO"/>
          </a:p>
        </p:txBody>
      </p:sp>
    </p:spTree>
    <p:extLst>
      <p:ext uri="{BB962C8B-B14F-4D97-AF65-F5344CB8AC3E}">
        <p14:creationId xmlns:p14="http://schemas.microsoft.com/office/powerpoint/2010/main" xmlns="" val="20024055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C867FBC1-85E4-49D3-BC47-53286BFDED4F}" type="datetimeFigureOut">
              <a:rPr lang="es-CO" smtClean="0"/>
              <a:pPr/>
              <a:t>27/07/2016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88F03232-20DA-4259-BD56-528A6FC6AA67}" type="slidenum">
              <a:rPr lang="es-CO" smtClean="0"/>
              <a:pPr/>
              <a:t>‹Nº›</a:t>
            </a:fld>
            <a:endParaRPr lang="es-CO"/>
          </a:p>
        </p:txBody>
      </p:sp>
    </p:spTree>
    <p:extLst>
      <p:ext uri="{BB962C8B-B14F-4D97-AF65-F5344CB8AC3E}">
        <p14:creationId xmlns:p14="http://schemas.microsoft.com/office/powerpoint/2010/main" xmlns="" val="28493795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C867FBC1-85E4-49D3-BC47-53286BFDED4F}" type="datetimeFigureOut">
              <a:rPr lang="es-CO" smtClean="0"/>
              <a:pPr/>
              <a:t>27/07/2016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88F03232-20DA-4259-BD56-528A6FC6AA67}" type="slidenum">
              <a:rPr lang="es-CO" smtClean="0"/>
              <a:pPr/>
              <a:t>‹Nº›</a:t>
            </a:fld>
            <a:endParaRPr lang="es-CO"/>
          </a:p>
        </p:txBody>
      </p:sp>
    </p:spTree>
    <p:extLst>
      <p:ext uri="{BB962C8B-B14F-4D97-AF65-F5344CB8AC3E}">
        <p14:creationId xmlns:p14="http://schemas.microsoft.com/office/powerpoint/2010/main" xmlns="" val="16287913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C867FBC1-85E4-49D3-BC47-53286BFDED4F}" type="datetimeFigureOut">
              <a:rPr lang="es-CO" smtClean="0"/>
              <a:pPr/>
              <a:t>27/07/2016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88F03232-20DA-4259-BD56-528A6FC6AA67}" type="slidenum">
              <a:rPr lang="es-CO" smtClean="0"/>
              <a:pPr/>
              <a:t>‹Nº›</a:t>
            </a:fld>
            <a:endParaRPr lang="es-CO"/>
          </a:p>
        </p:txBody>
      </p:sp>
    </p:spTree>
    <p:extLst>
      <p:ext uri="{BB962C8B-B14F-4D97-AF65-F5344CB8AC3E}">
        <p14:creationId xmlns:p14="http://schemas.microsoft.com/office/powerpoint/2010/main" xmlns="" val="26572250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C867FBC1-85E4-49D3-BC47-53286BFDED4F}" type="datetimeFigureOut">
              <a:rPr lang="es-CO" smtClean="0"/>
              <a:pPr/>
              <a:t>27/07/2016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88F03232-20DA-4259-BD56-528A6FC6AA67}" type="slidenum">
              <a:rPr lang="es-CO" smtClean="0"/>
              <a:pPr/>
              <a:t>‹Nº›</a:t>
            </a:fld>
            <a:endParaRPr lang="es-CO"/>
          </a:p>
        </p:txBody>
      </p:sp>
    </p:spTree>
    <p:extLst>
      <p:ext uri="{BB962C8B-B14F-4D97-AF65-F5344CB8AC3E}">
        <p14:creationId xmlns:p14="http://schemas.microsoft.com/office/powerpoint/2010/main" xmlns="" val="1996973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C867FBC1-85E4-49D3-BC47-53286BFDED4F}" type="datetimeFigureOut">
              <a:rPr lang="es-CO" smtClean="0"/>
              <a:pPr/>
              <a:t>27/07/2016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88F03232-20DA-4259-BD56-528A6FC6AA67}" type="slidenum">
              <a:rPr lang="es-CO" smtClean="0"/>
              <a:pPr/>
              <a:t>‹Nº›</a:t>
            </a:fld>
            <a:endParaRPr lang="es-CO"/>
          </a:p>
        </p:txBody>
      </p:sp>
    </p:spTree>
    <p:extLst>
      <p:ext uri="{BB962C8B-B14F-4D97-AF65-F5344CB8AC3E}">
        <p14:creationId xmlns:p14="http://schemas.microsoft.com/office/powerpoint/2010/main" xmlns="" val="19619089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867FBC1-85E4-49D3-BC47-53286BFDED4F}" type="datetimeFigureOut">
              <a:rPr lang="es-CO" smtClean="0"/>
              <a:pPr/>
              <a:t>27/07/2016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8F03232-20DA-4259-BD56-528A6FC6AA67}" type="slidenum">
              <a:rPr lang="es-CO" smtClean="0"/>
              <a:pPr/>
              <a:t>‹Nº›</a:t>
            </a:fld>
            <a:endParaRPr lang="es-CO"/>
          </a:p>
        </p:txBody>
      </p:sp>
    </p:spTree>
    <p:extLst>
      <p:ext uri="{BB962C8B-B14F-4D97-AF65-F5344CB8AC3E}">
        <p14:creationId xmlns:p14="http://schemas.microsoft.com/office/powerpoint/2010/main" xmlns="" val="28792106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867FBC1-85E4-49D3-BC47-53286BFDED4F}" type="datetimeFigureOut">
              <a:rPr lang="es-CO" smtClean="0"/>
              <a:pPr/>
              <a:t>27/07/2016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8F03232-20DA-4259-BD56-528A6FC6AA67}" type="slidenum">
              <a:rPr lang="es-CO" smtClean="0"/>
              <a:pPr/>
              <a:t>‹Nº›</a:t>
            </a:fld>
            <a:endParaRPr lang="es-CO"/>
          </a:p>
        </p:txBody>
      </p:sp>
    </p:spTree>
    <p:extLst>
      <p:ext uri="{BB962C8B-B14F-4D97-AF65-F5344CB8AC3E}">
        <p14:creationId xmlns:p14="http://schemas.microsoft.com/office/powerpoint/2010/main" xmlns="" val="18576362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867FBC1-85E4-49D3-BC47-53286BFDED4F}" type="datetimeFigureOut">
              <a:rPr lang="es-CO" smtClean="0"/>
              <a:pPr/>
              <a:t>27/07/2016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F03232-20DA-4259-BD56-528A6FC6AA67}" type="slidenum">
              <a:rPr lang="es-CO" smtClean="0"/>
              <a:pPr/>
              <a:t>‹Nº›</a:t>
            </a:fld>
            <a:endParaRPr lang="es-CO"/>
          </a:p>
        </p:txBody>
      </p:sp>
    </p:spTree>
    <p:extLst>
      <p:ext uri="{BB962C8B-B14F-4D97-AF65-F5344CB8AC3E}">
        <p14:creationId xmlns:p14="http://schemas.microsoft.com/office/powerpoint/2010/main" xmlns="" val="10577274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8" Type="http://schemas.openxmlformats.org/officeDocument/2006/relationships/image" Target="../media/image87.png"/><Relationship Id="rId13" Type="http://schemas.openxmlformats.org/officeDocument/2006/relationships/hyperlink" Target="https://vk.com/mispps" TargetMode="External"/><Relationship Id="rId3" Type="http://schemas.openxmlformats.org/officeDocument/2006/relationships/image" Target="../media/image84.png"/><Relationship Id="rId7" Type="http://schemas.openxmlformats.org/officeDocument/2006/relationships/hyperlink" Target="https://www.facebook.com/mispps" TargetMode="External"/><Relationship Id="rId12" Type="http://schemas.openxmlformats.org/officeDocument/2006/relationships/image" Target="../media/image8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6.png"/><Relationship Id="rId11" Type="http://schemas.openxmlformats.org/officeDocument/2006/relationships/hyperlink" Target="https://plus.google.com/+Mispps/" TargetMode="External"/><Relationship Id="rId5" Type="http://schemas.openxmlformats.org/officeDocument/2006/relationships/image" Target="../media/image85.png"/><Relationship Id="rId10" Type="http://schemas.openxmlformats.org/officeDocument/2006/relationships/image" Target="../media/image8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
        <p:nvSpPr>
          <p:cNvPr id="2" name="Rectángulo 1"/>
          <p:cNvSpPr/>
          <p:nvPr/>
        </p:nvSpPr>
        <p:spPr>
          <a:xfrm>
            <a:off x="2835729" y="1690062"/>
            <a:ext cx="6471558" cy="3477875"/>
          </a:xfrm>
          <a:prstGeom prst="rect">
            <a:avLst/>
          </a:prstGeom>
        </p:spPr>
        <p:txBody>
          <a:bodyPr wrap="square">
            <a:spAutoFit/>
          </a:bodyPr>
          <a:lstStyle/>
          <a:p>
            <a:pPr algn="ctr"/>
            <a:r>
              <a:rPr lang="es-CO" sz="2000" b="1" i="1" dirty="0" smtClean="0"/>
              <a:t>Principales Islas Griegas</a:t>
            </a:r>
          </a:p>
          <a:p>
            <a:pPr algn="ctr"/>
            <a:r>
              <a:rPr lang="es-CO" sz="2000" i="1" dirty="0" smtClean="0"/>
              <a:t>Las islas griegas constituyen en total un hermoso mosaico de más de 2.000 islas, de las que sólo unas 200 están habitadas. Una isla griega significa un paraíso para el viajero que desea vivir la esencia de la civilización occidental.</a:t>
            </a:r>
          </a:p>
          <a:p>
            <a:pPr algn="ctr"/>
            <a:r>
              <a:rPr lang="es-CO" sz="2000" i="1" dirty="0" smtClean="0"/>
              <a:t>Cultura, arte, costumbres, se entremezclan con un paisaje inolvidable de aguas cristalinas y azules infinitos que perduran en la memoria de quien se acerca a conocerlas. Cada isla griega tiene su peculiar arquitectura, mitología y amable hospitalidad. Cada isla un sueño, o mejor, un deseo hecho realidad.</a:t>
            </a:r>
            <a:endParaRPr lang="es-CO" sz="2000" i="1" dirty="0"/>
          </a:p>
        </p:txBody>
      </p:sp>
      <p:sp>
        <p:nvSpPr>
          <p:cNvPr id="3" name="CuadroTexto 2"/>
          <p:cNvSpPr txBox="1"/>
          <p:nvPr/>
        </p:nvSpPr>
        <p:spPr>
          <a:xfrm>
            <a:off x="9584871" y="5519058"/>
            <a:ext cx="1877787" cy="707886"/>
          </a:xfrm>
          <a:prstGeom prst="rect">
            <a:avLst/>
          </a:prstGeom>
          <a:noFill/>
        </p:spPr>
        <p:txBody>
          <a:bodyPr wrap="square" rtlCol="0">
            <a:spAutoFit/>
          </a:bodyPr>
          <a:lstStyle/>
          <a:p>
            <a:pPr algn="ctr"/>
            <a:r>
              <a:rPr lang="es-CO" sz="1000" b="1" i="1" dirty="0" smtClean="0"/>
              <a:t>Creó: Jeremías</a:t>
            </a:r>
          </a:p>
          <a:p>
            <a:pPr algn="ctr"/>
            <a:r>
              <a:rPr lang="es-CO" sz="1000" b="1" i="1" dirty="0" smtClean="0"/>
              <a:t>Para: mis </a:t>
            </a:r>
            <a:r>
              <a:rPr lang="es-CO" sz="1000" b="1" i="1" dirty="0" err="1" smtClean="0"/>
              <a:t>pps</a:t>
            </a:r>
            <a:r>
              <a:rPr lang="es-CO" sz="1000" b="1" i="1" dirty="0" smtClean="0"/>
              <a:t> </a:t>
            </a:r>
          </a:p>
          <a:p>
            <a:pPr algn="ctr"/>
            <a:r>
              <a:rPr lang="es-CO" sz="1000" b="1" i="1" dirty="0" smtClean="0"/>
              <a:t>Música: Zorba el Griego- Ricardo Pérez con los Caballeros</a:t>
            </a:r>
            <a:endParaRPr lang="es-CO" sz="1000" b="1" i="1" dirty="0"/>
          </a:p>
        </p:txBody>
      </p:sp>
      <p:pic>
        <p:nvPicPr>
          <p:cNvPr id="5" name="Zorba_el_Griego_Ricardo_P_rez_con_los_caballeros_d">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35107471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62711065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5616657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899349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7393096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869600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19743" y="0"/>
            <a:ext cx="12311743" cy="6858000"/>
          </a:xfrm>
          <a:prstGeom prst="rect">
            <a:avLst/>
          </a:prstGeom>
        </p:spPr>
      </p:pic>
    </p:spTree>
    <p:extLst>
      <p:ext uri="{BB962C8B-B14F-4D97-AF65-F5344CB8AC3E}">
        <p14:creationId xmlns:p14="http://schemas.microsoft.com/office/powerpoint/2010/main" xmlns="" val="3264112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490076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3362027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9745155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1911794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4294059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44640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6690749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527256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7772901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2119797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1999" cy="6667500"/>
          </a:xfrm>
          <a:prstGeom prst="rect">
            <a:avLst/>
          </a:prstGeom>
        </p:spPr>
      </p:pic>
    </p:spTree>
    <p:extLst>
      <p:ext uri="{BB962C8B-B14F-4D97-AF65-F5344CB8AC3E}">
        <p14:creationId xmlns:p14="http://schemas.microsoft.com/office/powerpoint/2010/main" xmlns="" val="17993993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585965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114519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9696622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642068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4009042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5631690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6473257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8205964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7536587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745208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89136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2555668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09317727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15267624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6214156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69368813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762750"/>
          </a:xfrm>
          <a:prstGeom prst="rect">
            <a:avLst/>
          </a:prstGeom>
        </p:spPr>
      </p:pic>
    </p:spTree>
    <p:extLst>
      <p:ext uri="{BB962C8B-B14F-4D97-AF65-F5344CB8AC3E}">
        <p14:creationId xmlns:p14="http://schemas.microsoft.com/office/powerpoint/2010/main" xmlns="" val="143450124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5024565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8058810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35299100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66770601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21515821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3851974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50939942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79881283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8371785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64542773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41136070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82711353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52877300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83424029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45433664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29817454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4087240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3183448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7249792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88416290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3164352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82322478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90026863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28838155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13891766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74524758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414186082"/>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26763992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67083870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8208377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085494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9382184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20706248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7187322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9771578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6257176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90871966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2680588"/>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270549233"/>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910055588"/>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585716828"/>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801578883"/>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877334543"/>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83515258"/>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725138830"/>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235404511"/>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997717764"/>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005640858"/>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2"/>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57</TotalTime>
  <Words>135</Words>
  <Application>Microsoft Office PowerPoint</Application>
  <PresentationFormat>Personalizado</PresentationFormat>
  <Paragraphs>8</Paragraphs>
  <Slides>84</Slides>
  <Notes>0</Notes>
  <HiddenSlides>0</HiddenSlides>
  <MMClips>1</MMClips>
  <ScaleCrop>false</ScaleCrop>
  <HeadingPairs>
    <vt:vector size="4" baseType="variant">
      <vt:variant>
        <vt:lpstr>Tema</vt:lpstr>
      </vt:variant>
      <vt:variant>
        <vt:i4>2</vt:i4>
      </vt:variant>
      <vt:variant>
        <vt:lpstr>Títulos de diapositiva</vt:lpstr>
      </vt:variant>
      <vt:variant>
        <vt:i4>84</vt:i4>
      </vt:variant>
    </vt:vector>
  </HeadingPairs>
  <TitlesOfParts>
    <vt:vector size="86"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8</cp:revision>
  <dcterms:created xsi:type="dcterms:W3CDTF">2016-07-16T01:06:33Z</dcterms:created>
  <dcterms:modified xsi:type="dcterms:W3CDTF">2016-07-26T22:29:40Z</dcterms:modified>
</cp:coreProperties>
</file>