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322" r:id="rId4"/>
    <p:sldId id="284" r:id="rId5"/>
    <p:sldId id="267" r:id="rId6"/>
    <p:sldId id="277" r:id="rId7"/>
    <p:sldId id="276" r:id="rId8"/>
    <p:sldId id="271" r:id="rId9"/>
    <p:sldId id="265" r:id="rId10"/>
    <p:sldId id="289" r:id="rId11"/>
    <p:sldId id="270" r:id="rId12"/>
    <p:sldId id="318" r:id="rId13"/>
    <p:sldId id="262" r:id="rId14"/>
    <p:sldId id="256" r:id="rId15"/>
    <p:sldId id="269" r:id="rId16"/>
    <p:sldId id="299" r:id="rId17"/>
    <p:sldId id="268" r:id="rId18"/>
    <p:sldId id="266" r:id="rId19"/>
    <p:sldId id="264" r:id="rId20"/>
    <p:sldId id="263" r:id="rId21"/>
    <p:sldId id="261" r:id="rId22"/>
    <p:sldId id="304" r:id="rId23"/>
    <p:sldId id="303" r:id="rId24"/>
    <p:sldId id="302" r:id="rId25"/>
    <p:sldId id="301" r:id="rId26"/>
    <p:sldId id="300" r:id="rId27"/>
    <p:sldId id="298" r:id="rId28"/>
    <p:sldId id="297" r:id="rId29"/>
    <p:sldId id="296" r:id="rId30"/>
    <p:sldId id="295" r:id="rId31"/>
    <p:sldId id="294" r:id="rId32"/>
    <p:sldId id="293" r:id="rId33"/>
    <p:sldId id="292" r:id="rId34"/>
    <p:sldId id="291" r:id="rId35"/>
    <p:sldId id="290" r:id="rId36"/>
    <p:sldId id="288" r:id="rId37"/>
    <p:sldId id="287" r:id="rId38"/>
    <p:sldId id="286" r:id="rId39"/>
    <p:sldId id="317" r:id="rId40"/>
    <p:sldId id="306" r:id="rId41"/>
    <p:sldId id="316" r:id="rId42"/>
    <p:sldId id="315" r:id="rId43"/>
    <p:sldId id="313" r:id="rId44"/>
    <p:sldId id="312" r:id="rId45"/>
    <p:sldId id="311" r:id="rId46"/>
    <p:sldId id="310" r:id="rId47"/>
    <p:sldId id="309" r:id="rId48"/>
    <p:sldId id="308" r:id="rId49"/>
    <p:sldId id="307" r:id="rId50"/>
    <p:sldId id="259" r:id="rId51"/>
    <p:sldId id="258" r:id="rId52"/>
    <p:sldId id="257" r:id="rId53"/>
    <p:sldId id="274" r:id="rId54"/>
    <p:sldId id="314" r:id="rId55"/>
    <p:sldId id="273" r:id="rId56"/>
    <p:sldId id="279" r:id="rId57"/>
    <p:sldId id="305" r:id="rId58"/>
    <p:sldId id="275" r:id="rId59"/>
    <p:sldId id="282" r:id="rId60"/>
    <p:sldId id="283" r:id="rId61"/>
    <p:sldId id="278" r:id="rId62"/>
    <p:sldId id="281" r:id="rId63"/>
    <p:sldId id="280" r:id="rId64"/>
    <p:sldId id="319" r:id="rId65"/>
    <p:sldId id="320"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CZF+fPMuyOzEGq5T2wgrg" hashData="Eyqgyu4W7tYj0rjVdASX92xbea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1086"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98D55E-FFC1-464B-B772-2EC443C925B5}" type="slidenum">
              <a:rPr lang="es-ES" smtClean="0"/>
              <a:pPr/>
              <a:t>‹Nº›</a:t>
            </a:fld>
            <a:endParaRPr lang="es-ES"/>
          </a:p>
        </p:txBody>
      </p:sp>
    </p:spTree>
  </p:cSld>
  <p:clrMapOvr>
    <a:masterClrMapping/>
  </p:clrMapOvr>
  <p:transition spd="slow" advTm="10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2F1B0E0-3255-4E36-87B1-0E581083CB7A}" type="slidenum">
              <a:rPr lang="es-ES_tradnl"/>
              <a:pPr/>
              <a:t>‹Nº›</a:t>
            </a:fld>
            <a:endParaRPr lang="es-ES_tradnl"/>
          </a:p>
        </p:txBody>
      </p:sp>
    </p:spTree>
  </p:cSld>
  <p:clrMapOvr>
    <a:masterClrMapping/>
  </p:clrMapOvr>
  <p:transition spd="slow" advTm="10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289965-2042-4893-A539-9CDBE557AA14}" type="datetimeFigureOut">
              <a:rPr lang="es-ES" smtClean="0"/>
              <a:pPr/>
              <a:t>08/07/2012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98D55E-FFC1-464B-B772-2EC443C925B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010D381-6278-47AD-83B8-8B04925A7BF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image" Target="../media/image65.png"/><Relationship Id="rId1" Type="http://schemas.openxmlformats.org/officeDocument/2006/relationships/slideLayout" Target="../slideLayouts/slideLayout2.xml"/><Relationship Id="rId5" Type="http://schemas.openxmlformats.org/officeDocument/2006/relationships/image" Target="../media/image66.gif"/><Relationship Id="rId4" Type="http://schemas.openxmlformats.org/officeDocument/2006/relationships/hyperlink" Target="http://www.360cities.net/image/the-powder-tower-prasna-brana"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Hradschin_Prag.jpg"/>
          <p:cNvPicPr>
            <a:picLocks noChangeAspect="1"/>
          </p:cNvPicPr>
          <p:nvPr/>
        </p:nvPicPr>
        <p:blipFill>
          <a:blip r:embed="rId3"/>
          <a:stretch>
            <a:fillRect/>
          </a:stretch>
        </p:blipFill>
        <p:spPr>
          <a:xfrm>
            <a:off x="0" y="0"/>
            <a:ext cx="9144000" cy="6858000"/>
          </a:xfrm>
          <a:prstGeom prst="rect">
            <a:avLst/>
          </a:prstGeom>
        </p:spPr>
      </p:pic>
      <p:pic>
        <p:nvPicPr>
          <p:cNvPr id="7" name="Picture 6" descr="http://static1.pookatoo.com/data1/a/d/2/ad27bf7c04378112bd554997f9961eb0de048a13cc6039d96309cbed7640ed4b56b94b3c.gif"/>
          <p:cNvPicPr>
            <a:picLocks noChangeAspect="1" noChangeArrowheads="1" noCrop="1"/>
          </p:cNvPicPr>
          <p:nvPr/>
        </p:nvPicPr>
        <p:blipFill>
          <a:blip r:embed="rId4">
            <a:lum contrast="20000"/>
          </a:blip>
          <a:srcRect/>
          <a:stretch>
            <a:fillRect/>
          </a:stretch>
        </p:blipFill>
        <p:spPr bwMode="auto">
          <a:xfrm>
            <a:off x="3500430" y="1071546"/>
            <a:ext cx="5037699" cy="1223600"/>
          </a:xfrm>
          <a:prstGeom prst="rect">
            <a:avLst/>
          </a:prstGeom>
          <a:noFill/>
        </p:spPr>
      </p:pic>
    </p:spTree>
  </p:cSld>
  <p:clrMapOvr>
    <a:masterClrMapping/>
  </p:clrMapOvr>
  <p:transition spd="slow" advTm="10000">
    <p:comb/>
    <p:sndAc>
      <p:stSnd loop="1">
        <p:snd r:embed="rId2" name="polka  che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p:spPr>
        <p:txBody>
          <a:bodyPr/>
          <a:lstStyle/>
          <a:p>
            <a:endParaRPr lang="es-ES" dirty="0"/>
          </a:p>
        </p:txBody>
      </p:sp>
      <p:sp>
        <p:nvSpPr>
          <p:cNvPr id="4" name="3 Marco"/>
          <p:cNvSpPr/>
          <p:nvPr/>
        </p:nvSpPr>
        <p:spPr>
          <a:xfrm>
            <a:off x="0" y="0"/>
            <a:ext cx="9144000" cy="6858000"/>
          </a:xfrm>
          <a:prstGeom prst="frame">
            <a:avLst>
              <a:gd name="adj1" fmla="val 3889"/>
            </a:avLst>
          </a:prstGeom>
          <a:blipFill dpi="0" rotWithShape="1">
            <a:blip r:embed="rId2"/>
            <a:srcRect/>
            <a:tile tx="0" ty="0" sx="100000" sy="100000" flip="none" algn="tl"/>
          </a:blipFill>
          <a:ln>
            <a:noFill/>
          </a:ln>
          <a:scene3d>
            <a:camera prst="orthographicFront"/>
            <a:lightRig rig="threePt" dir="t"/>
          </a:scene3d>
          <a:sp3d>
            <a:bevelT w="254000" h="19685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14282" y="214290"/>
            <a:ext cx="8715436" cy="6429420"/>
          </a:xfrm>
          <a:prstGeom prst="rect">
            <a:avLst/>
          </a:prstGeom>
          <a:solidFill>
            <a:schemeClr val="bg2">
              <a:lumMod val="50000"/>
            </a:schemeClr>
          </a:solidFill>
          <a:ln>
            <a:noFill/>
          </a:ln>
          <a:scene3d>
            <a:camera prst="orthographicFront"/>
            <a:lightRig rig="flat" dir="t"/>
          </a:scene3d>
          <a:sp3d>
            <a:bevelT w="146050" h="1143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00034" y="428604"/>
            <a:ext cx="8286808" cy="6124754"/>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Praga (</a:t>
            </a:r>
            <a:r>
              <a:rPr lang="es-ES" sz="2000" dirty="0" err="1" smtClean="0">
                <a:blipFill>
                  <a:blip r:embed="rId3"/>
                  <a:stretch>
                    <a:fillRect/>
                  </a:stretch>
                </a:blipFill>
                <a:effectLst>
                  <a:outerShdw blurRad="38100" dist="38100" dir="2700000" algn="tl">
                    <a:srgbClr val="000000">
                      <a:alpha val="43137"/>
                    </a:srgbClr>
                  </a:outerShdw>
                </a:effectLst>
                <a:latin typeface="Corbel" pitchFamily="34" charset="0"/>
              </a:rPr>
              <a:t>Praha</a:t>
            </a:r>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 en checo) es la capital de la República Checa , tal y como recoge la Constitución del país. Antes fue capital del Reino de Bohemia y de  Checoslovaquia También es la capital de la región de Bohemia.</a:t>
            </a:r>
          </a:p>
          <a:p>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Situada en las orillas del río Moldava , tiene aproximadamente 1,2 millones de habitantes, lo que la convierte en la ciudad más poblada del país. El área metropolitana de  Praga  cuenta con una población de 1,9 millones de habitantes. </a:t>
            </a:r>
          </a:p>
          <a:p>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Desde 1992 el casco histórico de la ciudad es Patrimonio de la Humanidad .Su belleza y patrimonio histórico la convierten en una de las veinte ciudades más visitadas del mundo. </a:t>
            </a:r>
          </a:p>
          <a:p>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Praga se ha desarrollado desde el siglo IX, convirtiéndose en una de las capitales más importantes de Europa en los siglos XVIII y XIX. Sin embargo en el siglo XX sufrió las dos guerras mundiales y, principalmente, la dictadura nazi. Tras la segunda guerra, quedó dentro de la esfera de influencia soviética. Tras la Revolución de Terciopelo  y la caída del Muro de Berlín  la ciudad se ha ido adaptando a la economía de mercado. Por sus características Praga es considerada como una Ciudad Global  de «clase alfa», a la altura de </a:t>
            </a:r>
          </a:p>
          <a:p>
            <a:r>
              <a:rPr lang="es-ES" sz="2000" dirty="0" smtClean="0">
                <a:blipFill>
                  <a:blip r:embed="rId3"/>
                  <a:stretch>
                    <a:fillRect/>
                  </a:stretch>
                </a:blipFill>
                <a:effectLst>
                  <a:outerShdw blurRad="38100" dist="38100" dir="2700000" algn="tl">
                    <a:srgbClr val="000000">
                      <a:alpha val="43137"/>
                    </a:srgbClr>
                  </a:outerShdw>
                </a:effectLst>
                <a:latin typeface="Corbel" pitchFamily="34" charset="0"/>
              </a:rPr>
              <a:t> Roma  , Atenas  o Bangkok.</a:t>
            </a:r>
          </a:p>
          <a:p>
            <a:r>
              <a:rPr lang="es-ES" sz="3200" baseline="30000" dirty="0" smtClean="0">
                <a:blipFill>
                  <a:blip r:embed="rId3"/>
                  <a:stretch>
                    <a:fillRect/>
                  </a:stretch>
                </a:blipFill>
                <a:effectLst>
                  <a:outerShdw blurRad="38100" dist="38100" dir="2700000" algn="tl">
                    <a:srgbClr val="000000">
                      <a:alpha val="43137"/>
                    </a:srgbClr>
                  </a:outerShdw>
                </a:effectLst>
                <a:latin typeface="Corbel" pitchFamily="34" charset="0"/>
              </a:rPr>
              <a:t>Praga es una de las ciudades más visitadas por los españoles.</a:t>
            </a:r>
            <a:endParaRPr lang="es-ES" sz="3200" dirty="0">
              <a:blipFill>
                <a:blip r:embed="rId3"/>
                <a:stretch>
                  <a:fillRect/>
                </a:stretch>
              </a:blipFill>
              <a:effectLst>
                <a:outerShdw blurRad="38100" dist="38100" dir="2700000" algn="tl">
                  <a:srgbClr val="000000">
                    <a:alpha val="43137"/>
                  </a:srgbClr>
                </a:outerShdw>
              </a:effectLst>
              <a:latin typeface="Corbel" pitchFamily="34" charset="0"/>
            </a:endParaRPr>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ppt_w/2"/>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0" dur="2000" fill="hold"/>
                                        <p:tgtEl>
                                          <p:spTgt spid="6">
                                            <p:txEl>
                                              <p:pRg st="0" end="0"/>
                                            </p:txEl>
                                          </p:spTgt>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2000" fill="hold"/>
                                        <p:tgtEl>
                                          <p:spTgt spid="6">
                                            <p:txEl>
                                              <p:pRg st="1" end="1"/>
                                            </p:txEl>
                                          </p:spTgt>
                                        </p:tgtEl>
                                        <p:attrNameLst>
                                          <p:attrName>ppt_x</p:attrName>
                                        </p:attrNameLst>
                                      </p:cBhvr>
                                      <p:tavLst>
                                        <p:tav tm="0">
                                          <p:val>
                                            <p:strVal val="#ppt_x-#ppt_w/2"/>
                                          </p:val>
                                        </p:tav>
                                        <p:tav tm="100000">
                                          <p:val>
                                            <p:strVal val="#ppt_x"/>
                                          </p:val>
                                        </p:tav>
                                      </p:tavLst>
                                    </p:anim>
                                    <p:anim calcmode="lin" valueType="num">
                                      <p:cBhvr>
                                        <p:cTn id="14" dur="2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5" dur="2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2000" fill="hold"/>
                                        <p:tgtEl>
                                          <p:spTgt spid="6">
                                            <p:txEl>
                                              <p:pRg st="1" end="1"/>
                                            </p:txEl>
                                          </p:spTgt>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2000" fill="hold"/>
                                        <p:tgtEl>
                                          <p:spTgt spid="6">
                                            <p:txEl>
                                              <p:pRg st="2" end="2"/>
                                            </p:txEl>
                                          </p:spTgt>
                                        </p:tgtEl>
                                        <p:attrNameLst>
                                          <p:attrName>ppt_x</p:attrName>
                                        </p:attrNameLst>
                                      </p:cBhvr>
                                      <p:tavLst>
                                        <p:tav tm="0">
                                          <p:val>
                                            <p:strVal val="#ppt_x-#ppt_w/2"/>
                                          </p:val>
                                        </p:tav>
                                        <p:tav tm="100000">
                                          <p:val>
                                            <p:strVal val="#ppt_x"/>
                                          </p:val>
                                        </p:tav>
                                      </p:tavLst>
                                    </p:anim>
                                    <p:anim calcmode="lin" valueType="num">
                                      <p:cBhvr>
                                        <p:cTn id="20" dur="20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1" dur="2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2000" fill="hold"/>
                                        <p:tgtEl>
                                          <p:spTgt spid="6">
                                            <p:txEl>
                                              <p:pRg st="2" end="2"/>
                                            </p:txEl>
                                          </p:spTgt>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2000" fill="hold"/>
                                        <p:tgtEl>
                                          <p:spTgt spid="6">
                                            <p:txEl>
                                              <p:pRg st="3" end="3"/>
                                            </p:txEl>
                                          </p:spTgt>
                                        </p:tgtEl>
                                        <p:attrNameLst>
                                          <p:attrName>ppt_x</p:attrName>
                                        </p:attrNameLst>
                                      </p:cBhvr>
                                      <p:tavLst>
                                        <p:tav tm="0">
                                          <p:val>
                                            <p:strVal val="#ppt_x-#ppt_w/2"/>
                                          </p:val>
                                        </p:tav>
                                        <p:tav tm="100000">
                                          <p:val>
                                            <p:strVal val="#ppt_x"/>
                                          </p:val>
                                        </p:tav>
                                      </p:tavLst>
                                    </p:anim>
                                    <p:anim calcmode="lin" valueType="num">
                                      <p:cBhvr>
                                        <p:cTn id="26" dur="20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27" dur="2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8" dur="2000" fill="hold"/>
                                        <p:tgtEl>
                                          <p:spTgt spid="6">
                                            <p:txEl>
                                              <p:pRg st="3" end="3"/>
                                            </p:txEl>
                                          </p:spTgt>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2000" fill="hold"/>
                                        <p:tgtEl>
                                          <p:spTgt spid="6">
                                            <p:txEl>
                                              <p:pRg st="4" end="4"/>
                                            </p:txEl>
                                          </p:spTgt>
                                        </p:tgtEl>
                                        <p:attrNameLst>
                                          <p:attrName>ppt_x</p:attrName>
                                        </p:attrNameLst>
                                      </p:cBhvr>
                                      <p:tavLst>
                                        <p:tav tm="0">
                                          <p:val>
                                            <p:strVal val="#ppt_x-#ppt_w/2"/>
                                          </p:val>
                                        </p:tav>
                                        <p:tav tm="100000">
                                          <p:val>
                                            <p:strVal val="#ppt_x"/>
                                          </p:val>
                                        </p:tav>
                                      </p:tavLst>
                                    </p:anim>
                                    <p:anim calcmode="lin" valueType="num">
                                      <p:cBhvr>
                                        <p:cTn id="32" dur="2000" fill="hold"/>
                                        <p:tgtEl>
                                          <p:spTgt spid="6">
                                            <p:txEl>
                                              <p:pRg st="4" end="4"/>
                                            </p:txEl>
                                          </p:spTgt>
                                        </p:tgtEl>
                                        <p:attrNameLst>
                                          <p:attrName>ppt_y</p:attrName>
                                        </p:attrNameLst>
                                      </p:cBhvr>
                                      <p:tavLst>
                                        <p:tav tm="0">
                                          <p:val>
                                            <p:strVal val="#ppt_y"/>
                                          </p:val>
                                        </p:tav>
                                        <p:tav tm="100000">
                                          <p:val>
                                            <p:strVal val="#ppt_y"/>
                                          </p:val>
                                        </p:tav>
                                      </p:tavLst>
                                    </p:anim>
                                    <p:anim calcmode="lin" valueType="num">
                                      <p:cBhvr>
                                        <p:cTn id="33" dur="2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34" dur="2000" fill="hold"/>
                                        <p:tgtEl>
                                          <p:spTgt spid="6">
                                            <p:txEl>
                                              <p:pRg st="4" end="4"/>
                                            </p:txEl>
                                          </p:spTgt>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p:cTn id="37" dur="2000" fill="hold"/>
                                        <p:tgtEl>
                                          <p:spTgt spid="6">
                                            <p:txEl>
                                              <p:pRg st="5" end="5"/>
                                            </p:txEl>
                                          </p:spTgt>
                                        </p:tgtEl>
                                        <p:attrNameLst>
                                          <p:attrName>ppt_x</p:attrName>
                                        </p:attrNameLst>
                                      </p:cBhvr>
                                      <p:tavLst>
                                        <p:tav tm="0">
                                          <p:val>
                                            <p:strVal val="#ppt_x-#ppt_w/2"/>
                                          </p:val>
                                        </p:tav>
                                        <p:tav tm="100000">
                                          <p:val>
                                            <p:strVal val="#ppt_x"/>
                                          </p:val>
                                        </p:tav>
                                      </p:tavLst>
                                    </p:anim>
                                    <p:anim calcmode="lin" valueType="num">
                                      <p:cBhvr>
                                        <p:cTn id="38" dur="2000" fill="hold"/>
                                        <p:tgtEl>
                                          <p:spTgt spid="6">
                                            <p:txEl>
                                              <p:pRg st="5" end="5"/>
                                            </p:txEl>
                                          </p:spTgt>
                                        </p:tgtEl>
                                        <p:attrNameLst>
                                          <p:attrName>ppt_y</p:attrName>
                                        </p:attrNameLst>
                                      </p:cBhvr>
                                      <p:tavLst>
                                        <p:tav tm="0">
                                          <p:val>
                                            <p:strVal val="#ppt_y"/>
                                          </p:val>
                                        </p:tav>
                                        <p:tav tm="100000">
                                          <p:val>
                                            <p:strVal val="#ppt_y"/>
                                          </p:val>
                                        </p:tav>
                                      </p:tavLst>
                                    </p:anim>
                                    <p:anim calcmode="lin" valueType="num">
                                      <p:cBhvr>
                                        <p:cTn id="39" dur="2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0" dur="2000" fill="hold"/>
                                        <p:tgtEl>
                                          <p:spTgt spid="6">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359-.jpg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154-2006.jpg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06651255_690406a91a.jpg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59802759_e6fdd8ef86_o  praga.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687- ginger y fred principal edificio contemporaneo.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sp>
        <p:nvSpPr>
          <p:cNvPr id="5" name="4 CuadroTexto"/>
          <p:cNvSpPr txBox="1"/>
          <p:nvPr/>
        </p:nvSpPr>
        <p:spPr>
          <a:xfrm>
            <a:off x="2000232" y="0"/>
            <a:ext cx="2524987"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Ginger</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y Fred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principal edificio </a:t>
            </a:r>
          </a:p>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contemporaneo</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61-hr iglesia de san nicolas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285720" y="285728"/>
            <a:ext cx="296677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Iglesia De San Nicolás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ppt_w/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ppt_w</p:attrName>
                                        </p:attrNameLst>
                                      </p:cBhvr>
                                      <p:tavLst>
                                        <p:tav tm="0">
                                          <p:val>
                                            <p:fltVal val="0"/>
                                          </p:val>
                                        </p:tav>
                                        <p:tav tm="100000">
                                          <p:val>
                                            <p:strVal val="#ppt_w"/>
                                          </p:val>
                                        </p:tav>
                                      </p:tavLst>
                                    </p:anim>
                                    <p:anim calcmode="lin" valueType="num">
                                      <p:cBhvr>
                                        <p:cTn id="10"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97-hr san nicolas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715140" y="6143644"/>
            <a:ext cx="237566" cy="369332"/>
          </a:xfrm>
          <a:prstGeom prst="rect">
            <a:avLst/>
          </a:prstGeom>
          <a:noFill/>
        </p:spPr>
        <p:txBody>
          <a:bodyPr wrap="none" rtlCol="0">
            <a:spAutoFit/>
          </a:bodyPr>
          <a:lstStyle/>
          <a:p>
            <a:r>
              <a:rPr lang="es-ES" dirty="0" smtClean="0"/>
              <a:t> </a:t>
            </a:r>
            <a:endParaRPr lang="es-ES" dirty="0"/>
          </a:p>
        </p:txBody>
      </p:sp>
    </p:spTree>
  </p:cSld>
  <p:clrMapOvr>
    <a:masterClrMapping/>
  </p:clrMapOvr>
  <p:transition spd="slow" advTm="10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699-hr iglesia de san nicolas-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3016-hr san nicolas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PI3016-hr san nicolas praga.jpg"/>
          <p:cNvPicPr>
            <a:picLocks noChangeAspect="1"/>
          </p:cNvPicPr>
          <p:nvPr/>
        </p:nvPicPr>
        <p:blipFill>
          <a:blip r:embed="rId2"/>
          <a:stretch>
            <a:fillRect/>
          </a:stretch>
        </p:blipFill>
        <p:spPr>
          <a:xfrm>
            <a:off x="3011424" y="2258568"/>
            <a:ext cx="3121152" cy="2340864"/>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88-hr torre del puente charles.jpg"/>
          <p:cNvPicPr>
            <a:picLocks noChangeAspect="1"/>
          </p:cNvPicPr>
          <p:nvPr/>
        </p:nvPicPr>
        <p:blipFill>
          <a:blip r:embed="rId2"/>
          <a:stretch>
            <a:fillRect/>
          </a:stretch>
        </p:blipFill>
        <p:spPr>
          <a:xfrm>
            <a:off x="3929026" y="0"/>
            <a:ext cx="5214974" cy="6858000"/>
          </a:xfrm>
          <a:prstGeom prst="rect">
            <a:avLst/>
          </a:prstGeom>
          <a:scene3d>
            <a:camera prst="orthographicFront"/>
            <a:lightRig rig="threePt" dir="t"/>
          </a:scene3d>
          <a:sp3d>
            <a:bevelT prst="angle"/>
          </a:sp3d>
        </p:spPr>
      </p:pic>
      <p:sp>
        <p:nvSpPr>
          <p:cNvPr id="5" name="4 CuadroTexto"/>
          <p:cNvSpPr txBox="1"/>
          <p:nvPr/>
        </p:nvSpPr>
        <p:spPr>
          <a:xfrm>
            <a:off x="285720" y="5857892"/>
            <a:ext cx="341555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Torre Del Puente Charles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_(72).jpg puente carlos V.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223072" y="5929330"/>
            <a:ext cx="225850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roadway" pitchFamily="82" charset="0"/>
              </a:rPr>
              <a:t>Puente Carlos V</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30-hr puente charles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10-hrpuente charl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48-hr casa municipal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42910" y="285728"/>
            <a:ext cx="221246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Casa Municipal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55-hr (1)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63-hr viejo hotal de la ciudad de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74-hr reloj astronomico - copia.jpg"/>
          <p:cNvPicPr>
            <a:picLocks noChangeAspect="1"/>
          </p:cNvPicPr>
          <p:nvPr/>
        </p:nvPicPr>
        <p:blipFill>
          <a:blip r:embed="rId2"/>
          <a:stretch>
            <a:fillRect/>
          </a:stretch>
        </p:blipFill>
        <p:spPr>
          <a:xfrm>
            <a:off x="2857488" y="-7501013"/>
            <a:ext cx="6286512" cy="14359014"/>
          </a:xfrm>
          <a:prstGeom prst="rect">
            <a:avLst/>
          </a:prstGeom>
          <a:scene3d>
            <a:camera prst="orthographicFront"/>
            <a:lightRig rig="threePt" dir="t"/>
          </a:scene3d>
          <a:sp3d>
            <a:bevelT prst="angle"/>
          </a:sp3d>
        </p:spPr>
      </p:pic>
      <p:sp>
        <p:nvSpPr>
          <p:cNvPr id="5" name="4 CuadroTexto"/>
          <p:cNvSpPr txBox="1"/>
          <p:nvPr/>
        </p:nvSpPr>
        <p:spPr>
          <a:xfrm>
            <a:off x="214282" y="5000636"/>
            <a:ext cx="182639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Reloj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Astronómico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2222E-6 9.11188E-7 L 0.01579 0.95617 " pathEditMode="relative" rAng="0" ptsTypes="AA">
                                      <p:cBhvr>
                                        <p:cTn id="6" dur="20000" fill="hold"/>
                                        <p:tgtEl>
                                          <p:spTgt spid="4"/>
                                        </p:tgtEl>
                                        <p:attrNameLst>
                                          <p:attrName>ppt_x</p:attrName>
                                          <p:attrName>ppt_y</p:attrName>
                                        </p:attrNameLst>
                                      </p:cBhvr>
                                      <p:rCtr x="8" y="478"/>
                                    </p:animMotion>
                                  </p:childTnLst>
                                </p:cTn>
                              </p:par>
                              <p:par>
                                <p:cTn id="7" presetID="17"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500" fill="hold"/>
                                        <p:tgtEl>
                                          <p:spTgt spid="5"/>
                                        </p:tgtEl>
                                        <p:attrNameLst>
                                          <p:attrName>ppt_x</p:attrName>
                                        </p:attrNameLst>
                                      </p:cBhvr>
                                      <p:tavLst>
                                        <p:tav tm="0">
                                          <p:val>
                                            <p:strVal val="#ppt_x"/>
                                          </p:val>
                                        </p:tav>
                                        <p:tav tm="100000">
                                          <p:val>
                                            <p:strVal val="#ppt_x"/>
                                          </p:val>
                                        </p:tav>
                                      </p:tavLst>
                                    </p:anim>
                                    <p:anim calcmode="lin" valueType="num">
                                      <p:cBhvr>
                                        <p:cTn id="10" dur="500" fill="hold"/>
                                        <p:tgtEl>
                                          <p:spTgt spid="5"/>
                                        </p:tgtEl>
                                        <p:attrNameLst>
                                          <p:attrName>ppt_y</p:attrName>
                                        </p:attrNameLst>
                                      </p:cBhvr>
                                      <p:tavLst>
                                        <p:tav tm="0">
                                          <p:val>
                                            <p:strVal val="#ppt_y-#ppt_h/2"/>
                                          </p:val>
                                        </p:tav>
                                        <p:tav tm="100000">
                                          <p:val>
                                            <p:strVal val="#ppt_y"/>
                                          </p:val>
                                        </p:tav>
                                      </p:tavLst>
                                    </p:anim>
                                    <p:anim calcmode="lin" valueType="num">
                                      <p:cBhvr>
                                        <p:cTn id="11" dur="500" fill="hold"/>
                                        <p:tgtEl>
                                          <p:spTgt spid="5"/>
                                        </p:tgtEl>
                                        <p:attrNameLst>
                                          <p:attrName>ppt_w</p:attrName>
                                        </p:attrNameLst>
                                      </p:cBhvr>
                                      <p:tavLst>
                                        <p:tav tm="0">
                                          <p:val>
                                            <p:strVal val="#ppt_w"/>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90-hr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794-hr castillo y catedral santo guido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143240" y="428604"/>
            <a:ext cx="373108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castillo y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catedral  San Vito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854-hr catedral santo guido praga.jpg"/>
          <p:cNvPicPr>
            <a:picLocks noChangeAspect="1"/>
          </p:cNvPicPr>
          <p:nvPr/>
        </p:nvPicPr>
        <p:blipFill>
          <a:blip r:embed="rId2"/>
          <a:stretch>
            <a:fillRect/>
          </a:stretch>
        </p:blipFill>
        <p:spPr>
          <a:xfrm>
            <a:off x="2714612" y="5667"/>
            <a:ext cx="5143536" cy="6852333"/>
          </a:xfrm>
          <a:prstGeom prst="rect">
            <a:avLst/>
          </a:prstGeom>
          <a:scene3d>
            <a:camera prst="orthographicFront"/>
            <a:lightRig rig="threePt" dir="t"/>
          </a:scene3d>
          <a:sp3d>
            <a:bevelT prst="angle"/>
          </a:sp3d>
        </p:spPr>
      </p:pic>
      <p:sp>
        <p:nvSpPr>
          <p:cNvPr id="6" name="5 CuadroTexto"/>
          <p:cNvSpPr txBox="1"/>
          <p:nvPr/>
        </p:nvSpPr>
        <p:spPr>
          <a:xfrm>
            <a:off x="285720" y="5429264"/>
            <a:ext cx="169956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catedral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santo guido</a:t>
            </a: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ppt_w/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ppt_w</p:attrName>
                                        </p:attrNameLst>
                                      </p:cBhvr>
                                      <p:tavLst>
                                        <p:tav tm="0">
                                          <p:val>
                                            <p:fltVal val="0"/>
                                          </p:val>
                                        </p:tav>
                                        <p:tav tm="100000">
                                          <p:val>
                                            <p:strVal val="#ppt_w"/>
                                          </p:val>
                                        </p:tav>
                                      </p:tavLst>
                                    </p:anim>
                                    <p:anim calcmode="lin" valueType="num">
                                      <p:cBhvr>
                                        <p:cTn id="10"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869-hrcastillo de prag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1714480" y="357166"/>
            <a:ext cx="408381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Jardines Del Castillo De Praga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885-hr castillo de pra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888-hr castillo de pra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15-hr pra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31-hr torre polvotin.jpg"/>
          <p:cNvPicPr>
            <a:picLocks noChangeAspect="1"/>
          </p:cNvPicPr>
          <p:nvPr/>
        </p:nvPicPr>
        <p:blipFill>
          <a:blip r:embed="rId2"/>
          <a:stretch>
            <a:fillRect/>
          </a:stretch>
        </p:blipFill>
        <p:spPr>
          <a:xfrm>
            <a:off x="0" y="0"/>
            <a:ext cx="5143536" cy="6852333"/>
          </a:xfrm>
          <a:prstGeom prst="rect">
            <a:avLst/>
          </a:prstGeom>
          <a:scene3d>
            <a:camera prst="orthographicFront"/>
            <a:lightRig rig="threePt" dir="t"/>
          </a:scene3d>
          <a:sp3d>
            <a:bevelT prst="angle"/>
          </a:sp3d>
        </p:spPr>
      </p:pic>
      <p:sp>
        <p:nvSpPr>
          <p:cNvPr id="5" name="4 CuadroTexto"/>
          <p:cNvSpPr txBox="1"/>
          <p:nvPr/>
        </p:nvSpPr>
        <p:spPr>
          <a:xfrm>
            <a:off x="6215074" y="5786454"/>
            <a:ext cx="201401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Torre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Polvotín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ppt_y-#ppt_h/2"/>
                                          </p:val>
                                        </p:tav>
                                        <p:tav tm="100000">
                                          <p:val>
                                            <p:strVal val="#ppt_y"/>
                                          </p:val>
                                        </p:tav>
                                      </p:tavLst>
                                    </p:anim>
                                    <p:anim calcmode="lin" valueType="num">
                                      <p:cBhvr>
                                        <p:cTn id="9" dur="500" fill="hold"/>
                                        <p:tgtEl>
                                          <p:spTgt spid="5"/>
                                        </p:tgtEl>
                                        <p:attrNameLst>
                                          <p:attrName>ppt_w</p:attrName>
                                        </p:attrNameLst>
                                      </p:cBhvr>
                                      <p:tavLst>
                                        <p:tav tm="0">
                                          <p:val>
                                            <p:strVal val="#ppt_w"/>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33-hr nuestra dama de tyn praga.jpg"/>
          <p:cNvPicPr>
            <a:picLocks noChangeAspect="1"/>
          </p:cNvPicPr>
          <p:nvPr/>
        </p:nvPicPr>
        <p:blipFill>
          <a:blip r:embed="rId2"/>
          <a:stretch>
            <a:fillRect/>
          </a:stretch>
        </p:blipFill>
        <p:spPr>
          <a:xfrm>
            <a:off x="0" y="0"/>
            <a:ext cx="9144001" cy="6858000"/>
          </a:xfrm>
          <a:prstGeom prst="rect">
            <a:avLst/>
          </a:prstGeom>
          <a:scene3d>
            <a:camera prst="orthographicFront"/>
            <a:lightRig rig="threePt" dir="t"/>
          </a:scene3d>
          <a:sp3d>
            <a:bevelT prst="angle"/>
          </a:sp3d>
        </p:spPr>
      </p:pic>
      <p:sp>
        <p:nvSpPr>
          <p:cNvPr id="5" name="4 CuadroTexto"/>
          <p:cNvSpPr txBox="1"/>
          <p:nvPr/>
        </p:nvSpPr>
        <p:spPr>
          <a:xfrm>
            <a:off x="5000628" y="714356"/>
            <a:ext cx="298222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Nuestra Dama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Tyn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50-hr castillo de kalstein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00364" y="357166"/>
            <a:ext cx="27428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Castillo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Kalstein</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73-hr castillo de kalstein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77-hr castillo de kalstein.jpg"/>
          <p:cNvPicPr>
            <a:picLocks noChangeAspect="1"/>
          </p:cNvPicPr>
          <p:nvPr/>
        </p:nvPicPr>
        <p:blipFill>
          <a:blip r:embed="rId2"/>
          <a:stretch>
            <a:fillRect/>
          </a:stretch>
        </p:blipFill>
        <p:spPr>
          <a:xfrm>
            <a:off x="-1" y="0"/>
            <a:ext cx="9138085"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85-hr castillo y catedra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000496" y="428604"/>
            <a:ext cx="25146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castillo y catedral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94-hr praga.jpg"/>
          <p:cNvPicPr>
            <a:picLocks noChangeAspect="1"/>
          </p:cNvPicPr>
          <p:nvPr/>
        </p:nvPicPr>
        <p:blipFill>
          <a:blip r:embed="rId2"/>
          <a:stretch>
            <a:fillRect/>
          </a:stretch>
        </p:blipFill>
        <p:spPr>
          <a:xfrm>
            <a:off x="-1" y="0"/>
            <a:ext cx="9138085"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2996-hr castillo y catedra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3000-hr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3002-hr teatro nacional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58" y="642918"/>
            <a:ext cx="230107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Teatro Nacional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3006-hr museo naciona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214942" y="1142984"/>
            <a:ext cx="226857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museo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100000">
                                          <p:val>
                                            <p:strVal val="#ppt_x"/>
                                          </p:val>
                                        </p:tav>
                                      </p:tavLst>
                                    </p:anim>
                                    <p:anim calcmode="lin" valueType="num">
                                      <p:cBhvr>
                                        <p:cTn id="8" dur="1000" fill="hold"/>
                                        <p:tgtEl>
                                          <p:spTgt spid="5"/>
                                        </p:tgtEl>
                                        <p:attrNameLst>
                                          <p:attrName>ppt_y</p:attrName>
                                        </p:attrNameLst>
                                      </p:cBhvr>
                                      <p:tavLst>
                                        <p:tav tm="0">
                                          <p:val>
                                            <p:strVal val="#ppt_y-#ppt_h/2"/>
                                          </p:val>
                                        </p:tav>
                                        <p:tav tm="100000">
                                          <p:val>
                                            <p:strVal val="#ppt_y"/>
                                          </p:val>
                                        </p:tav>
                                      </p:tavLst>
                                    </p:anim>
                                    <p:anim calcmode="lin" valueType="num">
                                      <p:cBhvr>
                                        <p:cTn id="9" dur="1000" fill="hold"/>
                                        <p:tgtEl>
                                          <p:spTgt spid="5"/>
                                        </p:tgtEl>
                                        <p:attrNameLst>
                                          <p:attrName>ppt_w</p:attrName>
                                        </p:attrNameLst>
                                      </p:cBhvr>
                                      <p:tavLst>
                                        <p:tav tm="0">
                                          <p:val>
                                            <p:strVal val="#ppt_w"/>
                                          </p:val>
                                        </p:tav>
                                        <p:tav tm="100000">
                                          <p:val>
                                            <p:strVal val="#ppt_w"/>
                                          </p:val>
                                        </p:tav>
                                      </p:tavLst>
                                    </p:anim>
                                    <p:anim calcmode="lin" valueType="num">
                                      <p:cBhvr>
                                        <p:cTn id="10"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I3044-hr rudolfinum praga.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1357290" y="857232"/>
            <a:ext cx="185044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Rudolfinum</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ha_Rudolfinum_fachada principal-alberga una gran sala de conciert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000232" y="214290"/>
            <a:ext cx="498008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Rudolfinum</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Fachada  Principal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Alberga Una Gran Sala De Conciertos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100000">
                                          <p:val>
                                            <p:strVal val="#ppt_x"/>
                                          </p:val>
                                        </p:tav>
                                      </p:tavLst>
                                    </p:anim>
                                    <p:anim calcmode="lin" valueType="num">
                                      <p:cBhvr>
                                        <p:cTn id="8" dur="1000" fill="hold"/>
                                        <p:tgtEl>
                                          <p:spTgt spid="5"/>
                                        </p:tgtEl>
                                        <p:attrNameLst>
                                          <p:attrName>ppt_y</p:attrName>
                                        </p:attrNameLst>
                                      </p:cBhvr>
                                      <p:tavLst>
                                        <p:tav tm="0">
                                          <p:val>
                                            <p:strVal val="#ppt_y-#ppt_h/2"/>
                                          </p:val>
                                        </p:tav>
                                        <p:tav tm="100000">
                                          <p:val>
                                            <p:strVal val="#ppt_y"/>
                                          </p:val>
                                        </p:tav>
                                      </p:tavLst>
                                    </p:anim>
                                    <p:anim calcmode="lin" valueType="num">
                                      <p:cBhvr>
                                        <p:cTn id="9" dur="1000" fill="hold"/>
                                        <p:tgtEl>
                                          <p:spTgt spid="5"/>
                                        </p:tgtEl>
                                        <p:attrNameLst>
                                          <p:attrName>ppt_w</p:attrName>
                                        </p:attrNameLst>
                                      </p:cBhvr>
                                      <p:tavLst>
                                        <p:tav tm="0">
                                          <p:val>
                                            <p:strVal val="#ppt_w"/>
                                          </p:val>
                                        </p:tav>
                                        <p:tav tm="100000">
                                          <p:val>
                                            <p:strVal val="#ppt_w"/>
                                          </p:val>
                                        </p:tav>
                                      </p:tavLst>
                                    </p:anim>
                                    <p:anim calcmode="lin" valueType="num">
                                      <p:cBhvr>
                                        <p:cTn id="10"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ha_Travel.jpg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6px-St_Vitus_Cathedral_from_catedral de san vito-en el castillo de praga.jpg"/>
          <p:cNvPicPr>
            <a:picLocks noChangeAspect="1"/>
          </p:cNvPicPr>
          <p:nvPr/>
        </p:nvPicPr>
        <p:blipFill>
          <a:blip r:embed="rId2"/>
          <a:stretch>
            <a:fillRect/>
          </a:stretch>
        </p:blipFill>
        <p:spPr>
          <a:xfrm>
            <a:off x="0" y="0"/>
            <a:ext cx="5143504" cy="6858000"/>
          </a:xfrm>
          <a:prstGeom prst="rect">
            <a:avLst/>
          </a:prstGeom>
          <a:scene3d>
            <a:camera prst="orthographicFront"/>
            <a:lightRig rig="threePt" dir="t"/>
          </a:scene3d>
          <a:sp3d>
            <a:bevelT prst="angle"/>
          </a:sp3d>
        </p:spPr>
      </p:pic>
      <p:sp>
        <p:nvSpPr>
          <p:cNvPr id="5" name="4 CuadroTexto"/>
          <p:cNvSpPr txBox="1"/>
          <p:nvPr/>
        </p:nvSpPr>
        <p:spPr>
          <a:xfrm>
            <a:off x="3571868" y="2714620"/>
            <a:ext cx="7072331" cy="1015663"/>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Catedral De San Vito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En El  Castillo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centro historico de la universidad carolina de praga una de las 38 universidad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571604" y="500042"/>
            <a:ext cx="6799773"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Centro  Histórico  De  La  Universidad Carolina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De Praga Una De Las 38 Universidades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_(127).jpg basilica de san jorg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0" y="428604"/>
            <a:ext cx="29299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Basílica De San Jorge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100000">
                                          <p:val>
                                            <p:strVal val="#ppt_x"/>
                                          </p:val>
                                        </p:tav>
                                      </p:tavLst>
                                    </p:anim>
                                    <p:anim calcmode="lin" valueType="num">
                                      <p:cBhvr>
                                        <p:cTn id="8" dur="1000" fill="hold"/>
                                        <p:tgtEl>
                                          <p:spTgt spid="5"/>
                                        </p:tgtEl>
                                        <p:attrNameLst>
                                          <p:attrName>ppt_y</p:attrName>
                                        </p:attrNameLst>
                                      </p:cBhvr>
                                      <p:tavLst>
                                        <p:tav tm="0">
                                          <p:val>
                                            <p:strVal val="#ppt_y-#ppt_h/2"/>
                                          </p:val>
                                        </p:tav>
                                        <p:tav tm="100000">
                                          <p:val>
                                            <p:strVal val="#ppt_y"/>
                                          </p:val>
                                        </p:tav>
                                      </p:tavLst>
                                    </p:anim>
                                    <p:anim calcmode="lin" valueType="num">
                                      <p:cBhvr>
                                        <p:cTn id="9" dur="1000" fill="hold"/>
                                        <p:tgtEl>
                                          <p:spTgt spid="5"/>
                                        </p:tgtEl>
                                        <p:attrNameLst>
                                          <p:attrName>ppt_w</p:attrName>
                                        </p:attrNameLst>
                                      </p:cBhvr>
                                      <p:tavLst>
                                        <p:tav tm="0">
                                          <p:val>
                                            <p:strVal val="#ppt_w"/>
                                          </p:val>
                                        </p:tav>
                                        <p:tav tm="100000">
                                          <p:val>
                                            <p:strVal val="#ppt_w"/>
                                          </p:val>
                                        </p:tav>
                                      </p:tavLst>
                                    </p:anim>
                                    <p:anim calcmode="lin" valueType="num">
                                      <p:cBhvr>
                                        <p:cTn id="10"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_(141).jpg callejon del o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14744" y="357166"/>
            <a:ext cx="238546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Callejon</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Del  Oro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_(158).jpgplaza de san wencesla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85984" y="500042"/>
            <a:ext cx="350846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Plaza  De  San  Wenceslao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_(185).jpg"/>
          <p:cNvPicPr>
            <a:picLocks noChangeAspect="1"/>
          </p:cNvPicPr>
          <p:nvPr/>
        </p:nvPicPr>
        <p:blipFill>
          <a:blip r:embed="rId2"/>
          <a:stretch>
            <a:fillRect/>
          </a:stretch>
        </p:blipFill>
        <p:spPr>
          <a:xfrm>
            <a:off x="-3429056" y="1285860"/>
            <a:ext cx="13787534" cy="3973714"/>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3854 -0.00856 L 0.25 -3.33333E-6 " pathEditMode="relative" rAng="0" ptsTypes="AA">
                                      <p:cBhvr>
                                        <p:cTn id="6" dur="20000" fill="hold"/>
                                        <p:tgtEl>
                                          <p:spTgt spid="4"/>
                                        </p:tgtEl>
                                        <p:attrNameLst>
                                          <p:attrName>ppt_x</p:attrName>
                                          <p:attrName>ppt_y</p:attrName>
                                        </p:attrNameLst>
                                      </p:cBhvr>
                                      <p:rCtr x="194" y="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gaEne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714348" y="5929330"/>
            <a:ext cx="195745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Mes de Enero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ha,_Vyšehrad,_Kongresové_centrum.jpg centro de congres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143504" y="500042"/>
            <a:ext cx="271029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centro de congresos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emysl_and_Libuse_ FUNDADORES DE LA CIUDAD.jpg"/>
          <p:cNvPicPr>
            <a:picLocks noChangeAspect="1"/>
          </p:cNvPicPr>
          <p:nvPr/>
        </p:nvPicPr>
        <p:blipFill>
          <a:blip r:embed="rId2"/>
          <a:stretch>
            <a:fillRect/>
          </a:stretch>
        </p:blipFill>
        <p:spPr>
          <a:xfrm>
            <a:off x="0" y="4465"/>
            <a:ext cx="9144000" cy="6849070"/>
          </a:xfrm>
          <a:prstGeom prst="rect">
            <a:avLst/>
          </a:prstGeom>
        </p:spPr>
      </p:pic>
      <p:pic>
        <p:nvPicPr>
          <p:cNvPr id="5" name="4 Imagen" descr="1024px-Premysl_and_Libuse_ FUNDADORES DE LA CIUDAD.jpg"/>
          <p:cNvPicPr>
            <a:picLocks noChangeAspect="1"/>
          </p:cNvPicPr>
          <p:nvPr/>
        </p:nvPicPr>
        <p:blipFill>
          <a:blip r:embed="rId2"/>
          <a:stretch>
            <a:fillRect/>
          </a:stretch>
        </p:blipFill>
        <p:spPr>
          <a:xfrm>
            <a:off x="0" y="0"/>
            <a:ext cx="9144000" cy="6849070"/>
          </a:xfrm>
          <a:prstGeom prst="rect">
            <a:avLst/>
          </a:prstGeom>
          <a:scene3d>
            <a:camera prst="orthographicFront"/>
            <a:lightRig rig="threePt" dir="t"/>
          </a:scene3d>
          <a:sp3d>
            <a:bevelT prst="angle"/>
          </a:sp3d>
        </p:spPr>
      </p:pic>
      <p:sp>
        <p:nvSpPr>
          <p:cNvPr id="6" name="5 CuadroTexto"/>
          <p:cNvSpPr txBox="1"/>
          <p:nvPr/>
        </p:nvSpPr>
        <p:spPr>
          <a:xfrm>
            <a:off x="6572264" y="1142984"/>
            <a:ext cx="193514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Fundadores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De La Ciudad</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8" name="7 CuadroTexto"/>
          <p:cNvSpPr txBox="1"/>
          <p:nvPr/>
        </p:nvSpPr>
        <p:spPr>
          <a:xfrm>
            <a:off x="6286512" y="785794"/>
            <a:ext cx="245971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Premysl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y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Libuse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100000">
                                          <p:val>
                                            <p:strVal val="#ppt_x"/>
                                          </p:val>
                                        </p:tav>
                                      </p:tavLst>
                                    </p:anim>
                                    <p:anim calcmode="lin" valueType="num">
                                      <p:cBhvr>
                                        <p:cTn id="8" dur="1000" fill="hold"/>
                                        <p:tgtEl>
                                          <p:spTgt spid="6"/>
                                        </p:tgtEl>
                                        <p:attrNameLst>
                                          <p:attrName>ppt_y</p:attrName>
                                        </p:attrNameLst>
                                      </p:cBhvr>
                                      <p:tavLst>
                                        <p:tav tm="0">
                                          <p:val>
                                            <p:strVal val="#ppt_y-#ppt_h/2"/>
                                          </p:val>
                                        </p:tav>
                                        <p:tav tm="100000">
                                          <p:val>
                                            <p:strVal val="#ppt_y"/>
                                          </p:val>
                                        </p:tav>
                                      </p:tavLst>
                                    </p:anim>
                                    <p:anim calcmode="lin" valueType="num">
                                      <p:cBhvr>
                                        <p:cTn id="9" dur="1000" fill="hold"/>
                                        <p:tgtEl>
                                          <p:spTgt spid="6"/>
                                        </p:tgtEl>
                                        <p:attrNameLst>
                                          <p:attrName>ppt_w</p:attrName>
                                        </p:attrNameLst>
                                      </p:cBhvr>
                                      <p:tavLst>
                                        <p:tav tm="0">
                                          <p:val>
                                            <p:strVal val="#ppt_w"/>
                                          </p:val>
                                        </p:tav>
                                        <p:tav tm="100000">
                                          <p:val>
                                            <p:strVal val="#ppt_w"/>
                                          </p:val>
                                        </p:tav>
                                      </p:tavLst>
                                    </p:anim>
                                    <p:anim calcmode="lin" valueType="num">
                                      <p:cBhvr>
                                        <p:cTn id="10" dur="1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panish_Synagogue2.jpg sinagoga española, parte del museo judi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714876" y="5929330"/>
            <a:ext cx="308507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Sinagoga  Española</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Parte Del Museo Judío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Valdstejnsky_Palace_garden_sede del senad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643174" y="428604"/>
            <a:ext cx="46203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Palacio   Jardín  Sede  Del  Senado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ochece-bajo-la-lluvia-a28005359.jpg ptaga.jpg"/>
          <p:cNvPicPr>
            <a:picLocks noChangeAspect="1"/>
          </p:cNvPicPr>
          <p:nvPr/>
        </p:nvPicPr>
        <p:blipFill>
          <a:blip r:embed="rId2"/>
          <a:stretch>
            <a:fillRect/>
          </a:stretch>
        </p:blipFill>
        <p:spPr>
          <a:xfrm>
            <a:off x="0" y="863353"/>
            <a:ext cx="9144000" cy="5131293"/>
          </a:xfrm>
          <a:prstGeom prst="rect">
            <a:avLst/>
          </a:prstGeom>
          <a:scene3d>
            <a:camera prst="orthographicFront"/>
            <a:lightRig rig="threePt" dir="t"/>
          </a:scene3d>
          <a:sp3d>
            <a:bevelT prst="angle"/>
          </a:sp3d>
        </p:spPr>
      </p:pic>
      <p:sp>
        <p:nvSpPr>
          <p:cNvPr id="5" name="4 CuadroTexto"/>
          <p:cNvSpPr txBox="1"/>
          <p:nvPr/>
        </p:nvSpPr>
        <p:spPr>
          <a:xfrm>
            <a:off x="2714612" y="6143644"/>
            <a:ext cx="4071966"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Anochece  Bajo  La  Lluvia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 los puentes de praga.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 los puentes de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1071538" y="5500702"/>
            <a:ext cx="2143140"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Puentes Praga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agua helada-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072198" y="6000768"/>
            <a:ext cx="191584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Agua Helada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18010195_484afe7529_o  pra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raha_teatro nacional.jpg"/>
          <p:cNvPicPr>
            <a:picLocks noChangeAspect="1"/>
          </p:cNvPicPr>
          <p:nvPr/>
        </p:nvPicPr>
        <p:blipFill>
          <a:blip r:embed="rId2"/>
          <a:stretch>
            <a:fillRect/>
          </a:stretch>
        </p:blipFill>
        <p:spPr>
          <a:xfrm>
            <a:off x="0" y="1"/>
            <a:ext cx="9144000" cy="6879770"/>
          </a:xfrm>
          <a:prstGeom prst="rect">
            <a:avLst/>
          </a:prstGeom>
          <a:scene3d>
            <a:camera prst="orthographicFront"/>
            <a:lightRig rig="threePt" dir="t"/>
          </a:scene3d>
          <a:sp3d>
            <a:bevelT prst="angle"/>
          </a:sp3d>
        </p:spPr>
      </p:pic>
      <p:sp>
        <p:nvSpPr>
          <p:cNvPr id="5" name="4 CuadroTexto"/>
          <p:cNvSpPr txBox="1"/>
          <p:nvPr/>
        </p:nvSpPr>
        <p:spPr>
          <a:xfrm>
            <a:off x="5715008" y="6072206"/>
            <a:ext cx="230107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Teatro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66460415_2598244c6c_o  praga, la escalera tiene solo 100 escalones.jpg"/>
          <p:cNvPicPr>
            <a:picLocks noChangeAspect="1"/>
          </p:cNvPicPr>
          <p:nvPr/>
        </p:nvPicPr>
        <p:blipFill>
          <a:blip r:embed="rId2"/>
          <a:stretch>
            <a:fillRect/>
          </a:stretch>
        </p:blipFill>
        <p:spPr>
          <a:xfrm>
            <a:off x="0" y="0"/>
            <a:ext cx="9210964" cy="6858000"/>
          </a:xfrm>
          <a:prstGeom prst="rect">
            <a:avLst/>
          </a:prstGeom>
          <a:scene3d>
            <a:camera prst="orthographicFront"/>
            <a:lightRig rig="threePt" dir="t"/>
          </a:scene3d>
          <a:sp3d>
            <a:bevelT prst="angle"/>
          </a:sp3d>
        </p:spPr>
      </p:pic>
      <p:sp>
        <p:nvSpPr>
          <p:cNvPr id="5" name="4 CuadroTexto"/>
          <p:cNvSpPr txBox="1"/>
          <p:nvPr/>
        </p:nvSpPr>
        <p:spPr>
          <a:xfrm>
            <a:off x="2714612" y="357166"/>
            <a:ext cx="312290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La Escalera Tiene Solo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100 Escalones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20126649_68984f9eeb_o      Puentes sobre el río Vltava praga.jpg"/>
          <p:cNvPicPr>
            <a:picLocks noChangeAspect="1"/>
          </p:cNvPicPr>
          <p:nvPr/>
        </p:nvPicPr>
        <p:blipFill>
          <a:blip r:embed="rId2"/>
          <a:stretch>
            <a:fillRect/>
          </a:stretch>
        </p:blipFill>
        <p:spPr>
          <a:xfrm>
            <a:off x="-1" y="0"/>
            <a:ext cx="9117213" cy="6858000"/>
          </a:xfrm>
          <a:prstGeom prst="rect">
            <a:avLst/>
          </a:prstGeom>
          <a:scene3d>
            <a:camera prst="orthographicFront"/>
            <a:lightRig rig="threePt" dir="t"/>
          </a:scene3d>
          <a:sp3d>
            <a:bevelT prst="angle"/>
          </a:sp3d>
        </p:spPr>
      </p:pic>
      <p:sp>
        <p:nvSpPr>
          <p:cNvPr id="5" name="4 CuadroTexto"/>
          <p:cNvSpPr txBox="1"/>
          <p:nvPr/>
        </p:nvSpPr>
        <p:spPr>
          <a:xfrm>
            <a:off x="0" y="6000768"/>
            <a:ext cx="40781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Puentes  Sobre  El  Río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Vltava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879-aleni.jpg  prag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000100" y="428604"/>
            <a:ext cx="232262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Puente Carlos V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41386111_a24b63de7d_o  praga.jpg"/>
          <p:cNvPicPr>
            <a:picLocks noChangeAspect="1"/>
          </p:cNvPicPr>
          <p:nvPr/>
        </p:nvPicPr>
        <p:blipFill>
          <a:blip r:embed="rId2"/>
          <a:stretch>
            <a:fillRect/>
          </a:stretch>
        </p:blipFill>
        <p:spPr>
          <a:xfrm>
            <a:off x="-1" y="0"/>
            <a:ext cx="9169501"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35022488_864fb09258_o  praga.jpg"/>
          <p:cNvPicPr>
            <a:picLocks noChangeAspect="1"/>
          </p:cNvPicPr>
          <p:nvPr/>
        </p:nvPicPr>
        <p:blipFill>
          <a:blip r:embed="rId2"/>
          <a:stretch>
            <a:fillRect/>
          </a:stretch>
        </p:blipFill>
        <p:spPr>
          <a:xfrm>
            <a:off x="-1" y="0"/>
            <a:ext cx="9131059"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75069404_2d1f3ff508_o  praga.jpg"/>
          <p:cNvPicPr>
            <a:picLocks noChangeAspect="1"/>
          </p:cNvPicPr>
          <p:nvPr/>
        </p:nvPicPr>
        <p:blipFill>
          <a:blip r:embed="rId2"/>
          <a:stretch>
            <a:fillRect/>
          </a:stretch>
        </p:blipFill>
        <p:spPr>
          <a:xfrm>
            <a:off x="-1" y="0"/>
            <a:ext cx="9131059" cy="6858000"/>
          </a:xfrm>
          <a:prstGeom prst="rect">
            <a:avLst/>
          </a:prstGeom>
        </p:spPr>
      </p:pic>
      <p:sp>
        <p:nvSpPr>
          <p:cNvPr id="5" name="4 CuadroTexto"/>
          <p:cNvSpPr txBox="1"/>
          <p:nvPr/>
        </p:nvSpPr>
        <p:spPr>
          <a:xfrm>
            <a:off x="4643438" y="6000768"/>
            <a:ext cx="3246210"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Francisco del Olmo-Jazmín</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27000" h="127000" prst="angle"/>
          </a:sp3d>
        </p:spPr>
        <p:txBody>
          <a:bodyPr/>
          <a:lstStyle/>
          <a:p>
            <a:endParaRPr lang="es-ES" dirty="0"/>
          </a:p>
        </p:txBody>
      </p:sp>
      <p:sp>
        <p:nvSpPr>
          <p:cNvPr id="6" name="5 CuadroTexto"/>
          <p:cNvSpPr txBox="1"/>
          <p:nvPr/>
        </p:nvSpPr>
        <p:spPr>
          <a:xfrm>
            <a:off x="285720" y="4500570"/>
            <a:ext cx="3500430" cy="830997"/>
          </a:xfrm>
          <a:prstGeom prst="rect">
            <a:avLst/>
          </a:prstGeom>
          <a:noFill/>
        </p:spPr>
        <p:txBody>
          <a:bodyPr wrap="square" rtlCol="0">
            <a:spAutoFit/>
          </a:bodyPr>
          <a:lstStyle/>
          <a:p>
            <a:pPr algn="ctr"/>
            <a:r>
              <a:rPr lang="es-ES" sz="1600" dirty="0" smtClean="0">
                <a:hlinkClick r:id="rId4">
                  <a:snd r:embed="rId3" name="chimes.wav" builtIn="1"/>
                </a:hlinkClick>
              </a:rPr>
              <a:t>http://www.360cities.net/image/the-powder-tower-prasna-brana#-364.89,-1.65,70.0</a:t>
            </a:r>
            <a:endParaRPr lang="es-ES" sz="1600" dirty="0"/>
          </a:p>
        </p:txBody>
      </p:sp>
      <p:sp>
        <p:nvSpPr>
          <p:cNvPr id="7" name="6 Rectángulo"/>
          <p:cNvSpPr/>
          <p:nvPr/>
        </p:nvSpPr>
        <p:spPr>
          <a:xfrm>
            <a:off x="8143900" y="214290"/>
            <a:ext cx="785818" cy="4286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C:\Documents and Settings\roa\Mis documentos\Descargas\gifs\main.gif"/>
          <p:cNvPicPr>
            <a:picLocks noChangeAspect="1" noChangeArrowheads="1" noCrop="1"/>
          </p:cNvPicPr>
          <p:nvPr/>
        </p:nvPicPr>
        <p:blipFill>
          <a:blip r:embed="rId5">
            <a:lum bright="-30000" contrast="40000"/>
          </a:blip>
          <a:srcRect/>
          <a:stretch>
            <a:fillRect/>
          </a:stretch>
        </p:blipFill>
        <p:spPr bwMode="auto">
          <a:xfrm>
            <a:off x="1285852" y="3643314"/>
            <a:ext cx="1190625" cy="666750"/>
          </a:xfrm>
          <a:prstGeom prst="rect">
            <a:avLst/>
          </a:prstGeom>
          <a:noFill/>
        </p:spPr>
      </p:pic>
      <p:sp>
        <p:nvSpPr>
          <p:cNvPr id="12" name="11 CuadroTexto"/>
          <p:cNvSpPr txBox="1"/>
          <p:nvPr/>
        </p:nvSpPr>
        <p:spPr>
          <a:xfrm>
            <a:off x="571472" y="2786058"/>
            <a:ext cx="2914067" cy="646331"/>
          </a:xfrm>
          <a:prstGeom prst="rect">
            <a:avLst/>
          </a:prstGeom>
          <a:noFill/>
        </p:spPr>
        <p:txBody>
          <a:bodyPr wrap="none" rtlCol="0">
            <a:spAutoFit/>
          </a:bodyPr>
          <a:lstStyle/>
          <a:p>
            <a:pPr algn="ctr"/>
            <a:r>
              <a:rPr lang="es-ES" dirty="0" smtClean="0">
                <a:solidFill>
                  <a:sysClr val="windowText" lastClr="000000"/>
                </a:solidFill>
                <a:effectLst>
                  <a:outerShdw blurRad="38100" dist="38100" dir="2700000" algn="tl">
                    <a:srgbClr val="000000">
                      <a:alpha val="43137"/>
                    </a:srgbClr>
                  </a:outerShdw>
                </a:effectLst>
                <a:latin typeface="Broadway" pitchFamily="82" charset="0"/>
              </a:rPr>
              <a:t>Viaje virtual a  Praga</a:t>
            </a:r>
          </a:p>
          <a:p>
            <a:pPr algn="ctr"/>
            <a:r>
              <a:rPr lang="es-ES" dirty="0" smtClean="0">
                <a:solidFill>
                  <a:sysClr val="windowText" lastClr="000000"/>
                </a:solidFill>
                <a:effectLst>
                  <a:outerShdw blurRad="38100" dist="38100" dir="2700000" algn="tl">
                    <a:srgbClr val="000000">
                      <a:alpha val="43137"/>
                    </a:srgbClr>
                  </a:outerShdw>
                </a:effectLst>
                <a:latin typeface="Broadway" pitchFamily="82" charset="0"/>
              </a:rPr>
              <a:t>  Has </a:t>
            </a:r>
            <a:r>
              <a:rPr lang="es-ES" dirty="0" err="1" smtClean="0">
                <a:solidFill>
                  <a:sysClr val="windowText" lastClr="000000"/>
                </a:solidFill>
                <a:effectLst>
                  <a:outerShdw blurRad="38100" dist="38100" dir="2700000" algn="tl">
                    <a:srgbClr val="000000">
                      <a:alpha val="43137"/>
                    </a:srgbClr>
                  </a:outerShdw>
                </a:effectLst>
                <a:latin typeface="Broadway" pitchFamily="82" charset="0"/>
              </a:rPr>
              <a:t>Click</a:t>
            </a:r>
            <a:r>
              <a:rPr lang="es-ES" dirty="0" smtClean="0">
                <a:solidFill>
                  <a:sysClr val="windowText" lastClr="000000"/>
                </a:solidFill>
                <a:effectLst>
                  <a:outerShdw blurRad="38100" dist="38100" dir="2700000" algn="tl">
                    <a:srgbClr val="000000">
                      <a:alpha val="43137"/>
                    </a:srgbClr>
                  </a:outerShdw>
                </a:effectLst>
                <a:latin typeface="Broadway" pitchFamily="82" charset="0"/>
              </a:rPr>
              <a:t> Aquí</a:t>
            </a:r>
            <a:endParaRPr lang="es-ES" dirty="0">
              <a:solidFill>
                <a:sysClr val="windowText" lastClr="000000"/>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spd="slow" advTm="10000">
    <p:comb/>
  </p:transition>
  <p:timing>
    <p:tnLst>
      <p:par>
        <p:cTn id="1" dur="indefinite" restart="never" nodeType="tmRoot"/>
      </p:par>
    </p:tnLst>
  </p:timing>
</p:sld>
</file>

<file path=ppt/theme/theme1.xml><?xml version="1.0" encoding="utf-8"?>
<a:theme xmlns:a="http://schemas.openxmlformats.org/drawingml/2006/main" name="PRAG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PRAGA</Template>
  <TotalTime>0</TotalTime>
  <Words>225</Words>
  <Application>Microsoft Office PowerPoint</Application>
  <PresentationFormat>Presentación en pantalla (4:3)</PresentationFormat>
  <Paragraphs>85</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PRAGA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2012-07-08T22:41:51Z</dcterms:created>
  <dcterms:modified xsi:type="dcterms:W3CDTF">2012-07-08T22:56:47Z</dcterms:modified>
</cp:coreProperties>
</file>