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Broadway" panose="04040905080B02020502" pitchFamily="82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+4O6Snk1C3PXjx6RpknQ==" hashData="JjSMhV49Py5YI5yb3OSHcubdwvcMiOU7PjfaTEdywqMQ7hW9hj/vCn4IWGczNQVNZshbj8V8dbJ4e0ltUnhS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E45B70-F310-456D-A923-1F901567E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C8BC771-9E59-48B1-9DD5-F1D1789EAF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5AC64F2-1682-4BDB-BC9B-C7F88754D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4C72510-1AEC-4797-95CD-1576B89AA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C03C0EB-E9C9-4BFD-8D0A-7F47103CC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5933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EC58C2-FA29-4C63-9176-E1B8BDB40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BDAAE19-E422-41A7-ACC4-336212E01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B59C25-3CC4-4E3D-9B60-6DEDCC44B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BE7BA41-DB67-4CAD-91AA-F40DFBA34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8E01098-2E30-4819-8B09-7D8374140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3418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FBCCB3-A427-4249-AEE3-EC9CE877D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F12E89A-9921-4C67-892A-304882667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763AC52-BBD6-4C7E-978E-84C9813B6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3DC5E5-90AD-4F3B-B82B-16C036E76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DEB02B1-205C-4B75-8A2F-B59F33F91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0503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9B6941-1169-4AA7-A2F1-AF187B077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E24FBCA-116C-4A2A-9988-5EB55B127A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0DF0AD0-DCEF-434C-9357-E3219D060A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9C8EC2-B46A-4486-8E43-7958E3FE6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193A3B7-9738-482F-A2BB-C266FB08A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23D0A05-F3EC-4655-9818-442C36BC8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4762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DDE305-55A3-46C0-B5AF-0BA818744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52D2CE9-EB28-49C1-808F-AA2105112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2FB00CD-0DBA-478F-A9D7-D23A22349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FEFF648-3F81-41A3-A625-50780EF1E6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0CA4EAD-C85F-4C72-BC8D-E951A0987F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279404F-52BC-4271-BAE3-CD950D569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CDB4B77-051B-45A4-8962-E1DC92B55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C12B29D-3C52-4D49-873D-2B3A8A26D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848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648F94-CD44-458E-A76E-C088DA239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56B6803-EC05-4B97-A635-ECB44D609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1A2D45D-EF56-4950-9A82-490CA28FA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AB0DFE5-BE9E-4582-9338-3B7A2B8BF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20488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E75D937-78DF-40FF-8457-94035DA3F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A691B61-D24C-4EFD-88CE-69D5536AC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167785-9181-4AD0-8CB6-3747DABD5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0393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B2F6DE-B4B4-40A8-B508-EA6FB5EB1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527CB9-DD4E-4DE8-9CBB-8E3B7CF41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B9A0B42-6A13-4D45-B312-B470940B4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31FB1CF-79A0-4E53-926C-5592228FF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7F28485-3756-4CC7-B9AA-D278C9D01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FF4DC6A-1E3B-492E-B562-866D93C6E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56363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273041-0EFC-4E78-833F-136E23C67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53FD485-3A47-4C4A-A6E1-A8F39E1F2B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099ADD6-9EB5-4EEB-B82F-AEE3CAECF2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6AB060D-0952-4C88-8D0B-3B4887676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55C89CF-4DE9-431E-A091-BDB2AD1B5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E816F05-8D90-4CC9-8735-1238217BC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10844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0E979A-656B-4368-A45D-5F7C8D0E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ECB1A4-02DD-48F5-8D36-3EA4F7F188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10FA439-6DBD-487B-8284-19C596B71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116B0E7-C29B-46B8-BEF0-C90F7E31A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437543E-867B-4985-A5B4-98DF3EE82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662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945AA2C-45E9-4669-BBA4-E00C6FF90F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648ED16-6B07-43E2-8480-34228B53EC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88468C3-C81B-4E9F-BEF6-8501E0BC7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4B9C780-6246-47BA-8485-AB0F8D7DF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8624873-FB88-4916-BA9B-BD9E7DCB9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4886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CD6E40C-E2D5-46A3-93DF-02BCCB1D0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0203241-F590-4050-B805-CE5A9AB82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F07506A-4F25-4A8F-8F20-C7BB81323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EC6A1-7E2D-458D-854E-BECC17923902}" type="datetimeFigureOut">
              <a:rPr lang="nl-BE" smtClean="0"/>
              <a:t>9/06/2018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C64224D-8129-4AB0-AEE3-B354467445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E6280EE-EE6A-4F0D-8D42-E7CFA2B8C0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5E736-A575-4DFB-A03F-FA32DEA06E9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0251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41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ebouw, buiten&#10;&#10;Beschrijving is gegenereerd met zeer hoge betrouwbaarheid">
            <a:extLst>
              <a:ext uri="{FF2B5EF4-FFF2-40B4-BE49-F238E27FC236}">
                <a16:creationId xmlns:a16="http://schemas.microsoft.com/office/drawing/2014/main" id="{EE08AE3F-F855-4F7E-9BE4-8B27202739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56" r="1" b="8806"/>
          <a:stretch/>
        </p:blipFill>
        <p:spPr>
          <a:xfrm>
            <a:off x="771181" y="643467"/>
            <a:ext cx="10905066" cy="5571066"/>
          </a:xfrm>
          <a:prstGeom prst="rect">
            <a:avLst/>
          </a:prstGeom>
        </p:spPr>
      </p:pic>
      <p:sp>
        <p:nvSpPr>
          <p:cNvPr id="15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E4C77B0E-241C-4961-94D5-D2BC55A46EB2}"/>
              </a:ext>
            </a:extLst>
          </p:cNvPr>
          <p:cNvSpPr/>
          <p:nvPr/>
        </p:nvSpPr>
        <p:spPr>
          <a:xfrm>
            <a:off x="1331690" y="929851"/>
            <a:ext cx="550862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72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Broadway" panose="04040905080B02020502" pitchFamily="82" charset="0"/>
              </a:rPr>
              <a:t>Venetië </a:t>
            </a:r>
          </a:p>
          <a:p>
            <a:r>
              <a:rPr lang="nl-BE" sz="40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Broadway" panose="04040905080B02020502" pitchFamily="82" charset="0"/>
              </a:rPr>
              <a:t>                           (Italië)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8EA4AA59-0248-4427-8D1D-0D7AAB365D80}"/>
              </a:ext>
            </a:extLst>
          </p:cNvPr>
          <p:cNvSpPr txBox="1"/>
          <p:nvPr/>
        </p:nvSpPr>
        <p:spPr>
          <a:xfrm>
            <a:off x="771181" y="5603739"/>
            <a:ext cx="2993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Broadway" panose="04040905080B02020502" pitchFamily="82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139353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01 Toto Cutugno - L'italiano.wav"/>
          </p:stSnd>
        </p:sndAc>
      </p:transition>
    </mc:Choice>
    <mc:Fallback xmlns="">
      <p:transition spd="slow" advClick="0" advTm="12000">
        <p:sndAc>
          <p:stSnd>
            <p:snd r:embed="rId4" name="01 Toto Cutugno - L'ital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3A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water, boot&#10;&#10;Beschrijving is gegenereerd met zeer hoge betrouwbaarheid">
            <a:extLst>
              <a:ext uri="{FF2B5EF4-FFF2-40B4-BE49-F238E27FC236}">
                <a16:creationId xmlns:a16="http://schemas.microsoft.com/office/drawing/2014/main" id="{71EB63E2-C631-4508-ADF5-F78A41301F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01" r="1" b="201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92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7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water&#10;&#10;Beschrijving is gegenereerd met zeer hoge betrouwbaarheid">
            <a:extLst>
              <a:ext uri="{FF2B5EF4-FFF2-40B4-BE49-F238E27FC236}">
                <a16:creationId xmlns:a16="http://schemas.microsoft.com/office/drawing/2014/main" id="{5F857158-9934-4D93-AABA-BCCAA2B9BC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1" r="1" b="809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65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141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ater, buiten, lucht&#10;&#10;Beschrijving is gegenereerd met zeer hoge betrouwbaarheid">
            <a:extLst>
              <a:ext uri="{FF2B5EF4-FFF2-40B4-BE49-F238E27FC236}">
                <a16:creationId xmlns:a16="http://schemas.microsoft.com/office/drawing/2014/main" id="{BBEA782C-B847-4A10-B5B7-2A96572FEC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948" r="1" b="1115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8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6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gebouw, buiten&#10;&#10;Beschrijving is gegenereerd met zeer hoge betrouwbaarheid">
            <a:extLst>
              <a:ext uri="{FF2B5EF4-FFF2-40B4-BE49-F238E27FC236}">
                <a16:creationId xmlns:a16="http://schemas.microsoft.com/office/drawing/2014/main" id="{096CA26C-CAE3-4226-BDC4-45CA95959B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79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47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ater, lucht, buiten&#10;&#10;Beschrijving is gegenereerd met zeer hoge betrouwbaarheid">
            <a:extLst>
              <a:ext uri="{FF2B5EF4-FFF2-40B4-BE49-F238E27FC236}">
                <a16:creationId xmlns:a16="http://schemas.microsoft.com/office/drawing/2014/main" id="{29FD4CF8-4040-40A3-8FB7-AF42C7AEC2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76" r="1" b="598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31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&#10;&#10;Beschrijving is gegenereerd met zeer hoge betrouwbaarheid">
            <a:extLst>
              <a:ext uri="{FF2B5EF4-FFF2-40B4-BE49-F238E27FC236}">
                <a16:creationId xmlns:a16="http://schemas.microsoft.com/office/drawing/2014/main" id="{65C4D7F2-F1CD-4EEC-9B6C-546511EAC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993" r="1" b="726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23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42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ater, buiten, steen&#10;&#10;Beschrijving is gegenereerd met zeer hoge betrouwbaarheid">
            <a:extLst>
              <a:ext uri="{FF2B5EF4-FFF2-40B4-BE49-F238E27FC236}">
                <a16:creationId xmlns:a16="http://schemas.microsoft.com/office/drawing/2014/main" id="{DAB2214C-F98D-4696-8375-F29CE06FED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14" r="1" b="1494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96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5B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lucht, boot, water&#10;&#10;Beschrijving is gegenereerd met zeer hoge betrouwbaarheid">
            <a:extLst>
              <a:ext uri="{FF2B5EF4-FFF2-40B4-BE49-F238E27FC236}">
                <a16:creationId xmlns:a16="http://schemas.microsoft.com/office/drawing/2014/main" id="{70D9545C-C27E-48E2-8584-ACCB9811A8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66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5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gebouw, klok&#10;&#10;Beschrijving is gegenereerd met zeer hoge betrouwbaarheid">
            <a:extLst>
              <a:ext uri="{FF2B5EF4-FFF2-40B4-BE49-F238E27FC236}">
                <a16:creationId xmlns:a16="http://schemas.microsoft.com/office/drawing/2014/main" id="{5B7519DA-675D-4E8C-B49A-EB6C5BBB4E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31" r="1" b="414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26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6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boot&#10;&#10;Beschrijving is gegenereerd met zeer hoge betrouwbaarheid">
            <a:extLst>
              <a:ext uri="{FF2B5EF4-FFF2-40B4-BE49-F238E27FC236}">
                <a16:creationId xmlns:a16="http://schemas.microsoft.com/office/drawing/2014/main" id="{26974844-D36B-4AB8-B142-B5F43072DD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22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6E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oot, gebouw, buiten&#10;&#10;Beschrijving is gegenereerd met zeer hoge betrouwbaarheid">
            <a:extLst>
              <a:ext uri="{FF2B5EF4-FFF2-40B4-BE49-F238E27FC236}">
                <a16:creationId xmlns:a16="http://schemas.microsoft.com/office/drawing/2014/main" id="{13F7A22A-99D0-4486-9541-2319F7A704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3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3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oot, buiten&#10;&#10;Beschrijving is gegenereerd met zeer hoge betrouwbaarheid">
            <a:extLst>
              <a:ext uri="{FF2B5EF4-FFF2-40B4-BE49-F238E27FC236}">
                <a16:creationId xmlns:a16="http://schemas.microsoft.com/office/drawing/2014/main" id="{8BCDD932-0CBF-44E6-A5B3-245CFB37DA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602" r="1" b="386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1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accel="10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039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gebouw&#10;&#10;Beschrijving is gegenereerd met zeer hoge betrouwbaarheid">
            <a:extLst>
              <a:ext uri="{FF2B5EF4-FFF2-40B4-BE49-F238E27FC236}">
                <a16:creationId xmlns:a16="http://schemas.microsoft.com/office/drawing/2014/main" id="{29042010-1458-4A5F-ACD8-82E1A62B61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385" r="1" b="1095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4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54C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gebouw&#10;&#10;Beschrijving is gegenereerd met zeer hoge betrouwbaarheid">
            <a:extLst>
              <a:ext uri="{FF2B5EF4-FFF2-40B4-BE49-F238E27FC236}">
                <a16:creationId xmlns:a16="http://schemas.microsoft.com/office/drawing/2014/main" id="{191D98D1-D5D0-4F52-9BC3-A0371EBFE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20" r="1" b="1037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24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water, smal&#10;&#10;Beschrijving is gegenereerd met zeer hoge betrouwbaarheid">
            <a:extLst>
              <a:ext uri="{FF2B5EF4-FFF2-40B4-BE49-F238E27FC236}">
                <a16:creationId xmlns:a16="http://schemas.microsoft.com/office/drawing/2014/main" id="{A10CA949-B266-4F31-8FF5-6A8A47C8A9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742" r="1" b="643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99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79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ater, buiten, lucht&#10;&#10;Beschrijving is gegenereerd met zeer hoge betrouwbaarheid">
            <a:extLst>
              <a:ext uri="{FF2B5EF4-FFF2-40B4-BE49-F238E27FC236}">
                <a16:creationId xmlns:a16="http://schemas.microsoft.com/office/drawing/2014/main" id="{6E12F141-B610-4711-978E-60E99B6317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58" r="1" b="472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41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ater, lucht, buiten&#10;&#10;Beschrijving is gegenereerd met zeer hoge betrouwbaarheid">
            <a:extLst>
              <a:ext uri="{FF2B5EF4-FFF2-40B4-BE49-F238E27FC236}">
                <a16:creationId xmlns:a16="http://schemas.microsoft.com/office/drawing/2014/main" id="{2481302F-6BCE-4968-BAC9-699D35C404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64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85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5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innen, baksteen&#10;&#10;Beschrijving is gegenereerd met hoge betrouwbaarheid">
            <a:extLst>
              <a:ext uri="{FF2B5EF4-FFF2-40B4-BE49-F238E27FC236}">
                <a16:creationId xmlns:a16="http://schemas.microsoft.com/office/drawing/2014/main" id="{0C3BA0A8-E831-4C15-B368-B906D59DE2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30" r="1" b="1323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26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D5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gebouw, buiten, lucht&#10;&#10;Beschrijving is gegenereerd met zeer hoge betrouwbaarheid">
            <a:extLst>
              <a:ext uri="{FF2B5EF4-FFF2-40B4-BE49-F238E27FC236}">
                <a16:creationId xmlns:a16="http://schemas.microsoft.com/office/drawing/2014/main" id="{67256E5F-05A2-46C6-A3CD-B23090DEC1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9" r="1" b="1416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7D74C892-3F99-4D96-8031-927BBC821912}"/>
              </a:ext>
            </a:extLst>
          </p:cNvPr>
          <p:cNvSpPr/>
          <p:nvPr/>
        </p:nvSpPr>
        <p:spPr>
          <a:xfrm>
            <a:off x="3728217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56327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BCAF537-17F2-40ED-9319-5F647F4D2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D471135-CFF7-4BBF-BD1D-7C29A1F41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0373096D-08BD-4430-B79E-F462BF94F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7F9FE73-5166-4D35-9961-794128A73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D16EC94-D5B9-4318-95B7-FF4E3E5F8D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6E2778CC-426D-4281-BF53-CE7EF36BC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9611E34-64AE-4E8B-B90A-BABF2A93D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1B5E4BB2-D33E-4236-852C-E990C9D28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73FAA505-9BFD-41DB-AFA2-95DF5FC16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4A390009-8461-4676-A847-D48DDCA0D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F53ADEB-4653-4A67-BB40-A85F76D60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400346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33</Words>
  <Application>Microsoft Office PowerPoint</Application>
  <PresentationFormat>Breedbeeld</PresentationFormat>
  <Paragraphs>6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 Light</vt:lpstr>
      <vt:lpstr>Aharoni</vt:lpstr>
      <vt:lpstr>Kristen ITC</vt:lpstr>
      <vt:lpstr>Calibri</vt:lpstr>
      <vt:lpstr>Arial</vt:lpstr>
      <vt:lpstr>Broadway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2018-05-29T09:24:14Z</dcterms:created>
  <dcterms:modified xsi:type="dcterms:W3CDTF">2018-06-09T07:29:19Z</dcterms:modified>
</cp:coreProperties>
</file>