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Abadi" panose="020B0604020104020204" pitchFamily="34" charset="0"/>
      <p:regular r:id="rId23"/>
    </p:embeddedFont>
    <p:embeddedFont>
      <p:font typeface="Algerian" panose="04020705040A02060702" pitchFamily="82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Kristen ITC" panose="03050502040202030202" pitchFamily="66" charset="0"/>
      <p:regular r:id="rId3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Fl14Fe4vJDsk/GjMC9Sow==" hashData="b2yThhrRfT+kblxZSb7So06ls6ONu2bJ5PnibMqstvvn8M6C30IG3UsNXzjaTorxmvODsFAJHWufeaz2pJ/V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619BC6-6377-47EA-AAE5-9D846E65E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A4E573-6BBD-4A4A-938B-3CEC3058FB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831DB54-5B7F-44C7-8C3A-A69ECD74A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3E0802D-75D2-471E-9125-6AED25DB5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6214F71-9A96-4F3F-BA63-A8268A311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59411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FA6559-9291-4238-ACAB-E5B41F193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B5F3438-9B6D-4A94-B9A3-7A49659A5A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CED422B-0DF2-48D8-80A0-0DB2F73DB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24B21B6-3D8B-41E5-903A-C70769009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D4EF894-38A0-4524-9A2A-B590C9744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12631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9ED604-990A-46C2-8ACE-83A8456DC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ED0D5B2-C5B4-410C-ACD9-2103525BD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1EE7924-F107-47B0-8EE5-4E8B31BD5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3D7B754-7121-4B58-815D-C37E84A89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97B4C64-0B4A-450F-A8C6-1BBFDE0E7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2100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45A5FE-4D43-458D-A8E8-D0CC4D872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5B45199-EA35-4FB8-9024-6B9E3D5ACC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8F48278-53CB-480C-8ABC-C978AF729B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602D382-A5E5-444B-ACC5-CB6AACF36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65650A7-5B25-47A0-A535-1C497FCE7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F9ADEC6-89EC-4FA1-9B00-CE1B1376C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9174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CF918A-06E6-4B2E-820C-389D4278D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6B2F7DE-BCC1-469A-9144-BA060837AB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BFE12F4-6AA3-4C2F-B8DC-173EC181D8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0067A41-7028-47E9-9E07-BE97D2C8EF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56BB7BB-6AC7-4AFB-9ADA-6C9BC755B9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9F863D99-5EE1-4767-8F7E-EBF304A5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D631627-D383-42C5-8681-27D4AC991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B5CE3F5A-A450-425E-9E21-4EC6F480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86684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620103-FD07-4DF7-B1AE-2B2DB25F9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B48CA9B-CA14-4EB2-ACA1-3463BFD32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0B30718-9CC0-446C-8A33-748B2952A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DDD57ED-8815-41E1-9A69-71C821632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5041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198B6461-1B1C-4955-8A46-FA0D0F982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822D579-DBDF-4726-85EA-BFACD7DD9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36E50E9-F83F-4110-AC93-48BE5515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41391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06BBB1-167C-4170-916D-0264EA194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A8577B5-4061-49C2-8FD8-04BD1AF136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F099F77-FB08-45B0-B4E8-85E6F61AC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780D86C-69A8-4543-B584-AE324CD50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D9CD46D-0D0C-46BD-8BFC-2577F8237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89AAA76-3F66-4DE8-910F-54B1A003C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9596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25FFCF-0DEC-415A-B7B7-D1FF80EDB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56D1328-B051-4601-B9A8-CCA21F4900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CC84752-20AF-40D4-890E-8BDECDC24D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12F5948-455D-4679-A838-C96D4A9DD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EEFDDBE-8CFA-4123-86A2-AD914DF78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8EC8C87-CC62-4B82-90CE-939CA85F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4543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4E054B-E68B-46E9-8A41-1AD85AF5F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2B72912-B3F8-4324-9C3B-81F04CA7CF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0D8B44F-8931-45AC-A024-63FC50A71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604ACD-CEA8-465E-83D6-9EA4B8E32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773CEAA-0D6F-4AFC-809E-E0BD8BCCC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42870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1CB584E-3BA3-499D-AF75-09D6A0FC47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1E0974C-0196-4D09-ADCD-4177936391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48FC5EA-A158-41FF-BF7D-963959A02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D44DA92-4E17-4E0B-BE89-6ABC44ABB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CB35E3F-11F3-4994-B68B-9609D4332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04905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64E3A0-933D-4502-8270-8A5332E6E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D4508B-3913-4DE0-AF05-C1A8F8A849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609234-824C-4B1B-A33D-C034D85D2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0BB5F-4418-432F-9E2A-0179AC1EA7B2}" type="datetimeFigureOut">
              <a:rPr lang="nl-BE" smtClean="0"/>
              <a:t>18/08/2018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80705A0-7339-4F85-AAB8-3870B09332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46E2B7D-62C8-4D27-9DF2-0B8EDE2498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C58BF-3078-4F67-93B7-E910442452D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68672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voedsel, taart, tafel, dessert&#10;&#10;Beschrijving is gegenereerd met hoge betrouwbaarheid">
            <a:extLst>
              <a:ext uri="{FF2B5EF4-FFF2-40B4-BE49-F238E27FC236}">
                <a16:creationId xmlns:a16="http://schemas.microsoft.com/office/drawing/2014/main" id="{2DBE07FB-5174-4D04-B3C0-55C5AD6C47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1991ACF3-E11B-4D24-BD97-83E9E05EE901}"/>
              </a:ext>
            </a:extLst>
          </p:cNvPr>
          <p:cNvSpPr/>
          <p:nvPr/>
        </p:nvSpPr>
        <p:spPr>
          <a:xfrm>
            <a:off x="2803649" y="1305650"/>
            <a:ext cx="707918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000" dirty="0" err="1">
                <a:ln>
                  <a:solidFill>
                    <a:schemeClr val="bg1"/>
                  </a:solidFill>
                </a:ln>
                <a:latin typeface="Algerian" panose="04020705040A02060702" pitchFamily="82" charset="0"/>
              </a:rPr>
              <a:t>Tiempo</a:t>
            </a:r>
            <a:r>
              <a:rPr lang="nl-BE" sz="6000" dirty="0">
                <a:ln>
                  <a:solidFill>
                    <a:schemeClr val="bg1"/>
                  </a:solidFill>
                </a:ln>
                <a:latin typeface="Algerian" panose="04020705040A02060702" pitchFamily="82" charset="0"/>
              </a:rPr>
              <a:t> de </a:t>
            </a:r>
            <a:r>
              <a:rPr lang="nl-BE" sz="6000" dirty="0" err="1">
                <a:ln>
                  <a:solidFill>
                    <a:schemeClr val="bg1"/>
                  </a:solidFill>
                </a:ln>
                <a:latin typeface="Algerian" panose="04020705040A02060702" pitchFamily="82" charset="0"/>
              </a:rPr>
              <a:t>helado</a:t>
            </a:r>
            <a:endParaRPr lang="nl-BE" sz="6000" dirty="0">
              <a:ln>
                <a:solidFill>
                  <a:schemeClr val="bg1"/>
                </a:solidFill>
              </a:ln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75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>
            <p:snd r:embed="rId2" name="George Baker Selection - Una Paloma Blanca  =65.wav"/>
          </p:stSnd>
        </p:sndAc>
      </p:transition>
    </mc:Choice>
    <mc:Fallback xmlns="">
      <p:transition spd="slow" advClick="0" advTm="13000">
        <p:sndAc>
          <p:stSnd>
            <p:snd r:embed="rId4" name="George Baker Selection - Una Paloma Blanca  =6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voedsel, binnen&#10;&#10;Beschrijving is gegenereerd met hoge betrouwbaarheid">
            <a:extLst>
              <a:ext uri="{FF2B5EF4-FFF2-40B4-BE49-F238E27FC236}">
                <a16:creationId xmlns:a16="http://schemas.microsoft.com/office/drawing/2014/main" id="{65EE2ADA-0AF4-4AE0-BDA3-EBBB89F910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99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afel, binnen, voedsel&#10;&#10;Beschrijving is gegenereerd met hoge betrouwbaarheid">
            <a:extLst>
              <a:ext uri="{FF2B5EF4-FFF2-40B4-BE49-F238E27FC236}">
                <a16:creationId xmlns:a16="http://schemas.microsoft.com/office/drawing/2014/main" id="{B3BBF17A-482B-410F-B8D0-6B114D7363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67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elektronica, scherm&#10;&#10;Beschrijving is gegenereerd met hoge betrouwbaarheid">
            <a:extLst>
              <a:ext uri="{FF2B5EF4-FFF2-40B4-BE49-F238E27FC236}">
                <a16:creationId xmlns:a16="http://schemas.microsoft.com/office/drawing/2014/main" id="{1BA1A573-C67B-4D0C-BBE0-EB1799435D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82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oedsel, taart, binnen, tafel&#10;&#10;Beschrijving is gegenereerd met zeer hoge betrouwbaarheid">
            <a:extLst>
              <a:ext uri="{FF2B5EF4-FFF2-40B4-BE49-F238E27FC236}">
                <a16:creationId xmlns:a16="http://schemas.microsoft.com/office/drawing/2014/main" id="{7E09750A-CD40-43E2-A030-AF66C4D14C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4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scherm&#10;&#10;Beschrijving is gegenereerd met hoge betrouwbaarheid">
            <a:extLst>
              <a:ext uri="{FF2B5EF4-FFF2-40B4-BE49-F238E27FC236}">
                <a16:creationId xmlns:a16="http://schemas.microsoft.com/office/drawing/2014/main" id="{502044A1-EA97-4CA1-B505-97E52A3A40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72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oedsel, binnen, tafel&#10;&#10;Beschrijving is gegenereerd met hoge betrouwbaarheid">
            <a:extLst>
              <a:ext uri="{FF2B5EF4-FFF2-40B4-BE49-F238E27FC236}">
                <a16:creationId xmlns:a16="http://schemas.microsoft.com/office/drawing/2014/main" id="{7C4AF65C-5814-4548-8A6A-5E2EBAE1DA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97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afel, taart&#10;&#10;Beschrijving is gegenereerd met hoge betrouwbaarheid">
            <a:extLst>
              <a:ext uri="{FF2B5EF4-FFF2-40B4-BE49-F238E27FC236}">
                <a16:creationId xmlns:a16="http://schemas.microsoft.com/office/drawing/2014/main" id="{442E62F7-5B4B-47DB-AE78-A106C737F5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3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oedsel, kom, binnen, container&#10;&#10;Beschrijving is gegenereerd met zeer hoge betrouwbaarheid">
            <a:extLst>
              <a:ext uri="{FF2B5EF4-FFF2-40B4-BE49-F238E27FC236}">
                <a16:creationId xmlns:a16="http://schemas.microsoft.com/office/drawing/2014/main" id="{5165136A-D41F-432E-BD33-C00F2DC87E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20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aart, binnen, voedsel, verjaardag&#10;&#10;Beschrijving is gegenereerd met zeer hoge betrouwbaarheid">
            <a:extLst>
              <a:ext uri="{FF2B5EF4-FFF2-40B4-BE49-F238E27FC236}">
                <a16:creationId xmlns:a16="http://schemas.microsoft.com/office/drawing/2014/main" id="{550288B7-18AE-4B40-9499-58FF453D52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1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afel, voedsel, binnen, bord&#10;&#10;Beschrijving is gegenereerd met hoge betrouwbaarheid">
            <a:extLst>
              <a:ext uri="{FF2B5EF4-FFF2-40B4-BE49-F238E27FC236}">
                <a16:creationId xmlns:a16="http://schemas.microsoft.com/office/drawing/2014/main" id="{DF803454-3466-46C4-9DE5-C62FB2A2CC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96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oedsel&#10;&#10;Beschrijving is gegenereerd met zeer hoge betrouwbaarheid">
            <a:extLst>
              <a:ext uri="{FF2B5EF4-FFF2-40B4-BE49-F238E27FC236}">
                <a16:creationId xmlns:a16="http://schemas.microsoft.com/office/drawing/2014/main" id="{3488C080-DB28-44C1-A480-755D76C2A9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7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oedsel, binnen, tafel, zitten&#10;&#10;Beschrijving is gegenereerd met zeer hoge betrouwbaarheid">
            <a:extLst>
              <a:ext uri="{FF2B5EF4-FFF2-40B4-BE49-F238E27FC236}">
                <a16:creationId xmlns:a16="http://schemas.microsoft.com/office/drawing/2014/main" id="{F56680B6-8EFE-45BF-A9CE-C0C3B1EB74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01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oedsel, taart, bord, tafel&#10;&#10;Beschrijving is gegenereerd met zeer hoge betrouwbaarheid">
            <a:extLst>
              <a:ext uri="{FF2B5EF4-FFF2-40B4-BE49-F238E27FC236}">
                <a16:creationId xmlns:a16="http://schemas.microsoft.com/office/drawing/2014/main" id="{1D247DD2-F77E-4610-9D8F-03C965D023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56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rd, voedsel, tafel, binnen&#10;&#10;Beschrijving is gegenereerd met hoge betrouwbaarheid">
            <a:extLst>
              <a:ext uri="{FF2B5EF4-FFF2-40B4-BE49-F238E27FC236}">
                <a16:creationId xmlns:a16="http://schemas.microsoft.com/office/drawing/2014/main" id="{69D87637-99FC-49A9-9113-040225E3E0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80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9A1C9A9-926A-4ACF-8EDF-E46CB0CCEE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64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oedsel, binnen, kom, dessert&#10;&#10;Beschrijving is gegenereerd met hoge betrouwbaarheid">
            <a:extLst>
              <a:ext uri="{FF2B5EF4-FFF2-40B4-BE49-F238E27FC236}">
                <a16:creationId xmlns:a16="http://schemas.microsoft.com/office/drawing/2014/main" id="{809C6BCD-0023-456C-8467-9714475C4D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87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aart, bord, voedsel, binnen&#10;&#10;Beschrijving is gegenereerd met zeer hoge betrouwbaarheid">
            <a:extLst>
              <a:ext uri="{FF2B5EF4-FFF2-40B4-BE49-F238E27FC236}">
                <a16:creationId xmlns:a16="http://schemas.microsoft.com/office/drawing/2014/main" id="{5915A53F-6181-46BE-BE1B-CC5D944B56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&#10;&#10;Beschrijving is gegenereerd met hoge betrouwbaarheid">
            <a:extLst>
              <a:ext uri="{FF2B5EF4-FFF2-40B4-BE49-F238E27FC236}">
                <a16:creationId xmlns:a16="http://schemas.microsoft.com/office/drawing/2014/main" id="{512F8733-F150-4755-B172-EBF854AAF8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7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&#10;&#10;Beschrijving is gegenereerd met hoge betrouwbaarheid">
            <a:extLst>
              <a:ext uri="{FF2B5EF4-FFF2-40B4-BE49-F238E27FC236}">
                <a16:creationId xmlns:a16="http://schemas.microsoft.com/office/drawing/2014/main" id="{962BD1EA-61F8-42DE-AFE3-7D0DB97449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5FBD63BC-A969-4CE2-82EB-7E30BF8A15EF}"/>
              </a:ext>
            </a:extLst>
          </p:cNvPr>
          <p:cNvSpPr/>
          <p:nvPr/>
        </p:nvSpPr>
        <p:spPr>
          <a:xfrm>
            <a:off x="3837963" y="5812858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01002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83BFB55-EE41-42B2-B0B1-E1B34DA248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EF92560-93F6-47CD-AE83-323B1788CE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DC459E39-DF41-47EF-AB57-817F9DA30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B0001F4-475F-4A88-89A0-A53496163C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F1684FF-A863-4961-BC01-B19089191C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D18E34F5-1F51-40D3-ABC2-9CB740C07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4743A92B-396B-49B1-B2AA-F1023E6FD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9E4FEAAD-244F-49C2-B79F-C6783C90B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ECE8F788-88E0-41E2-B946-1C97CCF77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0BC1AC69-D174-424D-AD8A-121D44EAA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59011CC7-7BCF-4003-9288-60E22F644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29</Words>
  <Application>Microsoft Office PowerPoint</Application>
  <PresentationFormat>Breedbeeld</PresentationFormat>
  <Paragraphs>4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Algerian</vt:lpstr>
      <vt:lpstr>Abadi</vt:lpstr>
      <vt:lpstr>Calibri</vt:lpstr>
      <vt:lpstr>Kristen ITC</vt:lpstr>
      <vt:lpstr>Arial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2018-08-08T19:12:10Z</dcterms:created>
  <dcterms:modified xsi:type="dcterms:W3CDTF">2018-08-18T12:38:09Z</dcterms:modified>
</cp:coreProperties>
</file>