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0" r:id="rId2"/>
    <p:sldId id="256" r:id="rId3"/>
    <p:sldId id="262" r:id="rId4"/>
    <p:sldId id="257" r:id="rId5"/>
    <p:sldId id="258" r:id="rId6"/>
    <p:sldId id="261" r:id="rId7"/>
    <p:sldId id="259" r:id="rId8"/>
    <p:sldId id="263" r:id="rId9"/>
    <p:sldId id="265" r:id="rId10"/>
    <p:sldId id="264" r:id="rId11"/>
    <p:sldId id="266" r:id="rId12"/>
    <p:sldId id="273" r:id="rId13"/>
    <p:sldId id="268" r:id="rId14"/>
    <p:sldId id="267" r:id="rId15"/>
    <p:sldId id="269" r:id="rId16"/>
    <p:sldId id="270" r:id="rId17"/>
    <p:sldId id="271" r:id="rId18"/>
    <p:sldId id="272" r:id="rId19"/>
    <p:sldId id="274" r:id="rId20"/>
  </p:sldIdLst>
  <p:sldSz cx="12192000" cy="6858000"/>
  <p:notesSz cx="6858000" cy="9144000"/>
  <p:embeddedFontLst>
    <p:embeddedFont>
      <p:font typeface="Aharoni" panose="02010803020104030203" pitchFamily="2" charset="-79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w8oduGNfzNzH3IIyAx4QQ==" hashData="gI4iOU8hQqJlvH3PRDJlrIjR+D7i7jhCOwMi8J6S1UKkZcP5fi1gd4cGKYyK/2lVtVnof2FX6GqnQugwWrhk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03F96F-FD62-4A15-83B1-1AB8A31A34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5847735-3F47-4B91-B21A-6378D2E9F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0913D8E-A81C-41F9-BF0E-23409BFCB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9BE466A-4B09-4EF9-9836-D9C7F5EF4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7779D3-44BE-4548-A669-3706F0172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6420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2D66FE-39FB-480A-8A3C-750F3A845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862EBAD-5053-4DFA-8BF3-309E2809F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89F0613-7301-47D4-BFDE-85F2890B8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B58D4FB-3A74-4F1A-8E2E-AA49EDBE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6BB22F0-425D-4C8A-9DCA-6D1C227E3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9752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13BBAC-3246-43E3-BBF5-C58C259F3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351446B-A582-4495-BD6C-68EAC0952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FD4A2B3-D7F9-4606-BB87-FFF6E16FC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1EFD622-857C-4EE0-9260-C92414CD4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5DF677D-2D82-4151-B27F-F9FB9C6A4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65602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B5E358-ABD7-4664-99D1-0D9B5310C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4734762-C429-4791-BF27-90D71680EA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1444299-E069-4899-802D-85D4F67C6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E9C7410-DFCD-4AB7-9B21-32E14A3D7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A9414A7-3582-4646-B3E9-800012E05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2753C01-1686-4FD1-A434-1E23699FD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18429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AFBB1B-CB3F-4F2E-8A4A-A0C5A2D3F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A4BBAB7-AB51-4E70-AB49-84090A924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5AA1795-3772-44A0-A7B7-553ED337A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CEA9CF7-1DCB-4FA5-A5CB-E3129C768E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693A8EE-2106-4A87-BCD9-DA74469961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5AAB0EB-2B66-4AB8-8451-EB5F9C45D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176F245-D476-412E-A984-9A5E9A6A4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BBCB911-907B-4124-843E-FADD5F149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73098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9861D6-CE41-49F1-B18C-DCF8D9498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4D51405-CB7D-410F-86F0-A26B83D3B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2CC97CB-43FC-434F-A40B-4B056E3B3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68AB091-D588-47B6-8B43-A0A323B01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88163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27DEACD-383F-4275-803E-904F61154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11F43B4-F9AA-45CE-89A7-134B5BD07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0AAF88E-0BE3-49E7-B220-5279B7048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54371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8211D3-8047-46C0-B533-C88CCA84C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3483382-13C6-4F68-A874-DB22BF349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8D5BFC-0A27-4AF3-A543-1C01E0665F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27C67FC-A75F-4AC5-A159-E4306DC9D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AA6481D-2F6B-4476-8B4E-21F9B6482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0B20891-22B9-4C53-AE47-612BFF13C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39858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281F1E-83B6-4534-9089-1641B0FCB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57CD64-BBBE-4BAD-A9AE-0EFB124CD6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B678130-9F46-4704-BF61-DD56EBC48D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15D09D-3637-4D8E-BB00-5472AA481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2B65FD-11B5-4C30-9BA1-63C7532B6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654AC55-B04C-417D-9993-9268198D7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6701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77C7F4-D85B-433A-B70D-EECD060D5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2176E6F-D26B-4DBE-BD87-6F53719661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BF1B7AE-ABB8-4294-8D81-1AC79AD6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F4E9BEC-4657-4B6C-94C6-9BA53A0DF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3EBA13-8268-4467-9A08-3EEBDD3BD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0803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87286CEA-007C-47B5-8292-3A39BE1274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F04DCE-105C-4C7B-A247-73611C7626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D38F46-C82D-465D-8E58-DC647CD0B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D8BB9C-D14F-4EC3-8D11-E68634A9F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CAB6D13-CE49-4C6E-B209-10BD8F244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22828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C0C0231A-C655-46A0-B9E2-19CBC3A95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854E43E-F031-453D-AE78-05E08D6A4A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B0AB0F9-F170-4E96-A93C-502A9F454A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56F68-E311-4609-8F0E-D6D0AF585260}" type="datetimeFigureOut">
              <a:rPr lang="nl-BE" smtClean="0"/>
              <a:t>17/07/2018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AF242FA-12C4-4779-BCCA-924A29CAE1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8342D2-76DF-4971-8F10-20FC88B647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C4930-AF2D-4ACB-8C1B-566C184758C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67124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&#10;&#10;Beschrijving is gegenereerd met zeer hoge betrouwbaarheid">
            <a:extLst>
              <a:ext uri="{FF2B5EF4-FFF2-40B4-BE49-F238E27FC236}">
                <a16:creationId xmlns:a16="http://schemas.microsoft.com/office/drawing/2014/main" id="{31F564E6-02E3-4D9A-A138-531989B985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DAEA3070-B07F-4E63-BE5C-A97982361F4C}"/>
              </a:ext>
            </a:extLst>
          </p:cNvPr>
          <p:cNvSpPr/>
          <p:nvPr/>
        </p:nvSpPr>
        <p:spPr>
          <a:xfrm>
            <a:off x="4786361" y="765539"/>
            <a:ext cx="19672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5400" b="1">
                <a:ln w="19050">
                  <a:solidFill>
                    <a:srgbClr val="FF0000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Suiza</a:t>
            </a:r>
            <a:endParaRPr lang="nl-BE" sz="5400" b="1" dirty="0">
              <a:ln w="19050">
                <a:solidFill>
                  <a:srgbClr val="FF0000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" name="Afbeelding 5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227419B7-3F5A-4547-97D5-E28B19C375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222" y="1688869"/>
            <a:ext cx="1190625" cy="1190625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81B60168-0B9F-4C77-A941-A7644C2B9F75}"/>
              </a:ext>
            </a:extLst>
          </p:cNvPr>
          <p:cNvSpPr/>
          <p:nvPr/>
        </p:nvSpPr>
        <p:spPr>
          <a:xfrm>
            <a:off x="4408519" y="5952906"/>
            <a:ext cx="31325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Powerpoint Hans</a:t>
            </a:r>
            <a:endParaRPr lang="nl-NL" sz="2800" b="1" cap="none" spc="0" dirty="0">
              <a:ln w="9525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1963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Freddy Breck - Uberall Auf Der Welt  =16.wav"/>
          </p:stSnd>
        </p:sndAc>
      </p:transition>
    </mc:Choice>
    <mc:Fallback xmlns="">
      <p:transition spd="slow" advClick="0" advTm="12000">
        <p:sndAc>
          <p:stSnd>
            <p:snd r:embed="rId6" name="Freddy Breck - Uberall Auf Der Welt  =1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erg, elektronica, scherm, tekst&#10;&#10;Beschrijving is gegenereerd met zeer hoge betrouwbaarheid">
            <a:extLst>
              <a:ext uri="{FF2B5EF4-FFF2-40B4-BE49-F238E27FC236}">
                <a16:creationId xmlns:a16="http://schemas.microsoft.com/office/drawing/2014/main" id="{8C7CECB1-2F23-4A3B-8F95-01EA3D2243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8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rg&#10;&#10;Beschrijving is gegenereerd met zeer hoge betrouwbaarheid">
            <a:extLst>
              <a:ext uri="{FF2B5EF4-FFF2-40B4-BE49-F238E27FC236}">
                <a16:creationId xmlns:a16="http://schemas.microsoft.com/office/drawing/2014/main" id="{C20A96C3-9F2D-4FE2-A6E4-52AD5CF048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4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rg, buiten, natuur, boom&#10;&#10;Beschrijving is gegenereerd met zeer hoge betrouwbaarheid">
            <a:extLst>
              <a:ext uri="{FF2B5EF4-FFF2-40B4-BE49-F238E27FC236}">
                <a16:creationId xmlns:a16="http://schemas.microsoft.com/office/drawing/2014/main" id="{6874CD6D-A196-4643-B574-FCB78C8BB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95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gras, gebouw, lucht&#10;&#10;Beschrijving is gegenereerd met zeer hoge betrouwbaarheid">
            <a:extLst>
              <a:ext uri="{FF2B5EF4-FFF2-40B4-BE49-F238E27FC236}">
                <a16:creationId xmlns:a16="http://schemas.microsoft.com/office/drawing/2014/main" id="{A318B858-D995-4242-B1EB-6F6E6BC40B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1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water, berg, boot&#10;&#10;Beschrijving is gegenereerd met zeer hoge betrouwbaarheid">
            <a:extLst>
              <a:ext uri="{FF2B5EF4-FFF2-40B4-BE49-F238E27FC236}">
                <a16:creationId xmlns:a16="http://schemas.microsoft.com/office/drawing/2014/main" id="{9C39EEC3-9FDB-455E-A002-0463AB01F9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27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6FBD55-EA5B-4197-B91D-3B1CC34B0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91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berg&#10;&#10;Beschrijving is gegenereerd met zeer hoge betrouwbaarheid">
            <a:extLst>
              <a:ext uri="{FF2B5EF4-FFF2-40B4-BE49-F238E27FC236}">
                <a16:creationId xmlns:a16="http://schemas.microsoft.com/office/drawing/2014/main" id="{CC69B183-D16E-45BF-B99A-85442818D2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17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rg, natuur&#10;&#10;Beschrijving is gegenereerd met hoge betrouwbaarheid">
            <a:extLst>
              <a:ext uri="{FF2B5EF4-FFF2-40B4-BE49-F238E27FC236}">
                <a16:creationId xmlns:a16="http://schemas.microsoft.com/office/drawing/2014/main" id="{927799A4-60E8-4775-805F-5A543C3D64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9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CFF8475-B40D-4AAF-BE83-0DBDA5474F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4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lucht, gebouw&#10;&#10;Beschrijving is gegenereerd met zeer hoge betrouwbaarheid">
            <a:extLst>
              <a:ext uri="{FF2B5EF4-FFF2-40B4-BE49-F238E27FC236}">
                <a16:creationId xmlns:a16="http://schemas.microsoft.com/office/drawing/2014/main" id="{B6B72FAD-A6AF-4FE8-A368-F937FD775E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4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uiten, vloer&#10;&#10;Beschrijving is gegenereerd met hoge betrouwbaarheid">
            <a:extLst>
              <a:ext uri="{FF2B5EF4-FFF2-40B4-BE49-F238E27FC236}">
                <a16:creationId xmlns:a16="http://schemas.microsoft.com/office/drawing/2014/main" id="{523668C3-82DB-4D99-928A-31D31C59FA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35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rg&#10;&#10;Beschrijving is gegenereerd met zeer hoge betrouwbaarheid">
            <a:extLst>
              <a:ext uri="{FF2B5EF4-FFF2-40B4-BE49-F238E27FC236}">
                <a16:creationId xmlns:a16="http://schemas.microsoft.com/office/drawing/2014/main" id="{D60F3D1D-0D77-4FCB-9178-3962C0607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3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EC66ED8-43BA-466C-9D50-04F1CD5C96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48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&#10;&#10;Beschrijving is gegenereerd met zeer hoge betrouwbaarheid">
            <a:extLst>
              <a:ext uri="{FF2B5EF4-FFF2-40B4-BE49-F238E27FC236}">
                <a16:creationId xmlns:a16="http://schemas.microsoft.com/office/drawing/2014/main" id="{91DBE750-C8DC-4FAA-9E8D-432E8248F1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75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&#10;&#10;Beschrijving is gegenereerd met zeer hoge betrouwbaarheid">
            <a:extLst>
              <a:ext uri="{FF2B5EF4-FFF2-40B4-BE49-F238E27FC236}">
                <a16:creationId xmlns:a16="http://schemas.microsoft.com/office/drawing/2014/main" id="{C7B55D0B-8E65-4F46-B543-652320286B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39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gras, koe, buiten, veld&#10;&#10;Beschrijving is gegenereerd met zeer hoge betrouwbaarheid">
            <a:extLst>
              <a:ext uri="{FF2B5EF4-FFF2-40B4-BE49-F238E27FC236}">
                <a16:creationId xmlns:a16="http://schemas.microsoft.com/office/drawing/2014/main" id="{6C461FEF-082F-41E3-B365-71730F1352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7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, zonsondergang, buiten&#10;&#10;Beschrijving is gegenereerd met hoge betrouwbaarheid">
            <a:extLst>
              <a:ext uri="{FF2B5EF4-FFF2-40B4-BE49-F238E27FC236}">
                <a16:creationId xmlns:a16="http://schemas.microsoft.com/office/drawing/2014/main" id="{4E85C265-8849-4027-B636-8C54830399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83EEAF23-5B5F-422B-A17B-72889515515E}"/>
              </a:ext>
            </a:extLst>
          </p:cNvPr>
          <p:cNvSpPr/>
          <p:nvPr/>
        </p:nvSpPr>
        <p:spPr>
          <a:xfrm>
            <a:off x="3793896" y="5987533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012654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5794CDA-6FA7-487E-9DAC-E130CBBB6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443E841-76AE-4ABE-9622-C34F9197C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A75DE075-89D5-4007-B167-BE6BDBF02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432925A-B00B-415C-A998-E91B62B00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2A67DB4-9AE8-4B0D-A427-C8306DDBB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74F4628B-ACA1-4F6E-B089-0999D2289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595DE52C-B942-4555-ADAC-19378B1B0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0C2373AB-28AD-44EE-9954-53DB1BC7D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0AEEC5AB-6490-4351-8152-E97B19070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E512D7D-7384-4207-B8D8-710F4ECD4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3CE9D63C-5314-4A8C-9B61-30665599B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29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Calibri</vt:lpstr>
      <vt:lpstr>Arial</vt:lpstr>
      <vt:lpstr>Aharoni</vt:lpstr>
      <vt:lpstr>Kristen ITC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2018-07-15T19:17:30Z</dcterms:created>
  <dcterms:modified xsi:type="dcterms:W3CDTF">2018-07-17T16:42:06Z</dcterms:modified>
</cp:coreProperties>
</file>