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73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56" r:id="rId18"/>
  </p:sldIdLst>
  <p:sldSz cx="12192000" cy="6858000"/>
  <p:notesSz cx="6858000" cy="9144000"/>
  <p:embeddedFontLst>
    <p:embeddedFont>
      <p:font typeface="Kristen ITC" panose="03050502040202030202" pitchFamily="66" charset="0"/>
      <p:regular r:id="rId19"/>
    </p:embeddedFont>
    <p:embeddedFont>
      <p:font typeface="Calibri Light" panose="020F0302020204030204" pitchFamily="34" charset="0"/>
      <p:regular r:id="rId20"/>
      <p:italic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uS9Qu5JRrBdUa9nUQ7UPQ==" hashData="l1DZ10HLBfwLcv6Z069ZbNNPF5kdg0kxACScZRP2sF+TS4MzME2fDTiqKkqxzIMu9ni0p465XQ2YHQXul5Ars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AE24817-623A-40AF-B11D-396B16FEFC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4A5E45B-E506-476E-97AE-645DECBC3F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B7C1ECF-D8B9-4973-A191-CEFD6AD3B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C820-00EF-4CE7-8729-D69D05169DFF}" type="datetimeFigureOut">
              <a:rPr lang="nl-BE" smtClean="0"/>
              <a:t>23/05/2018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F9EC56C-8B02-4946-AC3E-54AEC3142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F34F3A8-DC51-4FED-A967-9CF7078E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CDF4-C6AE-44B8-B123-650AEDA6DBD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898876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2946512-CD90-414B-823F-5A9CDC69C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A27AB61-8490-4375-8554-8447245B6D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A34A4CD-0575-44FF-92EF-79D236300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C820-00EF-4CE7-8729-D69D05169DFF}" type="datetimeFigureOut">
              <a:rPr lang="nl-BE" smtClean="0"/>
              <a:t>23/05/2018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D1E6526-0D84-47F2-A6AC-637A50D64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071D362-7E58-4AD1-AA33-0B422BFF6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CDF4-C6AE-44B8-B123-650AEDA6DBD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65250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20D82FC-0CC6-46FD-B11E-83013A07A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7BB72C1-5448-4914-A76F-CFDA2C026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E9669C0-AA9C-4A0C-AE7E-F44C77BE02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C820-00EF-4CE7-8729-D69D05169DFF}" type="datetimeFigureOut">
              <a:rPr lang="nl-BE" smtClean="0"/>
              <a:t>23/05/2018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E9F47CB-2F73-4233-A107-F4F788172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4A643BC-3A89-49C3-A8DA-891CF12CC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CDF4-C6AE-44B8-B123-650AEDA6DBD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38601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3C37BC7-A10A-4B29-8095-A3961D8E9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816944A-49E4-46FD-B59D-DBE1F4EF6D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41C6E050-3933-4AA4-BB6E-D3331BD170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446490E-6192-4C09-ACC9-83E658631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C820-00EF-4CE7-8729-D69D05169DFF}" type="datetimeFigureOut">
              <a:rPr lang="nl-BE" smtClean="0"/>
              <a:t>23/05/2018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0F6D3658-7E93-4D3E-9798-9102011BD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B0B2F1D0-D0FE-4E1C-9F35-3E5F0370C7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CDF4-C6AE-44B8-B123-650AEDA6DBD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34957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6299004-458D-4A3E-9CAB-53274EAB8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99AC3CB-7ED6-49C1-9938-1CDBF38922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781A1D5F-CA41-4899-9A21-1E1579CE91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637CD76D-853D-46FF-8610-F635131755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5D09A6CF-3A33-43E2-8C50-97E2C220D3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C3168677-E90A-408B-B1E5-AC4E66E26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C820-00EF-4CE7-8729-D69D05169DFF}" type="datetimeFigureOut">
              <a:rPr lang="nl-BE" smtClean="0"/>
              <a:t>23/05/2018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BBA68733-8292-4222-857F-456E57BA9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659115C5-4F8B-4C02-B0EB-46F6D10D8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CDF4-C6AE-44B8-B123-650AEDA6DBD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55135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D795A2C-B86E-41B7-ACB6-3007366037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3D48E851-4609-47EC-AE00-E82F0F287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C820-00EF-4CE7-8729-D69D05169DFF}" type="datetimeFigureOut">
              <a:rPr lang="nl-BE" smtClean="0"/>
              <a:t>23/05/2018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DFAFC025-C993-4868-9AD3-C0507CB86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F7A4F3DD-8028-42CC-9191-C64BE8672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CDF4-C6AE-44B8-B123-650AEDA6DBD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06079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89445A7B-1439-4B41-BAF8-A4D4273BAE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C820-00EF-4CE7-8729-D69D05169DFF}" type="datetimeFigureOut">
              <a:rPr lang="nl-BE" smtClean="0"/>
              <a:t>23/05/2018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B4BA1992-A587-4121-8F84-E90224131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9F2FBF69-371F-4D35-A67B-D0E9DE747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CDF4-C6AE-44B8-B123-650AEDA6DBD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46711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A93EBF-9A9B-4F2E-9F67-C8885EB2B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30B8417-4C65-4BB0-BE08-685D8D8F8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37FF1CD5-EDDE-44C0-AE82-F166B08F9B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FCA0965-6F4B-4416-BEC4-EDDFC6361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C820-00EF-4CE7-8729-D69D05169DFF}" type="datetimeFigureOut">
              <a:rPr lang="nl-BE" smtClean="0"/>
              <a:t>23/05/2018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54CCD88-17AE-4FCD-AA74-70DE695B99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0199D630-57BB-484E-B36D-366794549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CDF4-C6AE-44B8-B123-650AEDA6DBD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50018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30F3DB-7036-4CA9-9F65-7714FE909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6D844975-BC82-4255-9128-CE3BD5C399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F945A4B5-44FA-4C3E-92D4-7061CBC30A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7FDEDF8-52D0-47D1-B65E-A8468398B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C820-00EF-4CE7-8729-D69D05169DFF}" type="datetimeFigureOut">
              <a:rPr lang="nl-BE" smtClean="0"/>
              <a:t>23/05/2018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29BC355-F8FF-4D15-98D0-174A9BCF8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06151921-27D3-4777-856E-8FE032FB4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CDF4-C6AE-44B8-B123-650AEDA6DBD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42877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E8466F7-2A29-481A-9489-AD7B0F4773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C752226A-6D84-4A3D-A159-87F25F10AA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026B146-B705-494C-A485-23CC301064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C820-00EF-4CE7-8729-D69D05169DFF}" type="datetimeFigureOut">
              <a:rPr lang="nl-BE" smtClean="0"/>
              <a:t>23/05/2018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A5808F5-0222-408B-AF80-C8CB2EFBB1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DE32C25-AD14-4829-A4F2-40C8051B8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CDF4-C6AE-44B8-B123-650AEDA6DBD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06148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8009FA20-4256-4066-934E-0930FCC9D2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F3CA4334-1C82-438C-BB4F-6AC93C564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506AAAB-23FD-4A77-8960-21BC3FDDF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C820-00EF-4CE7-8729-D69D05169DFF}" type="datetimeFigureOut">
              <a:rPr lang="nl-BE" smtClean="0"/>
              <a:t>23/05/2018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9A439FD-86C8-48D7-B0D9-D416F97C56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D23771F-28DE-45EB-9F49-7690F286D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CDF4-C6AE-44B8-B123-650AEDA6DBD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74208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08E9E294-42DB-4D84-80D9-B622498D0F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CA56B2E-5F52-4D30-9A76-9B1E9009A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371C97A-F90C-4187-AB5E-A152F802BC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E0C820-00EF-4CE7-8729-D69D05169DFF}" type="datetimeFigureOut">
              <a:rPr lang="nl-BE" smtClean="0"/>
              <a:t>23/05/2018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AC90AC3-0A64-4CB5-8B6D-CB40D17659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FD92FEB-F799-4900-8463-5D0D48DE88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5ECDF4-C6AE-44B8-B123-650AEDA6DBD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38032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5" Type="http://schemas.openxmlformats.org/officeDocument/2006/relationships/image" Target="../media/image28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BFDC535F-AC0A-417D-96AB-6706BECACD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88726" cy="6858000"/>
          </a:xfrm>
          <a:prstGeom prst="rect">
            <a:avLst/>
          </a:prstGeom>
          <a:solidFill>
            <a:srgbClr val="475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1C7B46D-2FEF-4FAA-915B-8B21A66BB6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61393" y="4144834"/>
            <a:ext cx="4145975" cy="221151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A274328-4774-4DF9-BA53-452565122F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61393" y="484069"/>
            <a:ext cx="4145975" cy="349989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7AAAF8E-31DB-4148-8FCA-4D8233D691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5953" y="484068"/>
            <a:ext cx="6898027" cy="588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C7C44877-F96C-4213-978A-6271C2B328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716" r="1" b="2977"/>
          <a:stretch/>
        </p:blipFill>
        <p:spPr>
          <a:xfrm>
            <a:off x="714018" y="2451958"/>
            <a:ext cx="6461895" cy="3540545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81EB48D3-70B3-4EA5-B94E-79955C42BE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3059" y="1613832"/>
            <a:ext cx="3502643" cy="1240372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B40ABA36-8D96-4F2B-95D6-91900BE986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3059" y="4951490"/>
            <a:ext cx="3502643" cy="598204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18555E52-4A0F-4AD3-8F69-495E8161743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018" y="556303"/>
            <a:ext cx="2735130" cy="1823420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1DE29652-1141-4B2C-A100-93AEBEE6D58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4402045" y="592979"/>
            <a:ext cx="2737341" cy="1822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93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>
        <p:sndAc>
          <p:stSnd>
            <p:snd r:embed="rId2" name="Demis Roussos - Goodbye My Love Goodbye  =29.wav"/>
          </p:stSnd>
        </p:sndAc>
      </p:transition>
    </mc:Choice>
    <mc:Fallback xmlns="">
      <p:transition spd="slow" advClick="0" advTm="9000">
        <p:sndAc>
          <p:stSnd>
            <p:snd r:embed="rId8" name="Demis Roussos - Goodbye My Love Goodbye  =29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E40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buiten, boot&#10;&#10;Beschrijving is gegenereerd met zeer hoge betrouwbaarheid">
            <a:extLst>
              <a:ext uri="{FF2B5EF4-FFF2-40B4-BE49-F238E27FC236}">
                <a16:creationId xmlns:a16="http://schemas.microsoft.com/office/drawing/2014/main" id="{2448454D-C996-42B3-BA4A-D8255B4C5EB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396" r="1" b="186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151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732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buiten, water&#10;&#10;Beschrijving is gegenereerd met zeer hoge betrouwbaarheid">
            <a:extLst>
              <a:ext uri="{FF2B5EF4-FFF2-40B4-BE49-F238E27FC236}">
                <a16:creationId xmlns:a16="http://schemas.microsoft.com/office/drawing/2014/main" id="{5E7A6611-9147-4A3B-9172-69D2E0DAFEA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430" r="1" b="1583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37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F35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tafel, taart, gebouw&#10;&#10;Beschrijving is gegenereerd met hoge betrouwbaarheid">
            <a:extLst>
              <a:ext uri="{FF2B5EF4-FFF2-40B4-BE49-F238E27FC236}">
                <a16:creationId xmlns:a16="http://schemas.microsoft.com/office/drawing/2014/main" id="{6CB2917F-EDCF-43C9-A1FA-4269D184EA1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279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43F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buiten, grond, water&#10;&#10;Beschrijving is gegenereerd met zeer hoge betrouwbaarheid">
            <a:extLst>
              <a:ext uri="{FF2B5EF4-FFF2-40B4-BE49-F238E27FC236}">
                <a16:creationId xmlns:a16="http://schemas.microsoft.com/office/drawing/2014/main" id="{F7584EEB-06A5-4E0F-8B4D-16768CE23A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918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277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E40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buiten, water, transport&#10;&#10;Beschrijving is gegenereerd met hoge betrouwbaarheid">
            <a:extLst>
              <a:ext uri="{FF2B5EF4-FFF2-40B4-BE49-F238E27FC236}">
                <a16:creationId xmlns:a16="http://schemas.microsoft.com/office/drawing/2014/main" id="{FFF0CF76-9034-43A3-981A-28CB0A8D97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705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97B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water&#10;&#10;Beschrijving is gegenereerd met zeer hoge betrouwbaarheid">
            <a:extLst>
              <a:ext uri="{FF2B5EF4-FFF2-40B4-BE49-F238E27FC236}">
                <a16:creationId xmlns:a16="http://schemas.microsoft.com/office/drawing/2014/main" id="{57CD3469-1D04-4BD8-B927-597FABE893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018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03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55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buiten, berg, natuur&#10;&#10;Beschrijving is gegenereerd met hoge betrouwbaarheid">
            <a:extLst>
              <a:ext uri="{FF2B5EF4-FFF2-40B4-BE49-F238E27FC236}">
                <a16:creationId xmlns:a16="http://schemas.microsoft.com/office/drawing/2014/main" id="{3C9FC058-E33E-47A3-9F42-DAA2860BBDD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930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3E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&#10;&#10;Beschrijving is gegenereerd met hoge betrouwbaarheid">
            <a:extLst>
              <a:ext uri="{FF2B5EF4-FFF2-40B4-BE49-F238E27FC236}">
                <a16:creationId xmlns:a16="http://schemas.microsoft.com/office/drawing/2014/main" id="{69F87972-0B8E-44A8-993A-D4B5FDCB46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167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65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lucht, boot, buiten&#10;&#10;Beschrijving is gegenereerd met zeer hoge betrouwbaarheid">
            <a:extLst>
              <a:ext uri="{FF2B5EF4-FFF2-40B4-BE49-F238E27FC236}">
                <a16:creationId xmlns:a16="http://schemas.microsoft.com/office/drawing/2014/main" id="{CC4732CE-B8B7-4B3B-8D78-382A64AF183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103" r="1" b="159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85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F2F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lucht, tafel, boot&#10;&#10;Beschrijving is gegenereerd met zeer hoge betrouwbaarheid">
            <a:extLst>
              <a:ext uri="{FF2B5EF4-FFF2-40B4-BE49-F238E27FC236}">
                <a16:creationId xmlns:a16="http://schemas.microsoft.com/office/drawing/2014/main" id="{ABFA4435-B8EF-4E84-BA6F-25A23338BE8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116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335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buiten, tafel&#10;&#10;Beschrijving is gegenereerd met zeer hoge betrouwbaarheid">
            <a:extLst>
              <a:ext uri="{FF2B5EF4-FFF2-40B4-BE49-F238E27FC236}">
                <a16:creationId xmlns:a16="http://schemas.microsoft.com/office/drawing/2014/main" id="{17B1EB66-4463-494F-B1AC-411FD381ED5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192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23D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buiten, gebouw, taart&#10;&#10;Beschrijving is gegenereerd met hoge betrouwbaarheid">
            <a:extLst>
              <a:ext uri="{FF2B5EF4-FFF2-40B4-BE49-F238E27FC236}">
                <a16:creationId xmlns:a16="http://schemas.microsoft.com/office/drawing/2014/main" id="{D1B26E94-8389-4241-B993-B95A43D3FC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872" r="1" b="88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23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C4E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lucht, natuur, vallei&#10;&#10;Beschrijving is gegenereerd met zeer hoge betrouwbaarheid">
            <a:extLst>
              <a:ext uri="{FF2B5EF4-FFF2-40B4-BE49-F238E27FC236}">
                <a16:creationId xmlns:a16="http://schemas.microsoft.com/office/drawing/2014/main" id="{37FD2E7D-0A84-4FEF-B5D6-B88836348EB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961" r="1" b="2505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139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E41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gebouw&#10;&#10;Beschrijving is gegenereerd met zeer hoge betrouwbaarheid">
            <a:extLst>
              <a:ext uri="{FF2B5EF4-FFF2-40B4-BE49-F238E27FC236}">
                <a16:creationId xmlns:a16="http://schemas.microsoft.com/office/drawing/2014/main" id="{92072B4E-EF2B-453C-800E-91232F646E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6092" r="1" b="5793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62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55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water, gebouw, blauw&#10;&#10;Beschrijving is gegenereerd met zeer hoge betrouwbaarheid">
            <a:extLst>
              <a:ext uri="{FF2B5EF4-FFF2-40B4-BE49-F238E27FC236}">
                <a16:creationId xmlns:a16="http://schemas.microsoft.com/office/drawing/2014/main" id="{91FD1524-3C42-4A8B-A410-599FC1C988B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hthoek 3">
            <a:hlinkClick r:id="rId3"/>
            <a:extLst>
              <a:ext uri="{FF2B5EF4-FFF2-40B4-BE49-F238E27FC236}">
                <a16:creationId xmlns:a16="http://schemas.microsoft.com/office/drawing/2014/main" id="{92552F79-DFC4-44B3-AEB6-76529B2AE86D}"/>
              </a:ext>
            </a:extLst>
          </p:cNvPr>
          <p:cNvSpPr/>
          <p:nvPr/>
        </p:nvSpPr>
        <p:spPr>
          <a:xfrm>
            <a:off x="3343253" y="5752868"/>
            <a:ext cx="57401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/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4234355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000"/>
    </mc:Choice>
    <mc:Fallback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0669D9CB-A83B-49B9-9268-0178246F04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1959D5E3-6BAF-4B19-BE71-DA08946B90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4FA323E3-4800-46FC-8215-6EAD8BB119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460F11FF-9628-4F8A-ADB5-A1FA669A9C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3882074E-1630-4D50-9075-DF20B1F866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C6DB15C4-B81E-427C-B79A-0D2B41416F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1CFF902E-3991-468B-9C3F-07513A1E1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70FA3121-3086-4153-A437-B9D742FF14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B65AAC11-30CA-41AE-81D7-F55782CCFC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1494139F-D32B-4472-B1C1-9A4914FFD2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BD5E076D-D344-496C-9271-13A7C658A6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fbeelding 2">
            <a:hlinkClick r:id="" action="ppaction://hlinkshowjump?jump=endshow"/>
            <a:extLst>
              <a:ext uri="{FF2B5EF4-FFF2-40B4-BE49-F238E27FC236}">
                <a16:creationId xmlns:a16="http://schemas.microsoft.com/office/drawing/2014/main" id="{EE21E64E-7CD0-4928-9CD3-0AE81F22383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6034" y="6117217"/>
            <a:ext cx="871966" cy="871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225558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26</Words>
  <Application>Microsoft Office PowerPoint</Application>
  <PresentationFormat>Breedbeeld</PresentationFormat>
  <Paragraphs>3</Paragraphs>
  <Slides>17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17</vt:i4>
      </vt:variant>
    </vt:vector>
  </HeadingPairs>
  <TitlesOfParts>
    <vt:vector size="22" baseType="lpstr">
      <vt:lpstr>Kristen ITC</vt:lpstr>
      <vt:lpstr>Arial</vt:lpstr>
      <vt:lpstr>Calibri Light</vt:lpstr>
      <vt:lpstr>Calibri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3</cp:revision>
  <dcterms:created xsi:type="dcterms:W3CDTF">2018-05-14T11:49:00Z</dcterms:created>
  <dcterms:modified xsi:type="dcterms:W3CDTF">2018-05-23T06:45:41Z</dcterms:modified>
</cp:coreProperties>
</file>