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Aharoni" panose="02010803020104030203" pitchFamily="2" charset="-79"/>
      <p:bold r:id="rId21"/>
    </p:embeddedFont>
    <p:embeddedFont>
      <p:font typeface="AngsanaUPC" panose="02020603050405020304" pitchFamily="18" charset="-34"/>
      <p:regular r:id="rId22"/>
      <p:bold r:id="rId23"/>
      <p:italic r:id="rId24"/>
      <p:boldItalic r:id="rId25"/>
    </p:embeddedFont>
    <p:embeddedFont>
      <p:font typeface="Arial Black" panose="020B0A04020102020204" pitchFamily="34" charset="0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libri Light" panose="020F0302020204030204" pitchFamily="34" charset="0"/>
      <p:regular r:id="rId31"/>
      <p:italic r:id="rId32"/>
    </p:embeddedFont>
    <p:embeddedFont>
      <p:font typeface="Kristen ITC" panose="03050502040202030202" pitchFamily="66" charset="0"/>
      <p:regular r:id="rId33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GWblaROqhXvMTw5rWeC5Q==" hashData="4FdzpReQ45rOm7U45RhIk5my68lfWzES3tlNl7FCVu3cwQ5skTnLDDGsnhcM8qowFtxQMnT+3vP4nbdVKTgXt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0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E564D7-AF54-47E4-9578-3BA902195C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7A122CD-3930-49C1-A97C-15AA4D4AA8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AFF3524-54C5-488E-B309-E239CAF53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3E4D587-C0D2-46AC-9009-1B4C99A5E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1CB9088-E519-4B75-8D12-FEE84B684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47208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FB11A8-45F9-4438-9364-5AFB7AD49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57A2997-6743-44C7-BADE-9CDD82FD0B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FDD93FF-07A8-477F-876E-80C7E941F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EE77178-8458-4CC4-9689-F3CEF4D4F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3186001-2D83-4C85-95D6-8980C0D51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60610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0D2CA3-08D2-4C19-B32E-0654DD1B0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5E64FAA-1E7B-45D5-BE30-AE1F5CDE6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36C6939-82DE-4FE5-8843-D63A74DB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BE106D5-4C51-40FC-AB6B-58F518898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7467DEE-11FC-4F90-B43D-4D7604C3A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0756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F0B07D-704A-42D9-BCE3-D766AF1B4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A4506E1-F8A9-4AFB-8196-DA94DB4792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98485F1-DD5F-418C-9B0D-C4B0B3AE9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CAD7DF5-685B-4161-A106-0774C3F88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EE0B044-8B22-4DC9-8B60-A4617D9AC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FF97658-354C-4443-898E-AAA778FAC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331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4E9E3F-6C3E-43E0-BEE2-18262137C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401A0C5-EE66-4E2F-A7AB-9631B445D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A3AA47E-42E1-49AC-B2E0-954FE05CF3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B97E756-02C4-4E70-96EE-9ABAB7DF5C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7E8016A-7000-4EEA-A753-D3394B3809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6B80CC7A-2F1F-4828-8E21-CA14F834B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2197C2E-575B-4C53-8A9F-58B4A48AF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DDEB5EF2-449C-4B3B-9C91-705C54B99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98031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34C461-324D-4D46-92D5-82A9C891C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30E5EDA-AA0A-4FD3-BDCD-808874A92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574EF11-8323-46F4-8B89-78ABBB0F6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037FC22-81AC-4699-80A3-FB498E48A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87365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B728186-A49D-4E0D-A14E-E15565C0C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8EE6BCDB-F22D-4A9A-9AA3-4E9D27D54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260CD9F-07D4-468E-B147-BF7140059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58094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C06345-BB07-442A-9F40-2DBFE3449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180C61B-16D6-4450-977D-DDF95D8B9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FD6D443-728F-4A70-AA94-F2FE6501A7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2947E7D-518D-49D5-85A6-0F06A654F9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C024FAE-C725-4983-82F0-2932E82A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2A9FD24-1CE7-49BF-A808-9F6076B19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0904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03FA45-776C-4E63-8047-E5A02F3A2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6D9517E-7958-443E-A738-EFE0327A43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22D875A-D1E9-4F3E-970D-62CE6A2C81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0355DD1-7EF0-4D7D-9605-89A2873D1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E4EF3C8-3C47-4AB1-BC1F-1F148647F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D100AB6-AFA7-4C06-9509-A16F5E5ED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44292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9BC0BF-84C6-455B-A58A-3B6ADDC6A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586807B-D44B-4F07-87B8-88C89608C0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AEBB11C-7249-4DE6-81F0-174699026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D7E555F-057E-4EB6-BA13-7A8311488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79308F3-3A4A-464E-9128-0FDF8FA41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55891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9D7CAC0D-9FA0-448A-85D2-500C847CC4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498A6A3-F59E-4955-906B-CEECA5D326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481C079-FE86-4FA2-9EAF-DE6BEDE3C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3106F0-CC45-43A6-AFC6-A88982A01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084E498-C6A1-4761-BD84-599396120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67456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0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D2A2E82-B559-4036-A2B4-7E37951BB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51506FE-F351-46F3-947B-7C0F75EF71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5D6CEC1-F4CE-400E-836A-E002FF5D8A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7927B-F4D7-4895-BCA3-C22DCCFB6E59}" type="datetimeFigureOut">
              <a:rPr lang="nl-BE" smtClean="0"/>
              <a:t>21/06/2018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F68F0B3-000C-4BA7-9937-77810D99EA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6F86DDB-400F-4392-9546-A6D95162A4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A1735-F8C5-4869-999D-CDB92D66118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1981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2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ersoon, zitten&#10;&#10;Beschrijving is gegenereerd met hoge betrouwbaarheid">
            <a:extLst>
              <a:ext uri="{FF2B5EF4-FFF2-40B4-BE49-F238E27FC236}">
                <a16:creationId xmlns:a16="http://schemas.microsoft.com/office/drawing/2014/main" id="{705BF63F-50CC-4D0A-B803-7F320C32E4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66" y="581891"/>
            <a:ext cx="11008425" cy="5664674"/>
          </a:xfrm>
          <a:prstGeom prst="rect">
            <a:avLst/>
          </a:prstGeom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270F758D-52FE-4174-9F07-2834E19553F0}"/>
              </a:ext>
            </a:extLst>
          </p:cNvPr>
          <p:cNvSpPr/>
          <p:nvPr/>
        </p:nvSpPr>
        <p:spPr>
          <a:xfrm>
            <a:off x="1460501" y="765539"/>
            <a:ext cx="238879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72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FE094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Painting</a:t>
            </a: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EE4A2FBE-7047-46E8-A53D-33EC5A215247}"/>
              </a:ext>
            </a:extLst>
          </p:cNvPr>
          <p:cNvSpPr/>
          <p:nvPr/>
        </p:nvSpPr>
        <p:spPr>
          <a:xfrm>
            <a:off x="8557144" y="5538679"/>
            <a:ext cx="27013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40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FE094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>Powerpoint Hans</a:t>
            </a:r>
            <a:endParaRPr lang="nl-NL" sz="40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FFE094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E298B4EF-93C1-465B-9FAC-CF18050D1F5D}"/>
              </a:ext>
            </a:extLst>
          </p:cNvPr>
          <p:cNvSpPr/>
          <p:nvPr/>
        </p:nvSpPr>
        <p:spPr>
          <a:xfrm>
            <a:off x="1278241" y="5538679"/>
            <a:ext cx="16317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rgbClr val="FFE094"/>
                </a:solidFill>
                <a:latin typeface="Arial Black" panose="020B0A04020102020204" pitchFamily="34" charset="0"/>
              </a:rPr>
              <a:t>Automatic</a:t>
            </a:r>
          </a:p>
        </p:txBody>
      </p:sp>
    </p:spTree>
    <p:extLst>
      <p:ext uri="{BB962C8B-B14F-4D97-AF65-F5344CB8AC3E}">
        <p14:creationId xmlns:p14="http://schemas.microsoft.com/office/powerpoint/2010/main" val="323594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sndAc>
          <p:stSnd>
            <p:snd r:embed="rId2" name="panfluit (4).wav"/>
          </p:stSnd>
        </p:sndAc>
      </p:transition>
    </mc:Choice>
    <mc:Fallback xmlns="">
      <p:transition spd="slow" advClick="0" advTm="11000">
        <p:sndAc>
          <p:stSnd>
            <p:snd r:embed="rId4" name="panfluit (4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44E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hek, buiten, grond&#10;&#10;Beschrijving is gegenereerd met zeer hoge betrouwbaarheid">
            <a:extLst>
              <a:ext uri="{FF2B5EF4-FFF2-40B4-BE49-F238E27FC236}">
                <a16:creationId xmlns:a16="http://schemas.microsoft.com/office/drawing/2014/main" id="{371A87A4-C5E1-4E74-9072-E8C92AE8A4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93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5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&#10;&#10;Beschrijving is gegenereerd met hoge betrouwbaarheid">
            <a:extLst>
              <a:ext uri="{FF2B5EF4-FFF2-40B4-BE49-F238E27FC236}">
                <a16:creationId xmlns:a16="http://schemas.microsoft.com/office/drawing/2014/main" id="{8686E4B8-D273-4A05-A4F8-B2D6BAA078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194" r="1" b="2569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23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45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geel, gebouw&#10;&#10;Beschrijving is gegenereerd met zeer hoge betrouwbaarheid">
            <a:extLst>
              <a:ext uri="{FF2B5EF4-FFF2-40B4-BE49-F238E27FC236}">
                <a16:creationId xmlns:a16="http://schemas.microsoft.com/office/drawing/2014/main" id="{55B23BC5-6F74-4512-B678-22FB35AC8E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73F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muur, persoon, man, binnen&#10;&#10;Beschrijving is gegenereerd met zeer hoge betrouwbaarheid">
            <a:extLst>
              <a:ext uri="{FF2B5EF4-FFF2-40B4-BE49-F238E27FC236}">
                <a16:creationId xmlns:a16="http://schemas.microsoft.com/office/drawing/2014/main" id="{54EFFE86-F374-4CFE-AD31-EEEF89D74D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16" y="593766"/>
            <a:ext cx="11044052" cy="567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6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60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lucht, plant&#10;&#10;Beschrijving is gegenereerd met zeer hoge betrouwbaarheid">
            <a:extLst>
              <a:ext uri="{FF2B5EF4-FFF2-40B4-BE49-F238E27FC236}">
                <a16:creationId xmlns:a16="http://schemas.microsoft.com/office/drawing/2014/main" id="{5CB2DBB1-5D01-4F8F-9973-B2B0881D2D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226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A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, vaartuig, zeilschip&#10;&#10;Beschrijving is gegenereerd met zeer hoge betrouwbaarheid">
            <a:extLst>
              <a:ext uri="{FF2B5EF4-FFF2-40B4-BE49-F238E27FC236}">
                <a16:creationId xmlns:a16="http://schemas.microsoft.com/office/drawing/2014/main" id="{61B7D224-0935-48CF-8245-260C96FDCE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91" y="570016"/>
            <a:ext cx="11044052" cy="5723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36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3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bruin, klein, zoogdier&#10;&#10;Beschrijving is gegenereerd met zeer hoge betrouwbaarheid">
            <a:extLst>
              <a:ext uri="{FF2B5EF4-FFF2-40B4-BE49-F238E27FC236}">
                <a16:creationId xmlns:a16="http://schemas.microsoft.com/office/drawing/2014/main" id="{95B136BA-3088-4B7C-A8DC-91CC382F15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16" y="570016"/>
            <a:ext cx="11055927" cy="5700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50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3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oom, plant, buiten&#10;&#10;Beschrijving is gegenereerd met zeer hoge betrouwbaarheid">
            <a:extLst>
              <a:ext uri="{FF2B5EF4-FFF2-40B4-BE49-F238E27FC236}">
                <a16:creationId xmlns:a16="http://schemas.microsoft.com/office/drawing/2014/main" id="{D42F4BFB-C7C9-4C08-8686-9D9ECBAA89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A5A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, binnen&#10;&#10;Beschrijving is gegenereerd met hoge betrouwbaarheid">
            <a:extLst>
              <a:ext uri="{FF2B5EF4-FFF2-40B4-BE49-F238E27FC236}">
                <a16:creationId xmlns:a16="http://schemas.microsoft.com/office/drawing/2014/main" id="{E0C476C0-2B16-41D0-A787-A7D35E0137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29" r="1" b="295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98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4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68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oom, palm, buiten, plant&#10;&#10;Beschrijving is gegenereerd met zeer hoge betrouwbaarheid">
            <a:extLst>
              <a:ext uri="{FF2B5EF4-FFF2-40B4-BE49-F238E27FC236}">
                <a16:creationId xmlns:a16="http://schemas.microsoft.com/office/drawing/2014/main" id="{DAFCAF01-0D47-439D-A3B5-6E113D24AB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20" name="Rectangle 16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70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48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 descr="Afbeelding met lucht, buiten, natuur, wolken&#10;&#10;Beschrijving is gegenereerd met zeer hoge betrouwbaarheid">
            <a:extLst>
              <a:ext uri="{FF2B5EF4-FFF2-40B4-BE49-F238E27FC236}">
                <a16:creationId xmlns:a16="http://schemas.microsoft.com/office/drawing/2014/main" id="{A5F9678B-3C44-4B54-BCE5-ED864A08C0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693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37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760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gras, boom, buiten, plant&#10;&#10;Beschrijving is gegenereerd met zeer hoge betrouwbaarheid">
            <a:extLst>
              <a:ext uri="{FF2B5EF4-FFF2-40B4-BE49-F238E27FC236}">
                <a16:creationId xmlns:a16="http://schemas.microsoft.com/office/drawing/2014/main" id="{9031AD2B-AD7C-4B17-A25D-A87FEBCF74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252" r="1" b="201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40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3B3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lucht, oceaan&#10;&#10;Beschrijving is gegenereerd met zeer hoge betrouwbaarheid">
            <a:extLst>
              <a:ext uri="{FF2B5EF4-FFF2-40B4-BE49-F238E27FC236}">
                <a16:creationId xmlns:a16="http://schemas.microsoft.com/office/drawing/2014/main" id="{D25E156B-DC39-478E-B8C5-39A680CC05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842" r="1" b="1104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07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4A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19B5DF1B-CEC8-4939-9932-BE5A8C8A38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1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31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453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geel, gebouw&#10;&#10;Beschrijving is gegenereerd met zeer hoge betrouwbaarheid">
            <a:extLst>
              <a:ext uri="{FF2B5EF4-FFF2-40B4-BE49-F238E27FC236}">
                <a16:creationId xmlns:a16="http://schemas.microsoft.com/office/drawing/2014/main" id="{1433BAD2-2B55-4725-B0EF-8D369FA91F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31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F48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kleurrijk, water, tekening&#10;&#10;Beschrijving is gegenereerd met hoge betrouwbaarheid">
            <a:extLst>
              <a:ext uri="{FF2B5EF4-FFF2-40B4-BE49-F238E27FC236}">
                <a16:creationId xmlns:a16="http://schemas.microsoft.com/office/drawing/2014/main" id="{9AC39205-380B-4349-8D15-B90886F3DF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07" r="1" b="1595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21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85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gras, bruin&#10;&#10;Beschrijving is gegenereerd met zeer hoge betrouwbaarheid">
            <a:extLst>
              <a:ext uri="{FF2B5EF4-FFF2-40B4-BE49-F238E27FC236}">
                <a16:creationId xmlns:a16="http://schemas.microsoft.com/office/drawing/2014/main" id="{823B6549-DFF2-4204-9549-79B8B8EA16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346" r="1" b="2208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593865BA-B8B3-4762-8C52-C9FEC442D7D2}"/>
              </a:ext>
            </a:extLst>
          </p:cNvPr>
          <p:cNvSpPr/>
          <p:nvPr/>
        </p:nvSpPr>
        <p:spPr>
          <a:xfrm>
            <a:off x="3728217" y="5696072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95111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425A921-C00C-4ED7-93AB-0CA7460CE7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4043890-CA2E-44AC-A393-09CB6232F2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C0BB0329-BF8A-4DDF-AF60-C0B7FF6D9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3329F17-26D2-4D88-998F-4D091B6450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9918C77-93F4-40F4-B21F-5E2817DACB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284B4E77-9078-429C-9CA0-CAB94AA69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4DDEF331-77D4-426C-B79F-28F202BD1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2746D9D3-D525-40D0-BD02-F0B466DA2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540EBC3-F843-4262-AF7C-CDC8B2801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CE426E9B-5F99-47E4-8E39-04AA00202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C21C5D12-EF7A-4BF1-B7DB-0A7177E40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728959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30</Words>
  <Application>Microsoft Office PowerPoint</Application>
  <PresentationFormat>Breedbeeld</PresentationFormat>
  <Paragraphs>6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7" baseType="lpstr">
      <vt:lpstr>AngsanaUPC</vt:lpstr>
      <vt:lpstr>Arial Black</vt:lpstr>
      <vt:lpstr>Calibri Light</vt:lpstr>
      <vt:lpstr>Aharoni</vt:lpstr>
      <vt:lpstr>Kristen ITC</vt:lpstr>
      <vt:lpstr>Calibri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2018-06-14T18:46:25Z</dcterms:created>
  <dcterms:modified xsi:type="dcterms:W3CDTF">2018-06-21T18:43:43Z</dcterms:modified>
</cp:coreProperties>
</file>