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61" r:id="rId3"/>
    <p:sldId id="259" r:id="rId4"/>
    <p:sldId id="256" r:id="rId5"/>
    <p:sldId id="257" r:id="rId6"/>
    <p:sldId id="263" r:id="rId7"/>
    <p:sldId id="260" r:id="rId8"/>
    <p:sldId id="265" r:id="rId9"/>
    <p:sldId id="262" r:id="rId10"/>
    <p:sldId id="267" r:id="rId11"/>
    <p:sldId id="264" r:id="rId12"/>
    <p:sldId id="268" r:id="rId13"/>
    <p:sldId id="266" r:id="rId14"/>
    <p:sldId id="270" r:id="rId15"/>
    <p:sldId id="269" r:id="rId16"/>
    <p:sldId id="271" r:id="rId17"/>
    <p:sldId id="272" r:id="rId18"/>
    <p:sldId id="273" r:id="rId19"/>
    <p:sldId id="274" r:id="rId20"/>
  </p:sldIdLst>
  <p:sldSz cx="12192000" cy="6858000"/>
  <p:notesSz cx="6858000" cy="9144000"/>
  <p:embeddedFontLst>
    <p:embeddedFont>
      <p:font typeface="Abadi" panose="020B0604020104020204" pitchFamily="34" charset="0"/>
      <p:regular r:id="rId21"/>
    </p:embeddedFont>
    <p:embeddedFont>
      <p:font typeface="Bauhaus 93" panose="04030905020B02020C02" pitchFamily="82" charset="0"/>
      <p:regular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Calibri Light" panose="020F0302020204030204" pitchFamily="34" charset="0"/>
      <p:regular r:id="rId27"/>
      <p:italic r:id="rId28"/>
    </p:embeddedFont>
    <p:embeddedFont>
      <p:font typeface="Kristen ITC" panose="03050502040202030202" pitchFamily="66" charset="0"/>
      <p:regular r:id="rId29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nYq9Il3sc2RbmcHpyxaqA==" hashData="JjR6bze3yKdq+2u4YsxxRkULXk5WC+uubczkAkoS41tH20WW0wm+9kg9yHGvcxpVJfV6d7RUE5O/8ToWuVhPX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1B85DD2-0E70-4FF7-9A2F-FD844B963C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DF2CFD50-79ED-4EF1-AAFC-E29B3D250D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9CF3767-E68D-4651-BE96-68A50DAFD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23/07/2018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DF2E5E3-A422-4F94-8326-CF80660FD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7E1F43E-18BD-45EF-94DA-EDF190ABA2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96025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287F946-3CAF-4E2C-BDDE-9E0EA2B5C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BADD6E4-5B0F-40EE-A108-DA4FBA6A7E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4BA206C-B340-4BCB-B897-5C5CF405D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23/07/2018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6923702-B6FE-4214-9B93-9FD470F88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8ED76D6-54ED-4CC0-8145-755BE42A1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09780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60F8794-96AA-4CBB-9AA2-5FC9E1E660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014C80B-8189-41F1-8797-940D003B13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04AE28B-AF13-42D5-98B5-80269B8F6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23/07/2018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1B1E4C3-7F65-42F5-AE90-CCF7AFD60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26443C5-D483-4613-A49B-99820BA76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71104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09B5EBC-9E5A-4395-A9D8-E8D2F672EA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52D4E10-6DB0-4206-ADA5-8C7E5C7922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47F614B-0F1E-4CD6-B03D-DC4A90AE34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F06C36A-AC2D-4095-97EB-FE101ED44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23/07/2018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CA3484D1-7275-4561-96BC-ECB4ED3DC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A8BB811-04E8-47C1-9E9F-1A3AE3B85A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44717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C181D8C-AEC2-49E6-AE50-D217DCCC0F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BC18869-CD77-4569-834D-89621C08F8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B7C77D06-3A52-4C33-A16F-59DC08742C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979DB0B1-D305-4DA6-8044-60D3ED3C68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D006A80B-9BBE-4D7C-A61B-05101B8D06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764000F1-9AC1-41D4-9ECD-E10913C93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23/07/2018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2EB51D72-0EF1-4649-910A-6614620E0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1C5B8071-33AE-4074-9304-284682F40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20749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6BC5991-CE87-4DD8-97A2-243F97269E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61DE6A93-DA7A-4999-AE1D-97898E385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23/07/2018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CBF0AFA7-839A-4141-859B-C9842CAA1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BD45546E-DF80-478C-9673-BF97B3C63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275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7375E54E-8D62-443B-981B-6A624DD910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23/07/2018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D3882CFE-1429-4591-9986-2F6F3E415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DC0CBDE-7331-4FE9-B8E5-8FC8708F9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94326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FFBC907-F385-4072-909F-7631CFE53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B9F491E-6A5F-431B-B155-76070EE155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CB90A3EE-9AC7-4F93-9FF9-1345DC1DDB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34EBA74A-CEE0-4FAC-99D9-F6FDCC8133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23/07/2018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14D44A7-28AD-4C48-B10C-B089A885C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0D92F8F-1A99-4ADA-8D4F-6C96754AA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29987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37F8A85-736D-469B-BD17-88AE71C98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1BCBEBDA-B747-4D21-AADD-269E80D3CD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52D6079-341A-4AF7-8E97-855360A2F6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3D8B5FB-1192-45E4-8DC0-67BC26227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23/07/2018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476D181-E746-4EA4-95FB-64EA01314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2A19AAF-CDB7-470F-9AE6-23BFFD7FE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22839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DE6FDD-1476-4ABC-8E8A-358CD121A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05BB4B2F-A3FE-401F-9694-4806D58A0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795A8FF-1E45-4E28-BB2D-0FD8209E1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23/07/2018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B82C5B5-4871-4541-B6DB-1CEBD650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92FBBAC-BC7B-4DAA-9AFF-7B53A7206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80157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F99026E0-1EB1-4517-9622-FDC45DCB34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312B5C4A-AC8D-4CCB-B9D0-FD85F37D12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931226C-5CC7-407A-A192-26DC41330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23/07/2018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C70528B-8A97-43AD-A261-504D342D4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9FE1610-9C0A-4212-9CA1-546F372BE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64897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5876FF19-7737-42C2-BD12-58CA2A3F7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EF05730-4C35-469F-91E3-54BBE6D3D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94BCEBE-D643-40CB-8990-25915B4A05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7379AC-D48D-4C4D-B1F7-B547C54F672A}" type="datetimeFigureOut">
              <a:rPr lang="nl-BE" smtClean="0"/>
              <a:t>23/07/2018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A2FAE20-755B-48BD-A1F3-4C38B8CDC7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D2A59E8-29B8-4B85-BCA4-191142B6AF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43683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kleding, haarstukje&#10;&#10;Beschrijving is gegenereerd met hoge betrouwbaarheid">
            <a:extLst>
              <a:ext uri="{FF2B5EF4-FFF2-40B4-BE49-F238E27FC236}">
                <a16:creationId xmlns:a16="http://schemas.microsoft.com/office/drawing/2014/main" id="{1215F764-2274-40A6-8661-59A4314A3CF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2DB75A73-D869-42DC-9EE8-4F3DCBFFBF41}"/>
              </a:ext>
            </a:extLst>
          </p:cNvPr>
          <p:cNvSpPr/>
          <p:nvPr/>
        </p:nvSpPr>
        <p:spPr>
          <a:xfrm>
            <a:off x="1145173" y="820623"/>
            <a:ext cx="451918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6600" b="1">
                <a:ln w="19050">
                  <a:solidFill>
                    <a:schemeClr val="bg1"/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uhaus 93" panose="04030905020B02020C02" pitchFamily="82" charset="0"/>
              </a:rPr>
              <a:t>Ojos azules</a:t>
            </a:r>
            <a:endParaRPr lang="nl-BE" sz="6600" b="1" dirty="0">
              <a:ln w="19050">
                <a:solidFill>
                  <a:schemeClr val="bg1"/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auhaus 93" panose="04030905020B02020C02" pitchFamily="82" charset="0"/>
            </a:endParaRPr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B859E065-B4DE-48F1-92BD-A53818EF6F58}"/>
              </a:ext>
            </a:extLst>
          </p:cNvPr>
          <p:cNvSpPr/>
          <p:nvPr/>
        </p:nvSpPr>
        <p:spPr>
          <a:xfrm>
            <a:off x="8468383" y="5435113"/>
            <a:ext cx="285687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800" b="1" dirty="0">
                <a:ln w="1905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uhaus 93" panose="04030905020B02020C02" pitchFamily="82" charset="0"/>
              </a:rPr>
              <a:t>Powerpoint Hans</a:t>
            </a:r>
            <a:endParaRPr lang="nl-NL" sz="2800" b="1" cap="none" spc="0" dirty="0">
              <a:ln w="1905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auhaus 93" panose="04030905020B02020C02" pitchFamily="82" charset="0"/>
            </a:endParaRPr>
          </a:p>
        </p:txBody>
      </p:sp>
      <p:sp>
        <p:nvSpPr>
          <p:cNvPr id="11" name="Rechthoek 10">
            <a:extLst>
              <a:ext uri="{FF2B5EF4-FFF2-40B4-BE49-F238E27FC236}">
                <a16:creationId xmlns:a16="http://schemas.microsoft.com/office/drawing/2014/main" id="{E0A0ACE9-81A1-4EFF-A084-983EDCDE4D1F}"/>
              </a:ext>
            </a:extLst>
          </p:cNvPr>
          <p:cNvSpPr/>
          <p:nvPr/>
        </p:nvSpPr>
        <p:spPr>
          <a:xfrm>
            <a:off x="741802" y="625207"/>
            <a:ext cx="10708395" cy="5607585"/>
          </a:xfrm>
          <a:prstGeom prst="rect">
            <a:avLst/>
          </a:prstGeom>
          <a:solidFill>
            <a:schemeClr val="accent5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CB17064B-2309-43F2-860E-F277A342E0BE}"/>
              </a:ext>
            </a:extLst>
          </p:cNvPr>
          <p:cNvSpPr/>
          <p:nvPr/>
        </p:nvSpPr>
        <p:spPr>
          <a:xfrm>
            <a:off x="5477657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40999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ndAc>
          <p:stSnd>
            <p:snd r:embed="rId2" name="14 - Love Is Blue.wav"/>
          </p:stSnd>
        </p:sndAc>
      </p:transition>
    </mc:Choice>
    <mc:Fallback xmlns="">
      <p:transition spd="slow" advClick="0" advTm="12000">
        <p:sndAc>
          <p:stSnd>
            <p:snd r:embed="rId5" name="14 - Love Is Bl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elektronica, scherm, foto&#10;&#10;Beschrijving is gegenereerd met zeer hoge betrouwbaarheid">
            <a:extLst>
              <a:ext uri="{FF2B5EF4-FFF2-40B4-BE49-F238E27FC236}">
                <a16:creationId xmlns:a16="http://schemas.microsoft.com/office/drawing/2014/main" id="{45CEC347-BF4A-4150-94C6-8D208342DA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87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elektronica, binnen&#10;&#10;Beschrijving is gegenereerd met hoge betrouwbaarheid">
            <a:extLst>
              <a:ext uri="{FF2B5EF4-FFF2-40B4-BE49-F238E27FC236}">
                <a16:creationId xmlns:a16="http://schemas.microsoft.com/office/drawing/2014/main" id="{D4A1D7E8-9B52-44F5-A8AC-E28083B306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10" name="Gelijkbenige driehoek 9">
            <a:extLst>
              <a:ext uri="{FF2B5EF4-FFF2-40B4-BE49-F238E27FC236}">
                <a16:creationId xmlns:a16="http://schemas.microsoft.com/office/drawing/2014/main" id="{F74098CA-1C23-407F-BA75-8E3F998EB1F1}"/>
              </a:ext>
            </a:extLst>
          </p:cNvPr>
          <p:cNvSpPr/>
          <p:nvPr/>
        </p:nvSpPr>
        <p:spPr>
          <a:xfrm>
            <a:off x="724396" y="617516"/>
            <a:ext cx="4286992" cy="5605153"/>
          </a:xfrm>
          <a:prstGeom prst="triangle">
            <a:avLst/>
          </a:prstGeom>
          <a:solidFill>
            <a:schemeClr val="accent4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14" name="Afbeelding 13">
            <a:extLst>
              <a:ext uri="{FF2B5EF4-FFF2-40B4-BE49-F238E27FC236}">
                <a16:creationId xmlns:a16="http://schemas.microsoft.com/office/drawing/2014/main" id="{3A145979-4B87-4D3F-BAD7-8A415EE946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1388" y="601352"/>
            <a:ext cx="4285859" cy="5608806"/>
          </a:xfrm>
          <a:prstGeom prst="rect">
            <a:avLst/>
          </a:prstGeom>
        </p:spPr>
      </p:pic>
      <p:pic>
        <p:nvPicPr>
          <p:cNvPr id="15" name="Afbeelding 14">
            <a:extLst>
              <a:ext uri="{FF2B5EF4-FFF2-40B4-BE49-F238E27FC236}">
                <a16:creationId xmlns:a16="http://schemas.microsoft.com/office/drawing/2014/main" id="{B5B378CA-89C4-423B-B98E-0DBD03C3D3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2868458" y="623456"/>
            <a:ext cx="4285859" cy="5608806"/>
          </a:xfrm>
          <a:prstGeom prst="rect">
            <a:avLst/>
          </a:prstGeom>
        </p:spPr>
      </p:pic>
      <p:pic>
        <p:nvPicPr>
          <p:cNvPr id="16" name="Afbeelding 15">
            <a:extLst>
              <a:ext uri="{FF2B5EF4-FFF2-40B4-BE49-F238E27FC236}">
                <a16:creationId xmlns:a16="http://schemas.microsoft.com/office/drawing/2014/main" id="{75B10A16-4C1F-4F10-90FE-2ED12DA598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54318" y="613227"/>
            <a:ext cx="4285859" cy="5608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87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kleding&#10;&#10;Beschrijving is gegenereerd met zeer hoge betrouwbaarheid">
            <a:extLst>
              <a:ext uri="{FF2B5EF4-FFF2-40B4-BE49-F238E27FC236}">
                <a16:creationId xmlns:a16="http://schemas.microsoft.com/office/drawing/2014/main" id="{396A8668-9BAA-4F0F-83C5-5C1D2EC1B9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50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innen, kijken&#10;&#10;Beschrijving is gegenereerd met hoge betrouwbaarheid">
            <a:extLst>
              <a:ext uri="{FF2B5EF4-FFF2-40B4-BE49-F238E27FC236}">
                <a16:creationId xmlns:a16="http://schemas.microsoft.com/office/drawing/2014/main" id="{BD3ABCE8-E9D9-4264-9D18-831FBEB5F9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2" name="Rechthoek 1">
            <a:extLst>
              <a:ext uri="{FF2B5EF4-FFF2-40B4-BE49-F238E27FC236}">
                <a16:creationId xmlns:a16="http://schemas.microsoft.com/office/drawing/2014/main" id="{E162D96B-2FD4-440C-B19F-D1DD32118C9D}"/>
              </a:ext>
            </a:extLst>
          </p:cNvPr>
          <p:cNvSpPr/>
          <p:nvPr/>
        </p:nvSpPr>
        <p:spPr>
          <a:xfrm>
            <a:off x="760021" y="629392"/>
            <a:ext cx="5335979" cy="5599216"/>
          </a:xfrm>
          <a:prstGeom prst="rect">
            <a:avLst/>
          </a:prstGeom>
          <a:solidFill>
            <a:schemeClr val="accent4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F22E8299-8C05-44C6-A030-41749AB5DC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7517" y="625898"/>
            <a:ext cx="5334462" cy="5602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07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innen, persoon, vrouw&#10;&#10;Beschrijving is gegenereerd met zeer hoge betrouwbaarheid">
            <a:extLst>
              <a:ext uri="{FF2B5EF4-FFF2-40B4-BE49-F238E27FC236}">
                <a16:creationId xmlns:a16="http://schemas.microsoft.com/office/drawing/2014/main" id="{F808C0E4-E88E-41A6-B4E8-43AE5BFA66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104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elektronica, scherm&#10;&#10;Beschrijving is gegenereerd met zeer hoge betrouwbaarheid">
            <a:extLst>
              <a:ext uri="{FF2B5EF4-FFF2-40B4-BE49-F238E27FC236}">
                <a16:creationId xmlns:a16="http://schemas.microsoft.com/office/drawing/2014/main" id="{2C585272-A25F-4F26-880B-617B17CB81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2" name="Maan 1">
            <a:extLst>
              <a:ext uri="{FF2B5EF4-FFF2-40B4-BE49-F238E27FC236}">
                <a16:creationId xmlns:a16="http://schemas.microsoft.com/office/drawing/2014/main" id="{96F12BC5-FA4D-4A58-9758-8C1FD85790CE}"/>
              </a:ext>
            </a:extLst>
          </p:cNvPr>
          <p:cNvSpPr/>
          <p:nvPr/>
        </p:nvSpPr>
        <p:spPr>
          <a:xfrm>
            <a:off x="782198" y="638978"/>
            <a:ext cx="5313802" cy="5574535"/>
          </a:xfrm>
          <a:prstGeom prst="moon">
            <a:avLst/>
          </a:prstGeom>
          <a:solidFill>
            <a:schemeClr val="accent4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B398D965-A6E5-47D3-B004-29607EF843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936699" y="644487"/>
            <a:ext cx="5316173" cy="5572227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748C153C-34DA-43BB-9A9A-4166FC9A38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2713" y="2088112"/>
            <a:ext cx="2553287" cy="2676266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98935ACB-7CF2-43DA-9C6C-6E8BEA44ED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936699" y="2088002"/>
            <a:ext cx="2554445" cy="2676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953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foto, vrouw, persoon&#10;&#10;Beschrijving is gegenereerd met hoge betrouwbaarheid">
            <a:extLst>
              <a:ext uri="{FF2B5EF4-FFF2-40B4-BE49-F238E27FC236}">
                <a16:creationId xmlns:a16="http://schemas.microsoft.com/office/drawing/2014/main" id="{3CE35CE8-CE56-4433-90C0-51871D1A77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741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vrouw, kleding, persoon&#10;&#10;Beschrijving is gegenereerd met zeer hoge betrouwbaarheid">
            <a:extLst>
              <a:ext uri="{FF2B5EF4-FFF2-40B4-BE49-F238E27FC236}">
                <a16:creationId xmlns:a16="http://schemas.microsoft.com/office/drawing/2014/main" id="{C9B59FC2-F7D4-4067-AE31-872230C769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hthoek 1">
            <a:extLst>
              <a:ext uri="{FF2B5EF4-FFF2-40B4-BE49-F238E27FC236}">
                <a16:creationId xmlns:a16="http://schemas.microsoft.com/office/drawing/2014/main" id="{B6FA7A17-6F05-402E-BCE9-5DA7F961B6F8}"/>
              </a:ext>
            </a:extLst>
          </p:cNvPr>
          <p:cNvSpPr/>
          <p:nvPr/>
        </p:nvSpPr>
        <p:spPr>
          <a:xfrm>
            <a:off x="760021" y="581891"/>
            <a:ext cx="5335979" cy="2835234"/>
          </a:xfrm>
          <a:prstGeom prst="rect">
            <a:avLst/>
          </a:prstGeom>
          <a:solidFill>
            <a:schemeClr val="accent4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22DF7376-4404-4063-ABA9-55EE70161C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38" y="3423252"/>
            <a:ext cx="5334462" cy="2840982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158EB696-4FBB-40AB-8C24-FF990FC3E7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585049"/>
            <a:ext cx="5334462" cy="2840982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3E141C37-E7D2-439E-831F-4BD7541808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415736"/>
            <a:ext cx="5334462" cy="2840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595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vrouw, persoon, foto, boom&#10;&#10;Beschrijving is gegenereerd met hoge betrouwbaarheid">
            <a:extLst>
              <a:ext uri="{FF2B5EF4-FFF2-40B4-BE49-F238E27FC236}">
                <a16:creationId xmlns:a16="http://schemas.microsoft.com/office/drawing/2014/main" id="{043F683B-350F-4C5B-A693-C0AF95FF96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93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meisje, vrouw, bed, neerleggen&#10;&#10;Beschrijving is gegenereerd met zeer hoge betrouwbaarheid">
            <a:extLst>
              <a:ext uri="{FF2B5EF4-FFF2-40B4-BE49-F238E27FC236}">
                <a16:creationId xmlns:a16="http://schemas.microsoft.com/office/drawing/2014/main" id="{C85261FD-95E9-4663-AB47-A6383A164C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troomdiagram: Verzamelen 1">
            <a:extLst>
              <a:ext uri="{FF2B5EF4-FFF2-40B4-BE49-F238E27FC236}">
                <a16:creationId xmlns:a16="http://schemas.microsoft.com/office/drawing/2014/main" id="{02C26296-DB6B-48A5-94FF-D88971295626}"/>
              </a:ext>
            </a:extLst>
          </p:cNvPr>
          <p:cNvSpPr/>
          <p:nvPr/>
        </p:nvSpPr>
        <p:spPr>
          <a:xfrm>
            <a:off x="749147" y="661012"/>
            <a:ext cx="5346853" cy="5541484"/>
          </a:xfrm>
          <a:prstGeom prst="flowChartCollate">
            <a:avLst/>
          </a:prstGeom>
          <a:solidFill>
            <a:schemeClr val="accent4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FAB9AC77-E1CD-4C41-AA9E-9C497336A3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2672" y="658128"/>
            <a:ext cx="5346655" cy="5541744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FDD97E62-05D6-45A9-829A-3E1DD500DE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655244"/>
            <a:ext cx="5346655" cy="5541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17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ersoon, boom, buiten, kleding&#10;&#10;Beschrijving is gegenereerd met zeer hoge betrouwbaarheid">
            <a:extLst>
              <a:ext uri="{FF2B5EF4-FFF2-40B4-BE49-F238E27FC236}">
                <a16:creationId xmlns:a16="http://schemas.microsoft.com/office/drawing/2014/main" id="{014CD54A-A9CB-4561-8974-35244B045A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116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meisje, vrouw&#10;&#10;Beschrijving is gegenereerd met hoge betrouwbaarheid">
            <a:extLst>
              <a:ext uri="{FF2B5EF4-FFF2-40B4-BE49-F238E27FC236}">
                <a16:creationId xmlns:a16="http://schemas.microsoft.com/office/drawing/2014/main" id="{1CBDC982-6DC0-4FBE-9DEA-063D8FD4F2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2" name="Rechthoek: schuine rand 1">
            <a:extLst>
              <a:ext uri="{FF2B5EF4-FFF2-40B4-BE49-F238E27FC236}">
                <a16:creationId xmlns:a16="http://schemas.microsoft.com/office/drawing/2014/main" id="{3072E455-1594-4EDB-8770-3A684A4CF457}"/>
              </a:ext>
            </a:extLst>
          </p:cNvPr>
          <p:cNvSpPr/>
          <p:nvPr/>
        </p:nvSpPr>
        <p:spPr>
          <a:xfrm>
            <a:off x="495758" y="391885"/>
            <a:ext cx="11201437" cy="6097049"/>
          </a:xfrm>
          <a:prstGeom prst="bevel">
            <a:avLst/>
          </a:prstGeom>
          <a:solidFill>
            <a:schemeClr val="accent4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44578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ersoon, meisje, vrouw, binnen&#10;&#10;Beschrijving is gegenereerd met zeer hoge betrouwbaarheid">
            <a:extLst>
              <a:ext uri="{FF2B5EF4-FFF2-40B4-BE49-F238E27FC236}">
                <a16:creationId xmlns:a16="http://schemas.microsoft.com/office/drawing/2014/main" id="{05BE70B0-8749-4A5A-8A5F-CDC8C7BDDF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833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kleding, vrouw, persoon&#10;&#10;Beschrijving is gegenereerd met hoge betrouwbaarheid">
            <a:extLst>
              <a:ext uri="{FF2B5EF4-FFF2-40B4-BE49-F238E27FC236}">
                <a16:creationId xmlns:a16="http://schemas.microsoft.com/office/drawing/2014/main" id="{3D0D7C10-30CD-41ED-9DD8-3A66EE6AE3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troomdiagram: Proces 1">
            <a:extLst>
              <a:ext uri="{FF2B5EF4-FFF2-40B4-BE49-F238E27FC236}">
                <a16:creationId xmlns:a16="http://schemas.microsoft.com/office/drawing/2014/main" id="{BB3D6B23-5765-4948-9671-B3B91AE7ED1D}"/>
              </a:ext>
            </a:extLst>
          </p:cNvPr>
          <p:cNvSpPr/>
          <p:nvPr/>
        </p:nvSpPr>
        <p:spPr>
          <a:xfrm>
            <a:off x="771895" y="617517"/>
            <a:ext cx="10679877" cy="1858485"/>
          </a:xfrm>
          <a:prstGeom prst="flowChartProcess">
            <a:avLst/>
          </a:prstGeom>
          <a:solidFill>
            <a:schemeClr val="accent4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A45D07DC-E607-466B-910B-2C761ECA54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897" y="2476002"/>
            <a:ext cx="10679876" cy="1900053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9CECC7B5-67CA-4447-8597-D0B0A98503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896" y="4376055"/>
            <a:ext cx="10679876" cy="1900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315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ersoon, elektronica, monitor, zitten&#10;&#10;Beschrijving is gegenereerd met hoge betrouwbaarheid">
            <a:extLst>
              <a:ext uri="{FF2B5EF4-FFF2-40B4-BE49-F238E27FC236}">
                <a16:creationId xmlns:a16="http://schemas.microsoft.com/office/drawing/2014/main" id="{2F64AF26-7EC1-419B-B0F1-D11E329395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5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ersoon, kleding, vrouw, staand&#10;&#10;Beschrijving is gegenereerd met zeer hoge betrouwbaarheid">
            <a:extLst>
              <a:ext uri="{FF2B5EF4-FFF2-40B4-BE49-F238E27FC236}">
                <a16:creationId xmlns:a16="http://schemas.microsoft.com/office/drawing/2014/main" id="{146428D1-2C7B-42B4-9FC7-8F366F82C2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Is gelijk aan 3">
            <a:extLst>
              <a:ext uri="{FF2B5EF4-FFF2-40B4-BE49-F238E27FC236}">
                <a16:creationId xmlns:a16="http://schemas.microsoft.com/office/drawing/2014/main" id="{0B9CE200-0F7C-4C23-84A5-4E6372798ACE}"/>
              </a:ext>
            </a:extLst>
          </p:cNvPr>
          <p:cNvSpPr/>
          <p:nvPr/>
        </p:nvSpPr>
        <p:spPr>
          <a:xfrm>
            <a:off x="-938151" y="-1246907"/>
            <a:ext cx="14068302" cy="9048996"/>
          </a:xfrm>
          <a:prstGeom prst="mathEqual">
            <a:avLst/>
          </a:prstGeom>
          <a:solidFill>
            <a:schemeClr val="accent4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485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kleding&#10;&#10;Beschrijving is gegenereerd met hoge betrouwbaarheid">
            <a:extLst>
              <a:ext uri="{FF2B5EF4-FFF2-40B4-BE49-F238E27FC236}">
                <a16:creationId xmlns:a16="http://schemas.microsoft.com/office/drawing/2014/main" id="{0BBA9BC0-708F-40B6-BEB4-A7DE2697DD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60E49C46-3F1C-4361-B19C-DC1C55FAA8D1}"/>
              </a:ext>
            </a:extLst>
          </p:cNvPr>
          <p:cNvSpPr/>
          <p:nvPr/>
        </p:nvSpPr>
        <p:spPr>
          <a:xfrm>
            <a:off x="3825873" y="5775660"/>
            <a:ext cx="4905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latin typeface="Abadi" panose="020B0604020104020204" pitchFamily="34" charset="0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1070772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C58984F1-F937-4048-BD85-9D4078B8C0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3287834E-C636-4A12-AA90-123DE7DAF9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28B23B90-C141-4F9F-A3E8-8E8C7EF4B0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5BF4CE28-36D0-45D7-BCE2-FD78806FF7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354F5D0B-FAF7-47D3-A048-5463D46AAC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5C949453-FEB7-4D4E-B6E2-97A6F63940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86860161-34D8-4B21-AEB1-A807EBA339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8CBCA47A-27B0-4626-B462-FB45CE9E31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6C05CF7C-C6E9-45E4-911B-C1976957D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75881A1C-7E9E-4CF3-9FF6-0755A75F5A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AAF62751-48D8-4BD1-AE43-651D07519D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30</Words>
  <Application>Microsoft Office PowerPoint</Application>
  <PresentationFormat>Breedbeeld</PresentationFormat>
  <Paragraphs>5</Paragraphs>
  <Slides>19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19</vt:i4>
      </vt:variant>
    </vt:vector>
  </HeadingPairs>
  <TitlesOfParts>
    <vt:vector size="26" baseType="lpstr">
      <vt:lpstr>Calibri</vt:lpstr>
      <vt:lpstr>Arial</vt:lpstr>
      <vt:lpstr>Bauhaus 93</vt:lpstr>
      <vt:lpstr>Kristen ITC</vt:lpstr>
      <vt:lpstr>Abadi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9</cp:revision>
  <dcterms:created xsi:type="dcterms:W3CDTF">2018-07-18T09:04:27Z</dcterms:created>
  <dcterms:modified xsi:type="dcterms:W3CDTF">2018-07-23T07:04:52Z</dcterms:modified>
</cp:coreProperties>
</file>