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embeddedFontLst>
    <p:embeddedFont>
      <p:font typeface="Book Antiqua" panose="02040602050305030304" pitchFamily="18" charset="0"/>
      <p:regular r:id="rId16"/>
      <p:bold r:id="rId17"/>
      <p:italic r:id="rId18"/>
      <p:boldItalic r:id="rId19"/>
    </p:embeddedFont>
    <p:embeddedFont>
      <p:font typeface="Kristen ITC" panose="03050502040202030202" pitchFamily="66" charset="0"/>
      <p:regular r:id="rId20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LXZjCEoEjwzX1ILrTw5qA==" hashData="J6KOZtMSM+m647rl/wOEUMmmLZ4PmTBjCDQJ+aGarI8ayEnGKMQbkdA4C+LrsysOWLug88efURiKaZ/3IiRv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30131"/>
    <a:srgbClr val="FF99FF"/>
    <a:srgbClr val="D60093"/>
    <a:srgbClr val="FF0000"/>
    <a:srgbClr val="A50021"/>
    <a:srgbClr val="3333CC"/>
    <a:srgbClr val="FF9933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87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AC72B9-08F7-4BA1-A47E-7B93E829E5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4D0E24B-9B1C-400C-A1F3-2DBED135E7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106F763-A0F4-45DA-8ABA-D61C2A26C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FD5866-1F4C-4478-9B5B-17D9EFB82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44D6652-6065-40B6-A9D1-C2A9F64CC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D0CD22-903F-4378-82FB-F0444CE5E855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529139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9A2FB0-B237-495C-98E6-ED1898D1B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26CE102-0668-42B3-9EB3-5FD2BE56BC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27158CD-4DB8-4FC1-B8DC-DE1726E61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4A5F09D-DDEB-4228-A58A-9BB0B29FE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771359B-0ABC-4F60-B731-8DCE8B3E9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9CBE6-FC63-440C-AA9E-C6A4A17EBFE7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4125715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2F3033-8966-4370-80C9-F1980D274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6AFC62E-0849-4A2A-A778-F697105389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7C8E644-94FF-492F-99E9-BAE6D06DF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DC35A2-D3D9-41D4-A3E4-E89767A05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619FEB-59E0-4CB0-A005-B96E2A61B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329AD2-D472-47E6-BE20-8FF022AC23FC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726681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C041CD-156C-47F9-958B-D1E379937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1658041-2537-46D2-A24E-92872D408A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D9BAC0D-FEBA-4A86-8839-6A509F74EF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E929BF0-31E4-4791-8373-6FCCECB16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6B704C7-C6D1-4FFC-BBDB-72668A95F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80647AC-3774-46BE-AD76-40353028A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D04D7-2C09-4AB3-8D31-B7AA9DDC022C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949254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991159-5D7D-479B-AA9D-97E5B1F0C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87A9514-03D7-4D9A-95BC-47C45B09A7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D54C3E4-BA38-4B96-BD2E-6D930175F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2508C3A-A8AD-456E-964C-D796614BD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C6C0251-AA8A-4265-83B4-F9BD22BBC7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EAB35460-692A-4F91-8165-A5E59FA59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914670-AB6F-4A44-826C-54350B830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5518BADC-ED79-4E18-BA66-43333BFF1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C9EDC4-9F77-4D6D-8E0F-DAEB3FF84186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80576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180595-06F7-4FD3-96D6-31511F69B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8E658A-AC16-4C61-BE25-6F53E7075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8EBB2EB-E0D3-43EB-8A85-1E5253D9A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AEEA9E5-2E08-4572-894C-D6BD645E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CB9A5-6324-4E32-9767-130655F5667D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134078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A205400-06DC-4A8D-A3AB-BABA386B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35F2598-01FB-4CC9-BD62-D60C389FA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64FBF41-3F9C-4FC7-AC3B-89EABAE8F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791167-7898-4D9B-A0C3-F5A013656E27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041112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4F248B-472D-4098-99F6-EE7AD52C7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25DEC0D-1FF9-4C6E-982E-1B8D6A05A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F65983E-4D8B-48E0-9B05-A450D69726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93DC7AF-D8D6-4A03-B9AC-DEC357A5F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A69C6B3-0078-453F-993E-FA3D2199D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6C6CCD2-E3AB-4431-99F6-5CC864BEE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CF63F-DDD9-4C84-A0D2-683E63BAD389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234770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37D5F0-E2DC-4F72-BE8A-B4FACB6A6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3D20900-6833-439D-9303-E8AB3C92A5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CCC5657-BA17-41F3-AFA7-1AB7B480D6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B45A4FF-80DB-4E48-A8CD-8917762AD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9A0277C-0C92-4746-9577-3A0DF5347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94D1140-F988-4ED9-A6BD-621FCA022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DCBF75-E63A-4838-AB5A-899471AEA7C3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03282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C04900-4B74-4314-B4E5-5F8F7AA32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786A788-1A0F-4494-AE54-998F98E084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1DBACF8-4971-43EF-AE54-A204AF52A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84D6266-E35B-45D2-ADF6-CDA5AB7FC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49EE4F5-0A60-4ADA-8C2B-657F7C75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58630F-15A8-43E3-B07F-B6E7B8538D82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76209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0A865E0-94AD-444D-89BC-E9759DAC28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E89EF6D-39EF-4D52-9E1C-9D142B49C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0C6E8FA-911B-44A5-86EA-B2D40D560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8214634-D65D-4567-A5E6-088816F83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F37DD19-1448-4BF0-8270-F092E4DFD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85EEB-EDBD-4ADF-A502-CC1E19952438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05043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82A5AD2-8F95-4565-A902-44FFE46ECF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/>
              <a:t>Klik om het opmaakprofiel te bewerken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1DCCE74-266A-4DF8-AA7A-E8F2D62D6E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/>
              <a:t>Klik om de opmaakprofielen van de modeltekst te bewerken</a:t>
            </a:r>
          </a:p>
          <a:p>
            <a:pPr lvl="1"/>
            <a:r>
              <a:rPr lang="nl-NL" altLang="nl-BE"/>
              <a:t>Tweede niveau</a:t>
            </a:r>
          </a:p>
          <a:p>
            <a:pPr lvl="2"/>
            <a:r>
              <a:rPr lang="nl-NL" altLang="nl-BE"/>
              <a:t>Derde niveau</a:t>
            </a:r>
          </a:p>
          <a:p>
            <a:pPr lvl="3"/>
            <a:r>
              <a:rPr lang="nl-NL" altLang="nl-BE"/>
              <a:t>Vierde niveau</a:t>
            </a:r>
          </a:p>
          <a:p>
            <a:pPr lvl="4"/>
            <a:r>
              <a:rPr lang="nl-NL" altLang="nl-BE"/>
              <a:t>Vijfde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CD98B02F-9CFA-4A85-9497-BF1F691C8AA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 altLang="nl-B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37540CB-55B4-48EA-A765-1FDFAFF5444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 altLang="nl-B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14081D2-94B5-4EEA-A029-ED83043C062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A58499-63D3-416D-80FD-3637A1C93608}" type="slidenum">
              <a:rPr lang="nl-NL" altLang="nl-BE"/>
              <a:pPr/>
              <a:t>‹nr.›</a:t>
            </a:fld>
            <a:endParaRPr lang="nl-NL" alt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 descr="1214894956 (Large)">
            <a:extLst>
              <a:ext uri="{FF2B5EF4-FFF2-40B4-BE49-F238E27FC236}">
                <a16:creationId xmlns:a16="http://schemas.microsoft.com/office/drawing/2014/main" id="{8845C133-86B4-42B6-A9FC-90E8AC5BC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33375"/>
            <a:ext cx="8280400" cy="61912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A50021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2057" name="Rectangle 9" descr="1214894956 (Large)">
            <a:extLst>
              <a:ext uri="{FF2B5EF4-FFF2-40B4-BE49-F238E27FC236}">
                <a16:creationId xmlns:a16="http://schemas.microsoft.com/office/drawing/2014/main" id="{EDE3CD84-2D69-483C-892A-6ED76EAF57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33375"/>
            <a:ext cx="8280400" cy="61912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A50021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2058" name="WordArt 10">
            <a:extLst>
              <a:ext uri="{FF2B5EF4-FFF2-40B4-BE49-F238E27FC236}">
                <a16:creationId xmlns:a16="http://schemas.microsoft.com/office/drawing/2014/main" id="{DC7D561E-5CA8-444A-BC5D-292737F878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40427" y="620713"/>
            <a:ext cx="2233613" cy="577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i="1" kern="1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ok Antiqua" panose="02040602050305030304" pitchFamily="18" charset="0"/>
              </a:rPr>
              <a:t>Máscaras</a:t>
            </a:r>
            <a:endParaRPr lang="nl-BE" sz="3600" i="1" kern="10" dirty="0">
              <a:ln w="3175">
                <a:solidFill>
                  <a:schemeClr val="bg1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2059" name="WordArt 11">
            <a:extLst>
              <a:ext uri="{FF2B5EF4-FFF2-40B4-BE49-F238E27FC236}">
                <a16:creationId xmlns:a16="http://schemas.microsoft.com/office/drawing/2014/main" id="{534DD587-CF08-4F7E-A30A-70024A248E3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87900" y="5805488"/>
            <a:ext cx="3670300" cy="481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i="1" kern="1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ok Antiqua" panose="02040602050305030304" pitchFamily="18" charset="0"/>
              </a:rPr>
              <a:t>Powerpoint Hans</a:t>
            </a:r>
          </a:p>
        </p:txBody>
      </p:sp>
    </p:spTree>
  </p:cSld>
  <p:clrMapOvr>
    <a:masterClrMapping/>
  </p:clrMapOvr>
  <p:transition advClick="0" advTm="13000">
    <p:sndAc>
      <p:stSnd>
        <p:snd r:embed="rId2" name="Panflute - Georghe Zamfir - Candle In The Wind (panflut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AutoShape 4">
            <a:extLst>
              <a:ext uri="{FF2B5EF4-FFF2-40B4-BE49-F238E27FC236}">
                <a16:creationId xmlns:a16="http://schemas.microsoft.com/office/drawing/2014/main" id="{9E0CD0C6-CD30-4FF1-8CD0-1E761AB15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836615"/>
            <a:ext cx="7993062" cy="5616575"/>
          </a:xfrm>
          <a:prstGeom prst="flowChartPunchedTap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20399999" lon="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3077" name="AutoShape 5">
            <a:extLst>
              <a:ext uri="{FF2B5EF4-FFF2-40B4-BE49-F238E27FC236}">
                <a16:creationId xmlns:a16="http://schemas.microsoft.com/office/drawing/2014/main" id="{405816F4-2E7D-4FD6-A34C-C2920A4598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2" y="836615"/>
            <a:ext cx="7993063" cy="5616575"/>
          </a:xfrm>
          <a:prstGeom prst="flowChartPunchedTap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20399999" lon="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3078" name="AutoShape 6">
            <a:extLst>
              <a:ext uri="{FF2B5EF4-FFF2-40B4-BE49-F238E27FC236}">
                <a16:creationId xmlns:a16="http://schemas.microsoft.com/office/drawing/2014/main" id="{2132C7C6-16B9-4790-BF6C-C4936C080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2" y="836615"/>
            <a:ext cx="7993063" cy="5616575"/>
          </a:xfrm>
          <a:prstGeom prst="flowChartPunchedTap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>
              <a:rot lat="20399999" lon="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9" presetClass="exit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4">
            <a:extLst>
              <a:ext uri="{FF2B5EF4-FFF2-40B4-BE49-F238E27FC236}">
                <a16:creationId xmlns:a16="http://schemas.microsoft.com/office/drawing/2014/main" id="{9751D43D-B723-4F23-A9CC-CBE500B18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33377"/>
            <a:ext cx="6553200" cy="3743325"/>
          </a:xfrm>
          <a:prstGeom prst="flowChartMultidocumen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AutoShape 5">
            <a:extLst>
              <a:ext uri="{FF2B5EF4-FFF2-40B4-BE49-F238E27FC236}">
                <a16:creationId xmlns:a16="http://schemas.microsoft.com/office/drawing/2014/main" id="{4D180E57-52BD-434C-B9D2-A15225CBC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2852740"/>
            <a:ext cx="6553200" cy="3743325"/>
          </a:xfrm>
          <a:prstGeom prst="flowChartMultidocumen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2" name="AutoShape 6">
            <a:extLst>
              <a:ext uri="{FF2B5EF4-FFF2-40B4-BE49-F238E27FC236}">
                <a16:creationId xmlns:a16="http://schemas.microsoft.com/office/drawing/2014/main" id="{E3DE386E-9445-4D50-978E-33A4C8EBA9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260350"/>
            <a:ext cx="8496300" cy="6192838"/>
          </a:xfrm>
          <a:prstGeom prst="flowChartMultidocumen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3" name="AutoShape 7">
            <a:extLst>
              <a:ext uri="{FF2B5EF4-FFF2-40B4-BE49-F238E27FC236}">
                <a16:creationId xmlns:a16="http://schemas.microsoft.com/office/drawing/2014/main" id="{951CC2B7-3074-4552-A99C-C575BC1900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2" y="260352"/>
            <a:ext cx="8424863" cy="6264275"/>
          </a:xfrm>
          <a:prstGeom prst="flowChartMultidocumen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1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0" presetClass="exit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 descr="1214893211 (Large)">
            <a:extLst>
              <a:ext uri="{FF2B5EF4-FFF2-40B4-BE49-F238E27FC236}">
                <a16:creationId xmlns:a16="http://schemas.microsoft.com/office/drawing/2014/main" id="{A19CFCAF-18D2-41F2-959A-EE8D83305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2" y="333377"/>
            <a:ext cx="3095625" cy="20875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6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25" name="AutoShape 5" descr="1214893211 (Large)">
            <a:extLst>
              <a:ext uri="{FF2B5EF4-FFF2-40B4-BE49-F238E27FC236}">
                <a16:creationId xmlns:a16="http://schemas.microsoft.com/office/drawing/2014/main" id="{BBDF4176-AD3E-41D4-B37A-9C49C2F996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2" y="404813"/>
            <a:ext cx="3095625" cy="2087562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900000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26" name="AutoShape 6" descr="1214893211 (Large)">
            <a:extLst>
              <a:ext uri="{FF2B5EF4-FFF2-40B4-BE49-F238E27FC236}">
                <a16:creationId xmlns:a16="http://schemas.microsoft.com/office/drawing/2014/main" id="{F9098725-C128-4F01-B616-84CC64B2B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2" y="2349502"/>
            <a:ext cx="3095625" cy="20875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6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27" name="AutoShape 7" descr="1214893211 (Large)">
            <a:extLst>
              <a:ext uri="{FF2B5EF4-FFF2-40B4-BE49-F238E27FC236}">
                <a16:creationId xmlns:a16="http://schemas.microsoft.com/office/drawing/2014/main" id="{2E49AC29-BB40-4DD3-955F-E897E54986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90" y="4508502"/>
            <a:ext cx="3095625" cy="20875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6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28" name="AutoShape 8" descr="1214893211 (Large)">
            <a:extLst>
              <a:ext uri="{FF2B5EF4-FFF2-40B4-BE49-F238E27FC236}">
                <a16:creationId xmlns:a16="http://schemas.microsoft.com/office/drawing/2014/main" id="{9AD802A0-C0B4-4CEE-AE02-9EBC59498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2" y="2492377"/>
            <a:ext cx="3095625" cy="20875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900000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29" name="AutoShape 9" descr="1214893211 (Large)">
            <a:extLst>
              <a:ext uri="{FF2B5EF4-FFF2-40B4-BE49-F238E27FC236}">
                <a16:creationId xmlns:a16="http://schemas.microsoft.com/office/drawing/2014/main" id="{34932E8A-4E50-4541-99D4-FF061C1F4F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2" y="4508502"/>
            <a:ext cx="3095625" cy="20875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900000" rev="0"/>
            </a:camera>
            <a:lightRig rig="legacyFlat4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30" name="AutoShape 10" descr="1214893211 (Large)">
            <a:extLst>
              <a:ext uri="{FF2B5EF4-FFF2-40B4-BE49-F238E27FC236}">
                <a16:creationId xmlns:a16="http://schemas.microsoft.com/office/drawing/2014/main" id="{D574F237-F0DB-4DF9-AB81-80A0CAC414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33375"/>
            <a:ext cx="8064500" cy="619125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12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5131" name="AutoShape 11" descr="1214893211 (Large)">
            <a:extLst>
              <a:ext uri="{FF2B5EF4-FFF2-40B4-BE49-F238E27FC236}">
                <a16:creationId xmlns:a16="http://schemas.microsoft.com/office/drawing/2014/main" id="{1D2006EE-DC9A-443B-902A-614ACEEE8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476250"/>
            <a:ext cx="8208962" cy="619125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12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7" presetID="3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AutoShape 5" descr="1214893071 (Large)">
            <a:extLst>
              <a:ext uri="{FF2B5EF4-FFF2-40B4-BE49-F238E27FC236}">
                <a16:creationId xmlns:a16="http://schemas.microsoft.com/office/drawing/2014/main" id="{9D6DD211-E51B-4822-8449-CAA6E3AC8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3284538"/>
            <a:ext cx="2951162" cy="2735262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3333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5" name="AutoShape 11" descr="1214893071 (Large)">
            <a:extLst>
              <a:ext uri="{FF2B5EF4-FFF2-40B4-BE49-F238E27FC236}">
                <a16:creationId xmlns:a16="http://schemas.microsoft.com/office/drawing/2014/main" id="{ED56BDEE-E30C-4828-8BC2-B9B7D2FC64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7" y="1844677"/>
            <a:ext cx="2951163" cy="273526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3333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6" name="AutoShape 12" descr="1214893071 (Large)">
            <a:extLst>
              <a:ext uri="{FF2B5EF4-FFF2-40B4-BE49-F238E27FC236}">
                <a16:creationId xmlns:a16="http://schemas.microsoft.com/office/drawing/2014/main" id="{1FC00416-5A85-425B-86E2-4458CDC39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7" y="476252"/>
            <a:ext cx="2951163" cy="273526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3333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7" name="AutoShape 13" descr="1214893071 (Large)">
            <a:extLst>
              <a:ext uri="{FF2B5EF4-FFF2-40B4-BE49-F238E27FC236}">
                <a16:creationId xmlns:a16="http://schemas.microsoft.com/office/drawing/2014/main" id="{77BDDBF8-0C21-4E0E-84AB-AC664CDAF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7" y="3213102"/>
            <a:ext cx="2951163" cy="273526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3333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8" name="AutoShape 14" descr="1214893071 (Large)">
            <a:extLst>
              <a:ext uri="{FF2B5EF4-FFF2-40B4-BE49-F238E27FC236}">
                <a16:creationId xmlns:a16="http://schemas.microsoft.com/office/drawing/2014/main" id="{42C8E7A0-42E9-4738-BC6A-479D82C8F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476252"/>
            <a:ext cx="2951162" cy="273526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3333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6159" name="Rectangle 15" descr="1214893071 (Large)">
            <a:extLst>
              <a:ext uri="{FF2B5EF4-FFF2-40B4-BE49-F238E27FC236}">
                <a16:creationId xmlns:a16="http://schemas.microsoft.com/office/drawing/2014/main" id="{0CCE4814-8338-403E-803C-A5CB5AC05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2" y="333375"/>
            <a:ext cx="8424863" cy="61928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3333CC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6160" name="Rectangle 16" descr="1214893071 (Large)">
            <a:extLst>
              <a:ext uri="{FF2B5EF4-FFF2-40B4-BE49-F238E27FC236}">
                <a16:creationId xmlns:a16="http://schemas.microsoft.com/office/drawing/2014/main" id="{B102AA77-C1EE-45F7-8C3F-53871B7D99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497888" cy="61928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3333CC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2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8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3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3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4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AutoShape 6" descr="1214894900 (Large)">
            <a:extLst>
              <a:ext uri="{FF2B5EF4-FFF2-40B4-BE49-F238E27FC236}">
                <a16:creationId xmlns:a16="http://schemas.microsoft.com/office/drawing/2014/main" id="{D33328B4-47B4-4F96-B931-AB9A5DD5E7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2" y="549277"/>
            <a:ext cx="6048375" cy="4392613"/>
          </a:xfrm>
          <a:prstGeom prst="flowChartDelay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7175" name="AutoShape 7" descr="1214894900 (Large)">
            <a:extLst>
              <a:ext uri="{FF2B5EF4-FFF2-40B4-BE49-F238E27FC236}">
                <a16:creationId xmlns:a16="http://schemas.microsoft.com/office/drawing/2014/main" id="{EDAA1066-81A6-4ADD-9104-AF387196F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7" y="2060577"/>
            <a:ext cx="6048375" cy="4392613"/>
          </a:xfrm>
          <a:prstGeom prst="flowChartDelay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7176" name="AutoShape 8" descr="1214894900 (Large)">
            <a:extLst>
              <a:ext uri="{FF2B5EF4-FFF2-40B4-BE49-F238E27FC236}">
                <a16:creationId xmlns:a16="http://schemas.microsoft.com/office/drawing/2014/main" id="{8138B14F-6F96-49F3-BED0-B4B12F8195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9277"/>
            <a:ext cx="8280400" cy="5903913"/>
          </a:xfrm>
          <a:prstGeom prst="flowChartDelay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7177" name="AutoShape 9" descr="1214894900 (Large)">
            <a:extLst>
              <a:ext uri="{FF2B5EF4-FFF2-40B4-BE49-F238E27FC236}">
                <a16:creationId xmlns:a16="http://schemas.microsoft.com/office/drawing/2014/main" id="{16737ED3-EA01-456B-980E-E212EE334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9277"/>
            <a:ext cx="8280400" cy="5903913"/>
          </a:xfrm>
          <a:prstGeom prst="flowChartDelay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Left"/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9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7" presetID="3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AutoShape 4">
            <a:extLst>
              <a:ext uri="{FF2B5EF4-FFF2-40B4-BE49-F238E27FC236}">
                <a16:creationId xmlns:a16="http://schemas.microsoft.com/office/drawing/2014/main" id="{28747C10-5535-49E6-B63C-CEE681AE2F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7" y="404813"/>
            <a:ext cx="8569325" cy="6121400"/>
          </a:xfrm>
          <a:prstGeom prst="flowChartInternalStorag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FF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8197" name="AutoShape 5">
            <a:extLst>
              <a:ext uri="{FF2B5EF4-FFF2-40B4-BE49-F238E27FC236}">
                <a16:creationId xmlns:a16="http://schemas.microsoft.com/office/drawing/2014/main" id="{09578710-E689-4234-9012-BB9363EAF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7" y="404813"/>
            <a:ext cx="8569325" cy="6121400"/>
          </a:xfrm>
          <a:prstGeom prst="flowChartInternalStorag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FF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8198" name="AutoShape 6">
            <a:extLst>
              <a:ext uri="{FF2B5EF4-FFF2-40B4-BE49-F238E27FC236}">
                <a16:creationId xmlns:a16="http://schemas.microsoft.com/office/drawing/2014/main" id="{6BAAD8EA-3259-4D4B-82A9-618512700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7" y="404813"/>
            <a:ext cx="8569325" cy="6121400"/>
          </a:xfrm>
          <a:prstGeom prst="flowChartInternalStorag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FF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0" presetClass="exit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AutoShape 6" descr="1214895476 (Medium)">
            <a:extLst>
              <a:ext uri="{FF2B5EF4-FFF2-40B4-BE49-F238E27FC236}">
                <a16:creationId xmlns:a16="http://schemas.microsoft.com/office/drawing/2014/main" id="{308B2B2D-AC30-46E0-85B9-04DE15F5E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260352"/>
            <a:ext cx="360362" cy="6264275"/>
          </a:xfrm>
          <a:prstGeom prst="star24">
            <a:avLst>
              <a:gd name="adj" fmla="val 375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FF9933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9223" name="AutoShape 7" descr="1214895476 (Medium)">
            <a:extLst>
              <a:ext uri="{FF2B5EF4-FFF2-40B4-BE49-F238E27FC236}">
                <a16:creationId xmlns:a16="http://schemas.microsoft.com/office/drawing/2014/main" id="{C1380267-CFA7-4363-8345-1D325FB32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9788" y="260352"/>
            <a:ext cx="360362" cy="6264275"/>
          </a:xfrm>
          <a:prstGeom prst="star24">
            <a:avLst>
              <a:gd name="adj" fmla="val 375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FF9933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9224" name="AutoShape 8" descr="1214895476 (Medium)">
            <a:extLst>
              <a:ext uri="{FF2B5EF4-FFF2-40B4-BE49-F238E27FC236}">
                <a16:creationId xmlns:a16="http://schemas.microsoft.com/office/drawing/2014/main" id="{789B7614-2D04-4D2F-A1E9-D55D5251A6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692152"/>
            <a:ext cx="7129462" cy="5040313"/>
          </a:xfrm>
          <a:prstGeom prst="flowChartAlternateProcess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prstShdw prst="shdw17" dist="17961" dir="13500000">
              <a:srgbClr val="FF9933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9225" name="AutoShape 9" descr="1214895476 (Medium)">
            <a:extLst>
              <a:ext uri="{FF2B5EF4-FFF2-40B4-BE49-F238E27FC236}">
                <a16:creationId xmlns:a16="http://schemas.microsoft.com/office/drawing/2014/main" id="{F7681CB1-EACB-4FB6-847D-22E237FF5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692152"/>
            <a:ext cx="7129462" cy="5040313"/>
          </a:xfrm>
          <a:prstGeom prst="flowChartAlternateProcess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prstShdw prst="shdw17" dist="17961" dir="13500000">
              <a:srgbClr val="FF9933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9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Documents">
            <a:extLst>
              <a:ext uri="{FF2B5EF4-FFF2-40B4-BE49-F238E27FC236}">
                <a16:creationId xmlns:a16="http://schemas.microsoft.com/office/drawing/2014/main" id="{3E541DB3-E43D-4999-8F30-BC90B91CBE20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3851275" y="404813"/>
            <a:ext cx="4997450" cy="5903912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18900000" algn="ctr" rotWithShape="0">
              <a:srgbClr val="D60093">
                <a:alpha val="50000"/>
              </a:srgbClr>
            </a:outerShdw>
          </a:effectLst>
        </p:spPr>
        <p:txBody>
          <a:bodyPr/>
          <a:lstStyle/>
          <a:p>
            <a:endParaRPr lang="nl-BE"/>
          </a:p>
        </p:txBody>
      </p:sp>
      <p:sp>
        <p:nvSpPr>
          <p:cNvPr id="10245" name="Documents">
            <a:extLst>
              <a:ext uri="{FF2B5EF4-FFF2-40B4-BE49-F238E27FC236}">
                <a16:creationId xmlns:a16="http://schemas.microsoft.com/office/drawing/2014/main" id="{0DB15AA2-FB81-4CA9-82FE-3028E976233F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0825" y="404813"/>
            <a:ext cx="4997450" cy="5903912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D60093">
                <a:alpha val="50000"/>
              </a:srgbClr>
            </a:outerShdw>
          </a:effectLst>
        </p:spPr>
        <p:txBody>
          <a:bodyPr/>
          <a:lstStyle/>
          <a:p>
            <a:endParaRPr lang="nl-BE"/>
          </a:p>
        </p:txBody>
      </p:sp>
      <p:sp>
        <p:nvSpPr>
          <p:cNvPr id="10246" name="Document" descr="1214894334 (Large)">
            <a:extLst>
              <a:ext uri="{FF2B5EF4-FFF2-40B4-BE49-F238E27FC236}">
                <a16:creationId xmlns:a16="http://schemas.microsoft.com/office/drawing/2014/main" id="{5C897EA3-7E1D-4630-96E1-267EC0B1B4A2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179390" y="404815"/>
            <a:ext cx="8713787" cy="6192837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D60093">
                <a:alpha val="50000"/>
              </a:srgbClr>
            </a:outerShdw>
          </a:effectLst>
        </p:spPr>
        <p:txBody>
          <a:bodyPr/>
          <a:lstStyle/>
          <a:p>
            <a:endParaRPr lang="nl-BE"/>
          </a:p>
        </p:txBody>
      </p:sp>
      <p:sp>
        <p:nvSpPr>
          <p:cNvPr id="10247" name="Document" descr="1214894334 (Large)">
            <a:extLst>
              <a:ext uri="{FF2B5EF4-FFF2-40B4-BE49-F238E27FC236}">
                <a16:creationId xmlns:a16="http://schemas.microsoft.com/office/drawing/2014/main" id="{869DDC0E-0AB6-4AE8-BCB5-8695D405F865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179390" y="404815"/>
            <a:ext cx="8713787" cy="6192837"/>
          </a:xfrm>
          <a:custGeom>
            <a:avLst/>
            <a:gdLst>
              <a:gd name="T0" fmla="*/ 10757 w 21600"/>
              <a:gd name="T1" fmla="*/ 21632 h 21600"/>
              <a:gd name="T2" fmla="*/ 85 w 21600"/>
              <a:gd name="T3" fmla="*/ 10849 h 21600"/>
              <a:gd name="T4" fmla="*/ 10757 w 21600"/>
              <a:gd name="T5" fmla="*/ 81 h 21600"/>
              <a:gd name="T6" fmla="*/ 21706 w 21600"/>
              <a:gd name="T7" fmla="*/ 10652 h 21600"/>
              <a:gd name="T8" fmla="*/ 10757 w 21600"/>
              <a:gd name="T9" fmla="*/ 21632 h 21600"/>
              <a:gd name="T10" fmla="*/ 0 w 21600"/>
              <a:gd name="T11" fmla="*/ 0 h 21600"/>
              <a:gd name="T12" fmla="*/ 21600 w 21600"/>
              <a:gd name="T13" fmla="*/ 0 h 21600"/>
              <a:gd name="T14" fmla="*/ 21600 w 21600"/>
              <a:gd name="T15" fmla="*/ 21600 h 21600"/>
              <a:gd name="T16" fmla="*/ 977 w 21600"/>
              <a:gd name="T17" fmla="*/ 818 h 21600"/>
              <a:gd name="T18" fmla="*/ 20622 w 21600"/>
              <a:gd name="T19" fmla="*/ 1642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13500000" algn="ctr" rotWithShape="0">
              <a:srgbClr val="D60093">
                <a:alpha val="50000"/>
              </a:srgbClr>
            </a:outerShdw>
          </a:effectLst>
        </p:spPr>
        <p:txBody>
          <a:bodyPr/>
          <a:lstStyle/>
          <a:p>
            <a:endParaRPr lang="nl-B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9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0" presetID="17" presetClass="exit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AutoShape 6">
            <a:extLst>
              <a:ext uri="{FF2B5EF4-FFF2-40B4-BE49-F238E27FC236}">
                <a16:creationId xmlns:a16="http://schemas.microsoft.com/office/drawing/2014/main" id="{448C06E5-CDA0-45F3-BE53-C839E25F4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196975"/>
            <a:ext cx="4032250" cy="5111750"/>
          </a:xfrm>
          <a:prstGeom prst="can">
            <a:avLst>
              <a:gd name="adj" fmla="val 31693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18900000" algn="ctr" rotWithShape="0">
              <a:srgbClr val="0099FF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1271" name="AutoShape 7" descr="1214893319 (Large)">
            <a:extLst>
              <a:ext uri="{FF2B5EF4-FFF2-40B4-BE49-F238E27FC236}">
                <a16:creationId xmlns:a16="http://schemas.microsoft.com/office/drawing/2014/main" id="{B3E48570-FDFD-4DEE-B642-6ED7E71C3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196975"/>
            <a:ext cx="4032250" cy="1295400"/>
          </a:xfrm>
          <a:prstGeom prst="flowChartConnec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11272" name="AutoShape 8" descr="1214893319 (Large)">
            <a:extLst>
              <a:ext uri="{FF2B5EF4-FFF2-40B4-BE49-F238E27FC236}">
                <a16:creationId xmlns:a16="http://schemas.microsoft.com/office/drawing/2014/main" id="{48F1025D-DDA4-41A6-9354-131EFBBAE8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5" y="476250"/>
            <a:ext cx="2808287" cy="3024188"/>
          </a:xfrm>
          <a:prstGeom prst="flowChartConnec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12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00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99FF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1273" name="AutoShape 9" descr="1214893319 (Large)">
            <a:extLst>
              <a:ext uri="{FF2B5EF4-FFF2-40B4-BE49-F238E27FC236}">
                <a16:creationId xmlns:a16="http://schemas.microsoft.com/office/drawing/2014/main" id="{0EE5657B-3677-4D6E-9E80-653885FEE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3573465"/>
            <a:ext cx="2808288" cy="3024187"/>
          </a:xfrm>
          <a:prstGeom prst="flowChartConnec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0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00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99FF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1275" name="AutoShape 11" descr="1214893319 (Large)">
            <a:extLst>
              <a:ext uri="{FF2B5EF4-FFF2-40B4-BE49-F238E27FC236}">
                <a16:creationId xmlns:a16="http://schemas.microsoft.com/office/drawing/2014/main" id="{CEA87034-4C8C-447F-BDE6-7B9A7A66E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2" y="333375"/>
            <a:ext cx="4176713" cy="619125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600000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00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1276" name="AutoShape 12" descr="1214893319 (Large)">
            <a:extLst>
              <a:ext uri="{FF2B5EF4-FFF2-40B4-BE49-F238E27FC236}">
                <a16:creationId xmlns:a16="http://schemas.microsoft.com/office/drawing/2014/main" id="{3AC05842-7D16-4F40-B36D-93B3D5DC1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90" y="331790"/>
            <a:ext cx="4105275" cy="6192837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09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00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 descr="1214892972 (Large)">
            <a:extLst>
              <a:ext uri="{FF2B5EF4-FFF2-40B4-BE49-F238E27FC236}">
                <a16:creationId xmlns:a16="http://schemas.microsoft.com/office/drawing/2014/main" id="{2A3E5CBF-39C4-4916-AAE7-2A50DF1F3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973138" y="1268413"/>
            <a:ext cx="6192838" cy="43926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>
              <a:rot lat="0" lon="16499998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2293" name="Rectangle 5" descr="1214892972 (Large)">
            <a:extLst>
              <a:ext uri="{FF2B5EF4-FFF2-40B4-BE49-F238E27FC236}">
                <a16:creationId xmlns:a16="http://schemas.microsoft.com/office/drawing/2014/main" id="{5FF8BA51-BDBA-45D2-A417-B66A8CBC8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2" y="1125540"/>
            <a:ext cx="6481763" cy="47529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>
              <a:rot lat="0" lon="3000000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rgbClr val="FF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2294" name="AutoShape 6" descr="1214892972 (Large)">
            <a:extLst>
              <a:ext uri="{FF2B5EF4-FFF2-40B4-BE49-F238E27FC236}">
                <a16:creationId xmlns:a16="http://schemas.microsoft.com/office/drawing/2014/main" id="{61D9B0B1-A609-47CB-8EEE-85F44F78E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04815"/>
            <a:ext cx="8496300" cy="6192837"/>
          </a:xfrm>
          <a:prstGeom prst="flowChartProcess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>
              <a:rot lat="0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rgbClr val="FF99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2295" name="AutoShape 7" descr="1214892972 (Large)">
            <a:extLst>
              <a:ext uri="{FF2B5EF4-FFF2-40B4-BE49-F238E27FC236}">
                <a16:creationId xmlns:a16="http://schemas.microsoft.com/office/drawing/2014/main" id="{0CF48537-0B65-45DD-A280-8C8F9EB3B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476252"/>
            <a:ext cx="8532812" cy="6119813"/>
          </a:xfrm>
          <a:prstGeom prst="flowChartProcess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>
              <a:rot lat="0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rgbClr val="FF99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AutoShape 4" descr="1214894479 (Large)">
            <a:extLst>
              <a:ext uri="{FF2B5EF4-FFF2-40B4-BE49-F238E27FC236}">
                <a16:creationId xmlns:a16="http://schemas.microsoft.com/office/drawing/2014/main" id="{35837C0B-EA28-473D-BF20-8F85F796ED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333375"/>
            <a:ext cx="8570912" cy="6191250"/>
          </a:xfrm>
          <a:prstGeom prst="bevel">
            <a:avLst>
              <a:gd name="adj" fmla="val 125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317500">
            <a:pattFill prst="sphere">
              <a:fgClr>
                <a:srgbClr val="030131"/>
              </a:fgClr>
              <a:bgClr>
                <a:srgbClr val="800000"/>
              </a:bgClr>
            </a:patt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rgbClr val="3333CC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13317" name="AutoShape 5" descr="1214894479 (Large)">
            <a:extLst>
              <a:ext uri="{FF2B5EF4-FFF2-40B4-BE49-F238E27FC236}">
                <a16:creationId xmlns:a16="http://schemas.microsoft.com/office/drawing/2014/main" id="{F79A2773-B210-4E31-8AA6-498693958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549275"/>
            <a:ext cx="647700" cy="5759450"/>
          </a:xfrm>
          <a:prstGeom prst="flowChartCollat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rgbClr val="3333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3318" name="AutoShape 6" descr="1214894479 (Large)">
            <a:extLst>
              <a:ext uri="{FF2B5EF4-FFF2-40B4-BE49-F238E27FC236}">
                <a16:creationId xmlns:a16="http://schemas.microsoft.com/office/drawing/2014/main" id="{367325E1-5FF1-48F4-8620-EA2F368699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2450" y="549275"/>
            <a:ext cx="647700" cy="5759450"/>
          </a:xfrm>
          <a:prstGeom prst="flowChartCollat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3333CC">
                <a:alpha val="50000"/>
              </a:srgb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pic>
        <p:nvPicPr>
          <p:cNvPr id="13319" name="Picture 7" descr="1214893811 (Large)">
            <a:extLst>
              <a:ext uri="{FF2B5EF4-FFF2-40B4-BE49-F238E27FC236}">
                <a16:creationId xmlns:a16="http://schemas.microsoft.com/office/drawing/2014/main" id="{907C7590-56CB-4DEB-B367-9A24A9747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68415"/>
            <a:ext cx="6697662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1214893811 (Large)">
            <a:extLst>
              <a:ext uri="{FF2B5EF4-FFF2-40B4-BE49-F238E27FC236}">
                <a16:creationId xmlns:a16="http://schemas.microsoft.com/office/drawing/2014/main" id="{117869FA-A381-443F-8C67-7B39EA35D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68415"/>
            <a:ext cx="6697662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1" name="AutoShape 9" descr="1214893811">
            <a:extLst>
              <a:ext uri="{FF2B5EF4-FFF2-40B4-BE49-F238E27FC236}">
                <a16:creationId xmlns:a16="http://schemas.microsoft.com/office/drawing/2014/main" id="{6BE0A58A-2FCA-45E1-A29B-0287A1250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90" y="333375"/>
            <a:ext cx="720725" cy="6192838"/>
          </a:xfrm>
          <a:prstGeom prst="star32">
            <a:avLst>
              <a:gd name="adj" fmla="val 3750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tx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  <p:sp>
        <p:nvSpPr>
          <p:cNvPr id="13322" name="AutoShape 10" descr="1214893811">
            <a:extLst>
              <a:ext uri="{FF2B5EF4-FFF2-40B4-BE49-F238E27FC236}">
                <a16:creationId xmlns:a16="http://schemas.microsoft.com/office/drawing/2014/main" id="{F02D27FC-AFE3-4117-A9E8-F388582708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5327" y="260350"/>
            <a:ext cx="720725" cy="6192838"/>
          </a:xfrm>
          <a:prstGeom prst="star32">
            <a:avLst>
              <a:gd name="adj" fmla="val 3750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tx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nl-B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5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AutoShape 4" descr="1214894611 (Medium)">
            <a:extLst>
              <a:ext uri="{FF2B5EF4-FFF2-40B4-BE49-F238E27FC236}">
                <a16:creationId xmlns:a16="http://schemas.microsoft.com/office/drawing/2014/main" id="{A8F27CD1-46F8-4F9D-BA69-D0644D72C4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5" y="549275"/>
            <a:ext cx="5184775" cy="5113338"/>
          </a:xfrm>
          <a:prstGeom prst="flowChartConnec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>
              <a:rot lat="0" lon="21299999" rev="0"/>
            </a:camera>
            <a:lightRig rig="legacyFlat2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4341" name="AutoShape 5" descr="1214894611 (Medium)">
            <a:extLst>
              <a:ext uri="{FF2B5EF4-FFF2-40B4-BE49-F238E27FC236}">
                <a16:creationId xmlns:a16="http://schemas.microsoft.com/office/drawing/2014/main" id="{CC9676B6-F0E0-4DDC-B029-73DD47F607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5" y="549275"/>
            <a:ext cx="5184775" cy="5113338"/>
          </a:xfrm>
          <a:prstGeom prst="flowChartConnec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4342" name="AutoShape 6" descr="1214894611 (Medium)">
            <a:extLst>
              <a:ext uri="{FF2B5EF4-FFF2-40B4-BE49-F238E27FC236}">
                <a16:creationId xmlns:a16="http://schemas.microsoft.com/office/drawing/2014/main" id="{3D348B42-4744-4856-BDCA-FA0EEC949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4890" y="476252"/>
            <a:ext cx="2592387" cy="2593975"/>
          </a:xfrm>
          <a:prstGeom prst="flowChartConnec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>
              <a:rot lat="0" lon="6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nl-BE"/>
          </a:p>
        </p:txBody>
      </p:sp>
      <p:sp>
        <p:nvSpPr>
          <p:cNvPr id="14344" name="WordArt 8">
            <a:hlinkClick r:id="rId3"/>
            <a:extLst>
              <a:ext uri="{FF2B5EF4-FFF2-40B4-BE49-F238E27FC236}">
                <a16:creationId xmlns:a16="http://schemas.microsoft.com/office/drawing/2014/main" id="{C5BA07F5-6A17-43E8-A8E3-33F293DD371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84665" y="6165850"/>
            <a:ext cx="4446587" cy="2365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l-BE" sz="3600" kern="10">
                <a:ln w="0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ook Antiqua" panose="02040602050305030304" pitchFamily="18" charset="0"/>
              </a:rPr>
              <a:t>http://blog.seniorennet.nl/hanspowerpoint/</a:t>
            </a:r>
            <a:endParaRPr lang="nl-BE" sz="3600" kern="10" dirty="0">
              <a:ln w="0">
                <a:solidFill>
                  <a:schemeClr val="bg1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Book Antiqua" panose="02040602050305030304" pitchFamily="18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9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62D3EAB-F75E-4F38-AAFE-AAEA781C44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4E6AA06-FF04-4AE4-8111-4269593FA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91B036A0-3AF9-49D6-9DA0-2D87D6DE5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6F81811-AE25-4242-BCE6-9B6130BA4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75F8024-E858-4D8F-ACCD-1072F5304B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18D356FF-734C-42FC-835B-D9BF625A5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167FAAF0-28D5-4624-B33A-0B4242BFB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FC08AE3F-1587-4264-BF51-EBE0782D5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99FE21C9-1EB2-4734-A29D-34F4DE32E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B909EB28-E4FF-4EAD-9E73-733C45BE7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4B12515-241A-46FB-96AE-0B17EB156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</TotalTime>
  <Words>29</Words>
  <Application>Microsoft Office PowerPoint</Application>
  <PresentationFormat>Diavoorstelling (4:3)</PresentationFormat>
  <Paragraphs>5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18" baseType="lpstr">
      <vt:lpstr>Arial</vt:lpstr>
      <vt:lpstr>Book Antiqua</vt:lpstr>
      <vt:lpstr>Kristen ITC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25</cp:revision>
  <dcterms:created xsi:type="dcterms:W3CDTF">2008-07-10T19:48:51Z</dcterms:created>
  <dcterms:modified xsi:type="dcterms:W3CDTF">2018-07-25T19:10:08Z</dcterms:modified>
</cp:coreProperties>
</file>