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1" r:id="rId3"/>
    <p:sldId id="268" r:id="rId4"/>
    <p:sldId id="257" r:id="rId5"/>
    <p:sldId id="273" r:id="rId6"/>
    <p:sldId id="269" r:id="rId7"/>
    <p:sldId id="262" r:id="rId8"/>
    <p:sldId id="258" r:id="rId9"/>
    <p:sldId id="263" r:id="rId10"/>
    <p:sldId id="259" r:id="rId11"/>
    <p:sldId id="264" r:id="rId12"/>
    <p:sldId id="267" r:id="rId13"/>
    <p:sldId id="274" r:id="rId14"/>
    <p:sldId id="260" r:id="rId15"/>
    <p:sldId id="270" r:id="rId16"/>
    <p:sldId id="265" r:id="rId17"/>
    <p:sldId id="266" r:id="rId18"/>
    <p:sldId id="271" r:id="rId19"/>
    <p:sldId id="272" r:id="rId20"/>
    <p:sldId id="275" r:id="rId21"/>
    <p:sldId id="276" r:id="rId22"/>
  </p:sldIdLst>
  <p:sldSz cx="12192000" cy="6858000"/>
  <p:notesSz cx="6858000" cy="9144000"/>
  <p:embeddedFontLst>
    <p:embeddedFont>
      <p:font typeface="Abadi" panose="020B0604020104020204" pitchFamily="34" charset="0"/>
      <p:regular r:id="rId23"/>
    </p:embeddedFont>
    <p:embeddedFont>
      <p:font typeface="Bernard MT Condensed" panose="02050806060905020404" pitchFamily="18" charset="0"/>
      <p:regular r:id="rId24"/>
    </p:embeddedFont>
    <p:embeddedFont>
      <p:font typeface="Bodoni MT Black" panose="02070A03080606020203" pitchFamily="18" charset="0"/>
      <p:bold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Kristen ITC" panose="03050502040202030202" pitchFamily="66" charset="0"/>
      <p:regular r:id="rId33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vdZ8X2oWejiEJiTCAZjpA==" hashData="59VdO8ZVzySdkBVq7Ptrxo8lEGOu1kYw7vbv+AUoKwq5o4QkR4jSAgqxnqJbNF9UENinq17BfbyylM9Ja0pX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5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4EF16F-C0E9-424A-BD1A-BE49D3271D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DFF021A-10CD-44E4-AB44-AF82AE9AD8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E4D1CC8-591D-4912-AF04-993FA3BC7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A151291-5C93-4685-814D-5068FF35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B5B4CB9-6E2E-4B8F-A6BA-AA4895EFF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92130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ABA878-17EB-4391-97C2-0C76AFE44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A1ED8CA-A7A4-4886-A573-92D9256BCE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C48C7F4-F2FF-410F-BDA7-2CADDB63D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CA8DA28-5A15-453E-91E2-72933DED8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BF74AB2-3526-42BA-AF48-663DD6D22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91726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AD1B44-F647-46FA-852C-5F064949A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7FD0831-9CD0-4F0D-9B21-0B563393EA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9D44279-AD6C-4B0F-AE0A-86C3E2F7B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5F19D24-E872-4458-892A-38942A9AA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5AF85C-55B6-427B-A8E1-59824872E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63643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492382-57F1-4C46-AFB9-AF578FB0D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7537436-B4E7-493D-B29C-FF2C1C13B8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158D44C-A7A7-423A-AB89-BEED7CF4C7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16EAB4D-5B0E-4B01-B842-5ECA46FA6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4070184-8F4B-4CF5-A814-4A322A672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3CBD336-1CBF-4062-8BE0-BB1FE717A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91893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493156-6D05-4AF6-B765-F5CAA969F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A39F69E-7CDE-4E14-80CB-D5C680D4FD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0C3C167-5220-4AAA-A757-550138E5A5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28B96D3-192E-4232-8941-94570BF4D6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737D3FCF-249A-4938-B031-26FC18CBB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59F91F45-24EE-488F-BB3A-F78C37ADC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C5468DD-90BA-4999-9570-C0E44531E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25DF6D97-0DF8-4859-9F7C-6C55ADED5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38261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AE2A7A-BD7C-49CB-A387-46BE8103E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7478AB9-805C-4689-AD47-A82A6CFF6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A48DA90-15FF-4591-9FB5-2438B0FE7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E725D91-F90D-48C2-B6DD-A135B5907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10943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D68808F-7DDC-47B5-9FE1-5E5C91ECE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F19C2551-63EA-4285-923F-6B1399024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EA23E17-328B-4747-91C2-DC6310C1F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70146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E99743-958D-492A-BEFD-E6F2CB161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085BE8A-7F0D-4342-9DF3-92FCA63F62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0235867-34CB-4509-BC76-74C3E01EBE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6DCCBEC-BF16-4F8A-89A0-DEBAB1719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B28D9A4-C3EF-46E7-B0E8-9898150D2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F6F84C4-EC3C-40E7-AEF8-B40C3CD77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0143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5EE8F3-3C82-4221-9695-E91779EA6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001E0E9-AB09-455F-9F68-660AC52F47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DAD4AF9-29D0-4503-85CF-B4B64EC89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FEE904C-8C4C-427D-84D0-2885BD076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2840ABA-2FB9-4DA7-86EB-6E1E0C762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406F15C-E0ED-4B0D-B924-A9E1758CC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6828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FB3339-9110-45EA-9AB5-EC51320DD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D48BD41-7076-4392-AF61-678A684326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86D7520-D89F-479F-A0D9-B0E6775AE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79D2C4D-03A4-4966-923F-5C9CBAF33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209794D-16AD-435C-8BCC-96ACBCA54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23820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A9AA028-4995-4E32-BC55-DCAB248F2D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5AF7EE2-B10B-4DFF-8F5C-0DC17B1453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3534078-30A6-4B37-B810-60D4E90CD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F7353BA-FB42-4DFC-8E15-6D0E187DA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B9C2F1B-1F15-4E80-ADBC-B7EEDDEC4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1395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1AD179A6-8185-44A0-B038-511DC5B6E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8228815-0E29-4A90-8902-FCF7421052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5B1DB54-4B10-4955-9D0C-0EFADC41C2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C46E8-B364-4355-92B9-B086FF2AC8ED}" type="datetimeFigureOut">
              <a:rPr lang="nl-BE" smtClean="0"/>
              <a:t>13/08/2018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514BF6A-A3FB-4D92-812A-6EB91DA368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4347FE1-7CBC-4C1E-83EB-13DBFFC389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80DEB-B86B-4A4A-94D8-CEB364453A5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70508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elektronica, scherm, monitor, persoon&#10;&#10;Beschrijving is gegenereerd met hoge betrouwbaarheid">
            <a:extLst>
              <a:ext uri="{FF2B5EF4-FFF2-40B4-BE49-F238E27FC236}">
                <a16:creationId xmlns:a16="http://schemas.microsoft.com/office/drawing/2014/main" id="{B409EB5C-FD56-4BD4-AC74-85E3ABDF80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BFA43714-94D3-4FCF-A802-F07DAFAA3CDC}"/>
              </a:ext>
            </a:extLst>
          </p:cNvPr>
          <p:cNvSpPr/>
          <p:nvPr/>
        </p:nvSpPr>
        <p:spPr>
          <a:xfrm>
            <a:off x="2688838" y="852097"/>
            <a:ext cx="63516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8000" b="1">
                <a:ln w="28575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 Loving You</a:t>
            </a:r>
            <a:endParaRPr lang="nl-NL" sz="8000" b="1" cap="none" spc="0" dirty="0">
              <a:ln w="28575">
                <a:solidFill>
                  <a:schemeClr val="bg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A573E523-D63E-4693-98F7-F10008765D5D}"/>
              </a:ext>
            </a:extLst>
          </p:cNvPr>
          <p:cNvSpPr/>
          <p:nvPr/>
        </p:nvSpPr>
        <p:spPr>
          <a:xfrm>
            <a:off x="9112510" y="5824835"/>
            <a:ext cx="25394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85252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nard MT Condensed" panose="02050806060905020404" pitchFamily="18" charset="0"/>
              </a:rPr>
              <a:t>Powerpoint Hans</a:t>
            </a:r>
            <a:endParaRPr lang="nl-NL" sz="28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85252F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03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18 Minnie Riperton - Loving You.wav"/>
          </p:stSnd>
        </p:sndAc>
      </p:transition>
    </mc:Choice>
    <mc:Fallback xmlns="">
      <p:transition spd="slow" advClick="0" advTm="14000">
        <p:sndAc>
          <p:stSnd>
            <p:snd r:embed="rId5" name="18 Minnie Riperton - Loving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ater, grond&#10;&#10;Beschrijving is gegenereerd met hoge betrouwbaarheid">
            <a:extLst>
              <a:ext uri="{FF2B5EF4-FFF2-40B4-BE49-F238E27FC236}">
                <a16:creationId xmlns:a16="http://schemas.microsoft.com/office/drawing/2014/main" id="{9E17E49A-FE4D-431A-95CF-7785A7089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1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aard, buiten, water, strand&#10;&#10;Beschrijving is gegenereerd met zeer hoge betrouwbaarheid">
            <a:extLst>
              <a:ext uri="{FF2B5EF4-FFF2-40B4-BE49-F238E27FC236}">
                <a16:creationId xmlns:a16="http://schemas.microsoft.com/office/drawing/2014/main" id="{37A9A9B7-064B-4181-8107-8757B18106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7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object, fotolijstje&#10;&#10;Beschrijving is gegenereerd met hoge betrouwbaarheid">
            <a:extLst>
              <a:ext uri="{FF2B5EF4-FFF2-40B4-BE49-F238E27FC236}">
                <a16:creationId xmlns:a16="http://schemas.microsoft.com/office/drawing/2014/main" id="{B3F2D002-9F2F-46B0-B05A-FB5665F896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63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F7C9915-8B4B-467E-B97A-348E5179CA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77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lefoon, mobiele telefoon, persoon, praten&#10;&#10;Beschrijving is gegenereerd met zeer hoge betrouwbaarheid">
            <a:extLst>
              <a:ext uri="{FF2B5EF4-FFF2-40B4-BE49-F238E27FC236}">
                <a16:creationId xmlns:a16="http://schemas.microsoft.com/office/drawing/2014/main" id="{849F92E9-4274-4665-80DB-CCDCBC39B9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9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onitor, zitten, tafel, computer&#10;&#10;Beschrijving is gegenereerd met zeer hoge betrouwbaarheid">
            <a:extLst>
              <a:ext uri="{FF2B5EF4-FFF2-40B4-BE49-F238E27FC236}">
                <a16:creationId xmlns:a16="http://schemas.microsoft.com/office/drawing/2014/main" id="{DD77A423-7AF2-4708-A23D-BE3372D899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33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man&#10;&#10;Beschrijving is gegenereerd met hoge betrouwbaarheid">
            <a:extLst>
              <a:ext uri="{FF2B5EF4-FFF2-40B4-BE49-F238E27FC236}">
                <a16:creationId xmlns:a16="http://schemas.microsoft.com/office/drawing/2014/main" id="{3A5A483B-DA9D-4DC6-81CC-8BBE16A361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47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onitor, elektronica, scherm, fotolijstje&#10;&#10;Beschrijving is gegenereerd met hoge betrouwbaarheid">
            <a:extLst>
              <a:ext uri="{FF2B5EF4-FFF2-40B4-BE49-F238E27FC236}">
                <a16:creationId xmlns:a16="http://schemas.microsoft.com/office/drawing/2014/main" id="{4CC09257-072D-488C-8410-431002A73C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34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object, persoon, lucht&#10;&#10;Beschrijving is gegenereerd met hoge betrouwbaarheid">
            <a:extLst>
              <a:ext uri="{FF2B5EF4-FFF2-40B4-BE49-F238E27FC236}">
                <a16:creationId xmlns:a16="http://schemas.microsoft.com/office/drawing/2014/main" id="{B5C942B0-F4FA-43C7-A7C7-05747ACBCA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39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elektronica&#10;&#10;Beschrijving is gegenereerd met zeer hoge betrouwbaarheid">
            <a:extLst>
              <a:ext uri="{FF2B5EF4-FFF2-40B4-BE49-F238E27FC236}">
                <a16:creationId xmlns:a16="http://schemas.microsoft.com/office/drawing/2014/main" id="{F3A3BD1B-0ADE-4294-BC9A-249841266D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75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, buiten, persoon, water&#10;&#10;Beschrijving is gegenereerd met hoge betrouwbaarheid">
            <a:extLst>
              <a:ext uri="{FF2B5EF4-FFF2-40B4-BE49-F238E27FC236}">
                <a16:creationId xmlns:a16="http://schemas.microsoft.com/office/drawing/2014/main" id="{68BD38EF-6FC9-4FDA-B1F0-8E65B08F66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26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araplu, gebouw, vasthouden, buiten&#10;&#10;Beschrijving is gegenereerd met zeer hoge betrouwbaarheid">
            <a:extLst>
              <a:ext uri="{FF2B5EF4-FFF2-40B4-BE49-F238E27FC236}">
                <a16:creationId xmlns:a16="http://schemas.microsoft.com/office/drawing/2014/main" id="{976A576D-4048-4C74-A2A6-B922E8E79C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32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rond, water, strand&#10;&#10;Beschrijving is gegenereerd met zeer hoge betrouwbaarheid">
            <a:extLst>
              <a:ext uri="{FF2B5EF4-FFF2-40B4-BE49-F238E27FC236}">
                <a16:creationId xmlns:a16="http://schemas.microsoft.com/office/drawing/2014/main" id="{680114B6-4278-42B2-AF6C-4C6BF541AB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07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C746C4E-A167-4807-BA87-2277EF2A67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icht, verkeer, zitten, tafel&#10;&#10;Beschrijving is gegenereerd met zeer hoge betrouwbaarheid">
            <a:extLst>
              <a:ext uri="{FF2B5EF4-FFF2-40B4-BE49-F238E27FC236}">
                <a16:creationId xmlns:a16="http://schemas.microsoft.com/office/drawing/2014/main" id="{4DF85104-5A07-4599-94B8-3977CF51BC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0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FC9D91-0E06-4D7E-B3C7-1ED13310B2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7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ater, grond&#10;&#10;Beschrijving is gegenereerd met hoge betrouwbaarheid">
            <a:extLst>
              <a:ext uri="{FF2B5EF4-FFF2-40B4-BE49-F238E27FC236}">
                <a16:creationId xmlns:a16="http://schemas.microsoft.com/office/drawing/2014/main" id="{4A26962C-5611-4CCB-9C40-22167A64FD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8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onitor, zitten, tafel, computer&#10;&#10;Beschrijving is gegenereerd met zeer hoge betrouwbaarheid">
            <a:extLst>
              <a:ext uri="{FF2B5EF4-FFF2-40B4-BE49-F238E27FC236}">
                <a16:creationId xmlns:a16="http://schemas.microsoft.com/office/drawing/2014/main" id="{EB8A9B8A-620C-4469-89AD-F3EF446B99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87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an, persoon, grond, buiten&#10;&#10;Beschrijving is gegenereerd met zeer hoge betrouwbaarheid">
            <a:extLst>
              <a:ext uri="{FF2B5EF4-FFF2-40B4-BE49-F238E27FC236}">
                <a16:creationId xmlns:a16="http://schemas.microsoft.com/office/drawing/2014/main" id="{7BF73A36-D801-4883-832E-13E5022E70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3E143CC0-B7C3-4FBF-9483-0BC7C09E2588}"/>
              </a:ext>
            </a:extLst>
          </p:cNvPr>
          <p:cNvSpPr/>
          <p:nvPr/>
        </p:nvSpPr>
        <p:spPr>
          <a:xfrm>
            <a:off x="3933757" y="5788021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64748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0D8BDE0-04F8-4AE9-B535-09B49F2364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6400CAA-4FE5-4029-8EBC-B5A61BC6C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DA4216C-396A-4EBA-B1AD-6D4AC625A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EC3CD14-91BD-4D44-A2F0-4997C42AEA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5E69670-5D72-40AC-B0A1-B95049EE83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1B250FAC-1EA9-4E8A-8E12-F20F7CDD1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21818F13-62AD-489D-9617-DA5B45FB3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94D6722-3FC8-4A9D-A3D3-59C2D0209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D2C2417-ED01-483D-8533-8E9C30CA7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C68774F-815A-4FF0-BF01-ED84FFE62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98D97226-626A-41E6-BE91-6A4EA9321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31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9" baseType="lpstr">
      <vt:lpstr>Bernard MT Condensed</vt:lpstr>
      <vt:lpstr>Calibri</vt:lpstr>
      <vt:lpstr>Bodoni MT Black</vt:lpstr>
      <vt:lpstr>Abadi</vt:lpstr>
      <vt:lpstr>Kristen ITC</vt:lpstr>
      <vt:lpstr>Arial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6</cp:revision>
  <dcterms:created xsi:type="dcterms:W3CDTF">2018-08-01T09:05:14Z</dcterms:created>
  <dcterms:modified xsi:type="dcterms:W3CDTF">2018-08-13T06:56:14Z</dcterms:modified>
</cp:coreProperties>
</file>