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70" r:id="rId3"/>
    <p:sldId id="260" r:id="rId4"/>
    <p:sldId id="256" r:id="rId5"/>
    <p:sldId id="268" r:id="rId6"/>
    <p:sldId id="275" r:id="rId7"/>
    <p:sldId id="272" r:id="rId8"/>
    <p:sldId id="263" r:id="rId9"/>
    <p:sldId id="261" r:id="rId10"/>
    <p:sldId id="262" r:id="rId11"/>
    <p:sldId id="258" r:id="rId12"/>
    <p:sldId id="264" r:id="rId13"/>
    <p:sldId id="259" r:id="rId14"/>
    <p:sldId id="265" r:id="rId15"/>
    <p:sldId id="267" r:id="rId16"/>
    <p:sldId id="274" r:id="rId17"/>
    <p:sldId id="271" r:id="rId18"/>
    <p:sldId id="276" r:id="rId19"/>
    <p:sldId id="277" r:id="rId20"/>
  </p:sldIdLst>
  <p:sldSz cx="12192000" cy="6858000"/>
  <p:notesSz cx="6858000" cy="9144000"/>
  <p:embeddedFontLst>
    <p:embeddedFont>
      <p:font typeface="Aharoni" panose="02010803020104030203" pitchFamily="2" charset="-79"/>
      <p:bold r:id="rId21"/>
    </p:embeddedFont>
    <p:embeddedFont>
      <p:font typeface="Aparajita" panose="02020603050405020304" pitchFamily="18" charset="0"/>
      <p:regular r:id="rId22"/>
      <p:bold r:id="rId23"/>
    </p:embeddedFont>
    <p:embeddedFont>
      <p:font typeface="Broadway" panose="04040905080B02020502" pitchFamily="82" charset="0"/>
      <p:regular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Calibri Light" panose="020F0302020204030204" pitchFamily="34" charset="0"/>
      <p:regular r:id="rId29"/>
      <p:italic r:id="rId30"/>
    </p:embeddedFont>
    <p:embeddedFont>
      <p:font typeface="Kristen ITC" panose="03050502040202030202" pitchFamily="66" charset="0"/>
      <p:regular r:id="rId31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hBYySTVaa8EiHYiExmFGQ==" hashData="rgMjt9VRy63zQFSpVLoRfYhzQUDnZbUNb6bvz1K5s4RrdyCb8PBp7ZwT4vIw+QRsZhzDSW6j6NuPY8WlAThci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B0F03"/>
    <a:srgbClr val="C8B286"/>
    <a:srgbClr val="452319"/>
    <a:srgbClr val="585C5F"/>
    <a:srgbClr val="224D57"/>
    <a:srgbClr val="371D18"/>
    <a:srgbClr val="4E93B2"/>
    <a:srgbClr val="1B0600"/>
    <a:srgbClr val="696D6C"/>
    <a:srgbClr val="6F847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FEBC997-AA5B-4157-9A66-A8F3CC4804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15B90F30-C14A-4D83-A35D-D6F2C29D3D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C4387ECA-1FE9-4471-8AFC-F1C64013E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F82B947-937A-41D0-9CB5-107FF8C36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2BB005AF-32C7-4AC5-B35E-2EE5AB802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771482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C89183-F04B-42A7-B573-0FA15E97AF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C30E1674-553E-48A5-B0F3-4904A5E4A9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1F0B21B-BA73-4A03-BC67-AE326F4651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81D6F994-40D5-4632-8C4C-CF4D1FD767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E7EF0A8-F893-4B0B-8A21-A222CB469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111771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91DA88BE-EBF6-476B-9C65-6A2FCBC09F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3B6697D2-89AD-4567-B590-EA5FEE812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81B5D92-2195-42EC-B353-EA1F4DD28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A423425-9C06-4481-B9B2-500199829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80C3497B-B794-4614-92CF-BD7F67BB6C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14489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190C1FD-D1EF-427A-88EA-74714E6350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84B95BE5-FC0C-4B04-B625-6E4D04275E8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8705D2E7-D2C2-4417-A5EA-ED442D034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690199D8-ABD0-41AE-992D-1934CFE49D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A804A5F6-D1B2-4AEB-9450-AE97541E1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E1C72750-DA75-4822-B428-ECA5D35B9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530058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7D23DBB-6638-49C0-A94C-A854A2C30E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81BC3-432E-455A-8173-B33D820B95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D2447F76-8ECD-4767-9650-9D10C8660C5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96F0D726-E41C-4B78-8E09-4852989BF4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47247A11-8FE0-410E-9F47-A0E4738185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323EE616-D793-4CBA-AD98-031A5B48E0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63CD6692-DA92-464D-9A5D-BDBC5024D7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3A901EEC-0975-4D23-857F-DE82BBFAFC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20426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59E97B-0C27-4FDF-A373-9D0045193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3B937310-2664-4217-B831-69E6AE7E54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F34B9112-1350-4277-B8B3-640756D42C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334191D2-6DA1-4BED-A815-17647FD2FD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4162307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3F28BBD8-6ED5-4A32-BE4B-BB1CA16664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338B8764-E9AE-4333-BA4F-5A66521493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BC8F380E-8465-4B52-90FE-68302E25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1503033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0C3357-9E16-47F7-978D-948CE88E6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A7E70408-2174-4B6C-9D95-87D7AF950C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22EE7051-49BB-47A6-B1E6-B1F9AB46E11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D63E6BE6-26CA-4EA4-94EE-6A5F8D1C46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920C1C2E-0ED6-47F3-9BEF-9B427375E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A17DAAF-C365-49AD-8071-0B0F93282F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2901884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953EDDF-42F7-4B64-A2CE-59B7943833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09E69935-F78D-4B22-9905-77BBA518957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57CEC8-2249-4BB8-BF29-A12EE07CBF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2DDF51D6-3131-4854-A8E7-E1036172C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E0BDFC0A-7FBA-4EEE-9320-71E706FD8A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683DB05F-2414-4FDF-AF40-26D91C78B2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7627614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3AA3B0-DF9A-4AA9-A258-D28A91095A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09D19D6E-257F-44A8-8D3A-29ECFC01E1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28C8A237-8CDD-400F-8602-AF654C1FCD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2728333C-BC50-4CC2-BB59-941B44868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1DC074DC-289E-49C4-BCF7-31A73E16C9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0473886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8C584B6-14D0-4D29-8563-0868957C9B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B50F32E8-56BC-471C-8B18-7E42965055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72F98DF-EEB7-499A-918F-520F0A742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A9622AE-5BFA-40D6-A43F-6603A41360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8C85B85-83F0-41E7-A3C2-054B07A36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45895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0"/>
                <a:lumOff val="100000"/>
              </a:schemeClr>
            </a:gs>
            <a:gs pos="35000">
              <a:schemeClr val="accent5">
                <a:lumMod val="0"/>
                <a:lumOff val="100000"/>
              </a:schemeClr>
            </a:gs>
            <a:gs pos="100000">
              <a:schemeClr val="accent5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780F8CEA-A6D4-40D1-AAEF-F449B7FE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  <a:endParaRPr lang="nl-BE"/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9846444C-82A3-4672-AB0D-C770D174A2D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7A898AD-53EA-47AB-9550-0D989602994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8A38D0-EB2B-48F7-8002-57E7E793B76D}" type="datetimeFigureOut">
              <a:rPr lang="nl-BE" smtClean="0"/>
              <a:t>10/01/2019</a:t>
            </a:fld>
            <a:endParaRPr lang="nl-BE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6D69D705-BA2B-4BC8-B0EE-CB1C733FC2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EB060AB6-8515-4C04-BC86-0FC93D1145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D7ACF-7BBD-476C-99DB-83DCB7574B42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835119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blog.seniorennet.nl/hanspowerpoint/" TargetMode="Externa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8.png"/><Relationship Id="rId10" Type="http://schemas.openxmlformats.org/officeDocument/2006/relationships/image" Target="../media/image4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34F1603A-3853-4A29-9CB6-5B7520D6EB6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chthoek 3">
            <a:extLst>
              <a:ext uri="{FF2B5EF4-FFF2-40B4-BE49-F238E27FC236}">
                <a16:creationId xmlns:a16="http://schemas.microsoft.com/office/drawing/2014/main" id="{389BB14E-766B-4776-B8AD-E86DE2610C3F}"/>
              </a:ext>
            </a:extLst>
          </p:cNvPr>
          <p:cNvSpPr/>
          <p:nvPr/>
        </p:nvSpPr>
        <p:spPr>
          <a:xfrm>
            <a:off x="2590617" y="3429000"/>
            <a:ext cx="7010765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6600" b="1" dirty="0">
                <a:ln w="28575">
                  <a:solidFill>
                    <a:schemeClr val="bg1"/>
                  </a:solidFill>
                  <a:prstDash val="solid"/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dist="38100" dir="2700000" algn="tl" rotWithShape="0">
                    <a:schemeClr val="accent2"/>
                  </a:outerShdw>
                </a:effectLst>
                <a:latin typeface="Broadway" panose="04040905080B02020502" pitchFamily="82" charset="0"/>
              </a:rPr>
              <a:t>Hot Air Balloon</a:t>
            </a:r>
          </a:p>
        </p:txBody>
      </p:sp>
      <p:sp>
        <p:nvSpPr>
          <p:cNvPr id="5" name="Rechthoek 4">
            <a:extLst>
              <a:ext uri="{FF2B5EF4-FFF2-40B4-BE49-F238E27FC236}">
                <a16:creationId xmlns:a16="http://schemas.microsoft.com/office/drawing/2014/main" id="{A71AC5DE-D1B4-4C8C-A73E-BD637EB1ED90}"/>
              </a:ext>
            </a:extLst>
          </p:cNvPr>
          <p:cNvSpPr/>
          <p:nvPr/>
        </p:nvSpPr>
        <p:spPr>
          <a:xfrm>
            <a:off x="9585197" y="6167280"/>
            <a:ext cx="232467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nl-NL" sz="2800" b="1" dirty="0">
                <a:ln w="12700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parajita" panose="02020603050405020304" pitchFamily="18" charset="0"/>
                <a:cs typeface="Aparajita" panose="02020603050405020304" pitchFamily="18" charset="0"/>
              </a:rPr>
              <a:t>Powerpoint Hans</a:t>
            </a:r>
            <a:endParaRPr lang="nl-NL" sz="2800" b="1" cap="none" spc="0" dirty="0">
              <a:ln w="12700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Aparajita" panose="02020603050405020304" pitchFamily="18" charset="0"/>
              <a:cs typeface="Aparajita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986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4000">
        <p:sndAc>
          <p:stSnd>
            <p:snd r:embed="rId2" name="09 I Believe I Can Fly.wav"/>
          </p:stSnd>
        </p:sndAc>
      </p:transition>
    </mc:Choice>
    <mc:Fallback xmlns="">
      <p:transition spd="slow" advClick="0" advTm="14000">
        <p:sndAc>
          <p:stSnd>
            <p:snd r:embed="rId6" name="09 I Believe I Can Fl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accel="100000" fill="hold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E203EA7F-FA1F-4758-ABFA-12CFA625D0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5240"/>
            <a:ext cx="12192000" cy="6842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1222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E50F5A7-9CA4-4BF7-B07A-051A8D4C7A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94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>
            <a:extLst>
              <a:ext uri="{FF2B5EF4-FFF2-40B4-BE49-F238E27FC236}">
                <a16:creationId xmlns:a16="http://schemas.microsoft.com/office/drawing/2014/main" id="{7E830ECB-7FF7-4886-ACBC-9D48E9BE74F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0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DF096FF-822F-4F73-83A1-E19E7144E91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723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09A3F1E7-5EEB-47C7-8F36-DA3F41B9D7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708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82A1A79-4C49-496A-A7C0-40382D90814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622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F178F1-1733-447F-9A5D-5A0F5E3D108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65"/>
            <a:ext cx="12192000" cy="6854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9550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2D7901C2-6B7C-478B-A51B-86B77213C4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2062"/>
            <a:ext cx="12191999" cy="6940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3018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E0D22F7-E4FE-450D-B030-41823E13E60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48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F72E12E0-3812-43D8-9494-EA15B3E0BCB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3478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1BDBA227-76A6-427D-A845-746D605C25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3785"/>
            <a:ext cx="12191999" cy="695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97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CAAFFA4-D45C-46A0-B404-207BD52DD39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29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A48E7255-39CC-45FF-9B52-59EBDD17EB2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65"/>
            <a:ext cx="12192000" cy="6854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31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85548"/>
            <a:ext cx="12192000" cy="693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7FED7863-12B8-44E3-B6C1-3668E8FE565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" y="3365"/>
            <a:ext cx="12192000" cy="6854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65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97D44333-37BA-4B76-9EA5-7262B6830A7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65"/>
            <a:ext cx="12191999" cy="6854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8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6184BDD3-9CF4-4DCC-AEA2-6A32FB4988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365"/>
            <a:ext cx="12191999" cy="6854635"/>
          </a:xfrm>
          <a:prstGeom prst="rect">
            <a:avLst/>
          </a:prstGeom>
        </p:spPr>
      </p:pic>
      <p:sp>
        <p:nvSpPr>
          <p:cNvPr id="2" name="Rechthoek 1">
            <a:hlinkClick r:id="rId4"/>
            <a:extLst>
              <a:ext uri="{FF2B5EF4-FFF2-40B4-BE49-F238E27FC236}">
                <a16:creationId xmlns:a16="http://schemas.microsoft.com/office/drawing/2014/main" id="{CCA236D6-BB32-471E-8B1F-4F20978E8B03}"/>
              </a:ext>
            </a:extLst>
          </p:cNvPr>
          <p:cNvSpPr/>
          <p:nvPr/>
        </p:nvSpPr>
        <p:spPr>
          <a:xfrm>
            <a:off x="2919784" y="6343793"/>
            <a:ext cx="537999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000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1334356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0000"/>
    </mc:Choice>
    <mc:Fallback xmlns=""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05131E1-0443-442C-AB70-8E0A988157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2DE28227-8719-4840-9D26-4B29AFC659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889DFE9E-9834-4AE5-974F-E264B64717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5C41B13-FF78-4F2C-B5B9-3740BFE736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0D67C702-73AF-4D72-B807-87A16F2CDE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8C7C6513-BD5D-40F2-A9DC-F7C1D8DC0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4942B207-425E-4932-8F98-BF9A1A72F6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9A0F9C7D-5E17-44D3-8C7C-70B794D84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65CDC062-2272-41D9-B231-7E83BA4FAC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92671ACA-63A5-45A1-ABD5-6AD89C39FA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EC612708-7188-421E-8570-830D0C2E4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31</Words>
  <Application>Microsoft Office PowerPoint</Application>
  <PresentationFormat>Breedbeeld</PresentationFormat>
  <Paragraphs>5</Paragraphs>
  <Slides>19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7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19</vt:i4>
      </vt:variant>
    </vt:vector>
  </HeadingPairs>
  <TitlesOfParts>
    <vt:vector size="27" baseType="lpstr">
      <vt:lpstr>Aparajita</vt:lpstr>
      <vt:lpstr>Kristen ITC</vt:lpstr>
      <vt:lpstr>Calibri Light</vt:lpstr>
      <vt:lpstr>Broadway</vt:lpstr>
      <vt:lpstr>Arial</vt:lpstr>
      <vt:lpstr>Aharoni</vt:lpstr>
      <vt:lpstr>Calibri</vt:lpstr>
      <vt:lpstr>Kantoorthema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Powerpoint</dc:creator>
  <cp:lastModifiedBy>Hans Powerpoint</cp:lastModifiedBy>
  <cp:revision>23</cp:revision>
  <dcterms:created xsi:type="dcterms:W3CDTF">2018-08-14T08:46:45Z</dcterms:created>
  <dcterms:modified xsi:type="dcterms:W3CDTF">2019-01-10T12:03:07Z</dcterms:modified>
</cp:coreProperties>
</file>