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8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56" r:id="rId22"/>
  </p:sldIdLst>
  <p:sldSz cx="12192000" cy="6858000"/>
  <p:notesSz cx="6858000" cy="9144000"/>
  <p:embeddedFontLst>
    <p:embeddedFont>
      <p:font typeface="Abadi" panose="020B0604020104020204" pitchFamily="34" charset="0"/>
      <p:regular r:id="rId23"/>
    </p:embeddedFont>
    <p:embeddedFont>
      <p:font typeface="Aharoni" panose="02010803020104030203" pitchFamily="2" charset="-79"/>
      <p:bold r:id="rId24"/>
    </p:embeddedFont>
    <p:embeddedFont>
      <p:font typeface="Arial Rounded MT Bold" panose="020F0704030504030204" pitchFamily="34" charset="0"/>
      <p:regular r:id="rId25"/>
    </p:embeddedFont>
    <p:embeddedFont>
      <p:font typeface="Calibri" panose="020F0502020204030204" pitchFamily="34" charset="0"/>
      <p:regular r:id="rId26"/>
      <p:bold r:id="rId27"/>
      <p:italic r:id="rId28"/>
      <p:boldItalic r:id="rId29"/>
    </p:embeddedFont>
    <p:embeddedFont>
      <p:font typeface="Calibri Light" panose="020F0302020204030204" pitchFamily="34" charset="0"/>
      <p:regular r:id="rId30"/>
      <p:italic r:id="rId31"/>
    </p:embeddedFont>
    <p:embeddedFont>
      <p:font typeface="Kristen ITC" panose="03050502040202030202" pitchFamily="66" charset="0"/>
      <p:regular r:id="rId32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flaBHu40CVJRM8LMH4c+g==" hashData="jwirAb47F/6mSpBSrDh/wj2BqPfp/1t9jbxhchJwDt5efKloyyzZ8BvTU77PBMb4vy58epXhd1WyLxPu46zzE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FFBF8"/>
    <a:srgbClr val="2C5A5A"/>
    <a:srgbClr val="BC9F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81" d="100"/>
          <a:sy n="81" d="100"/>
        </p:scale>
        <p:origin x="186" y="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font" Target="fonts/font10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70625CB-D952-403E-B946-DFEA721D92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EF8E641E-37FF-4E8D-9126-151D9F98830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03BEEF73-B5EA-413B-BFB9-9052151682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57E61-91C0-42E2-B106-4F110FE6B6D1}" type="datetimeFigureOut">
              <a:rPr lang="nl-BE" smtClean="0"/>
              <a:t>8/07/2018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40077759-6339-4D34-8656-D389EF7DC5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326293BB-AE77-421B-BECB-63EF046E2D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572AA-05D8-41D7-80B5-C9515ED6426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7211010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15359D5-2F3C-4C41-A8B4-547032A690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B85922AC-9A02-4891-82A2-DB54FD3160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4B7A11E-9DE1-4638-A816-029ADBDB3D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57E61-91C0-42E2-B106-4F110FE6B6D1}" type="datetimeFigureOut">
              <a:rPr lang="nl-BE" smtClean="0"/>
              <a:t>8/07/2018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50709AB6-8936-4E02-B61A-85B4451DA6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061EF1A9-5D35-4D51-BEEE-3B9C3B95C4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572AA-05D8-41D7-80B5-C9515ED6426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2488574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5C4D3CB-3DBC-4066-9DA1-3DCC36244C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3294F45B-BCEA-4262-B56D-ECF735A264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2387E083-A865-4242-8B6C-BF498E8B3D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57E61-91C0-42E2-B106-4F110FE6B6D1}" type="datetimeFigureOut">
              <a:rPr lang="nl-BE" smtClean="0"/>
              <a:t>8/07/2018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5E4A2749-AE50-4461-952E-81B1AC1E83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93B61F3D-C969-4229-A617-9EDEF65E55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572AA-05D8-41D7-80B5-C9515ED6426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481835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5B8E1CC-8B8F-4FEC-A710-12C27215AC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2419F186-FB05-4F83-BDC3-1EA14BB2102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B1C2C6E8-DD6A-4164-A274-56F4F731A5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C47D3645-366E-4B09-9511-622F6791EE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57E61-91C0-42E2-B106-4F110FE6B6D1}" type="datetimeFigureOut">
              <a:rPr lang="nl-BE" smtClean="0"/>
              <a:t>8/07/2018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EA24175D-4CE8-4D61-8892-D8E8356235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3B14D7ED-10D2-4EB9-BE4F-B73280D5B4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572AA-05D8-41D7-80B5-C9515ED6426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597263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E8DC001-9D01-43FA-8E59-1B77D17DF6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0D38E330-3547-4AAD-B849-1D301877FF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AD0C220F-FEE4-46D9-8804-A81495077F1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C22D8D13-A9B4-4198-B0C5-16869F8E858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8AE65AF8-E28D-4425-917A-0677ADF0452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71AA77E3-C76B-4306-BF12-30F0FA3B39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57E61-91C0-42E2-B106-4F110FE6B6D1}" type="datetimeFigureOut">
              <a:rPr lang="nl-BE" smtClean="0"/>
              <a:t>8/07/2018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CF706B87-C4E3-4ECA-9CC4-83883EF427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7645B772-9ABA-4E2E-BE4B-4AB3951120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572AA-05D8-41D7-80B5-C9515ED6426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2852136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5771C4D-B50B-45AA-B271-99C0856F29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C38D425E-0AAE-43D8-82C4-B84740E498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57E61-91C0-42E2-B106-4F110FE6B6D1}" type="datetimeFigureOut">
              <a:rPr lang="nl-BE" smtClean="0"/>
              <a:t>8/07/2018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D9F3A1EB-E45D-47F6-8F54-B313736284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28FCA294-328C-4C2F-9760-4977F2462F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572AA-05D8-41D7-80B5-C9515ED6426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7868288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D52FF22E-F632-43BF-AD0C-7FC9831D3E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57E61-91C0-42E2-B106-4F110FE6B6D1}" type="datetimeFigureOut">
              <a:rPr lang="nl-BE" smtClean="0"/>
              <a:t>8/07/2018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EF045F06-F92C-4429-804C-224C1BF2B8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4D5B019B-152D-4617-9FA6-57BB957AFE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572AA-05D8-41D7-80B5-C9515ED6426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0057433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CDDC6B5-3964-493E-B806-259D72B5D4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0B986D2B-8855-4B22-949C-2AE8FC5016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9F434EDE-AE50-4F6E-960D-D333509B6B4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D6E68C47-E45D-442E-AD13-D0AAB24950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57E61-91C0-42E2-B106-4F110FE6B6D1}" type="datetimeFigureOut">
              <a:rPr lang="nl-BE" smtClean="0"/>
              <a:t>8/07/2018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4C8B46E0-E319-4E77-9408-54E369C24C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19A52115-C5E3-4676-9720-D9656B5835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572AA-05D8-41D7-80B5-C9515ED6426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5161056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F5BE788-7C6E-42D0-A83C-1B3B36E2E8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B6B14B48-81E2-4971-ADE3-0CCDD8E2C8E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073509EE-6787-45F0-8A74-C40DC46F8B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409A95EA-B820-43E1-9C61-A189892F79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57E61-91C0-42E2-B106-4F110FE6B6D1}" type="datetimeFigureOut">
              <a:rPr lang="nl-BE" smtClean="0"/>
              <a:t>8/07/2018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47792ADF-FC5A-40C6-AD05-0CB1C0254C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65ED9C79-B4CB-47CD-9B65-4015783A69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572AA-05D8-41D7-80B5-C9515ED6426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7390531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B36CE56-CB7C-4A22-8584-636DC056FF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B75F0AF6-8882-49D0-8949-9FBA52F1258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4A2AAD9D-1E33-4AE8-9D15-2B1F23ACC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57E61-91C0-42E2-B106-4F110FE6B6D1}" type="datetimeFigureOut">
              <a:rPr lang="nl-BE" smtClean="0"/>
              <a:t>8/07/2018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8E4BB29-9097-4A7C-A8F8-E02CF8B09E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D658B5C8-BCD8-47FD-A671-CA3EDD5B4F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572AA-05D8-41D7-80B5-C9515ED6426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0730061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B71686D7-9C74-45AE-853B-320EB420A3C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6113DFBB-BD71-4569-BE73-2D5A451600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526A60F4-474B-455E-9EFE-38023A862F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57E61-91C0-42E2-B106-4F110FE6B6D1}" type="datetimeFigureOut">
              <a:rPr lang="nl-BE" smtClean="0"/>
              <a:t>8/07/2018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BA59C32F-B155-4285-BC28-4D92B74534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24E6567A-3A03-4844-B817-1ECCBFD1A2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572AA-05D8-41D7-80B5-C9515ED6426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2353390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FB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F45E55E6-1CAA-48A9-A3CB-62141E2AAB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C584485A-0458-42E9-8D44-B43D2FD839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BB745D1F-62E1-479C-82A2-8520F569E9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357E61-91C0-42E2-B106-4F110FE6B6D1}" type="datetimeFigureOut">
              <a:rPr lang="nl-BE" smtClean="0"/>
              <a:t>8/07/2018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93E52A1A-743C-4D79-81D4-C3C39ADEBBA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9390E42B-383C-43A3-B4F1-75BAAA50284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4572AA-05D8-41D7-80B5-C9515ED6426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8092707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nl/hanspowerpoint/" TargetMode="Externa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2.png"/><Relationship Id="rId10" Type="http://schemas.openxmlformats.org/officeDocument/2006/relationships/image" Target="../media/image2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lucht, water, gebouw, buiten&#10;&#10;Beschrijving is gegenereerd met zeer hoge betrouwbaarheid">
            <a:extLst>
              <a:ext uri="{FF2B5EF4-FFF2-40B4-BE49-F238E27FC236}">
                <a16:creationId xmlns:a16="http://schemas.microsoft.com/office/drawing/2014/main" id="{FA54B71C-36FD-4AE6-BC5B-6031023EDDE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3389"/>
          <a:stretch/>
        </p:blipFill>
        <p:spPr>
          <a:xfrm>
            <a:off x="-375046" y="0"/>
            <a:ext cx="11862435" cy="6857990"/>
          </a:xfrm>
          <a:custGeom>
            <a:avLst/>
            <a:gdLst>
              <a:gd name="connsiteX0" fmla="*/ 0 w 11862435"/>
              <a:gd name="connsiteY0" fmla="*/ 0 h 6858000"/>
              <a:gd name="connsiteX1" fmla="*/ 2537458 w 11862435"/>
              <a:gd name="connsiteY1" fmla="*/ 0 h 6858000"/>
              <a:gd name="connsiteX2" fmla="*/ 3074669 w 11862435"/>
              <a:gd name="connsiteY2" fmla="*/ 0 h 6858000"/>
              <a:gd name="connsiteX3" fmla="*/ 3784383 w 11862435"/>
              <a:gd name="connsiteY3" fmla="*/ 0 h 6858000"/>
              <a:gd name="connsiteX4" fmla="*/ 8686282 w 11862435"/>
              <a:gd name="connsiteY4" fmla="*/ 0 h 6858000"/>
              <a:gd name="connsiteX5" fmla="*/ 11862435 w 11862435"/>
              <a:gd name="connsiteY5" fmla="*/ 6857999 h 6858000"/>
              <a:gd name="connsiteX6" fmla="*/ 5896483 w 11862435"/>
              <a:gd name="connsiteY6" fmla="*/ 6857999 h 6858000"/>
              <a:gd name="connsiteX7" fmla="*/ 5896483 w 11862435"/>
              <a:gd name="connsiteY7" fmla="*/ 6858000 h 6858000"/>
              <a:gd name="connsiteX8" fmla="*/ 3074669 w 11862435"/>
              <a:gd name="connsiteY8" fmla="*/ 6858000 h 6858000"/>
              <a:gd name="connsiteX9" fmla="*/ 2537458 w 11862435"/>
              <a:gd name="connsiteY9" fmla="*/ 6858000 h 6858000"/>
              <a:gd name="connsiteX10" fmla="*/ 0 w 11862435"/>
              <a:gd name="connsiteY1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862435" h="6858000">
                <a:moveTo>
                  <a:pt x="0" y="0"/>
                </a:moveTo>
                <a:lnTo>
                  <a:pt x="2537458" y="0"/>
                </a:lnTo>
                <a:lnTo>
                  <a:pt x="3074669" y="0"/>
                </a:lnTo>
                <a:lnTo>
                  <a:pt x="3784383" y="0"/>
                </a:lnTo>
                <a:lnTo>
                  <a:pt x="8686282" y="0"/>
                </a:lnTo>
                <a:lnTo>
                  <a:pt x="11862435" y="6857999"/>
                </a:lnTo>
                <a:lnTo>
                  <a:pt x="5896483" y="6857999"/>
                </a:lnTo>
                <a:lnTo>
                  <a:pt x="5896483" y="6858000"/>
                </a:lnTo>
                <a:lnTo>
                  <a:pt x="3074669" y="6858000"/>
                </a:lnTo>
                <a:lnTo>
                  <a:pt x="2537458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2" name="Freeform: Shape 7">
            <a:extLst>
              <a:ext uri="{FF2B5EF4-FFF2-40B4-BE49-F238E27FC236}">
                <a16:creationId xmlns:a16="http://schemas.microsoft.com/office/drawing/2014/main" id="{A4D1609B-102A-4C77-86A2-ACB29FB96D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7839950" y="0"/>
            <a:ext cx="4352050" cy="6858478"/>
          </a:xfrm>
          <a:custGeom>
            <a:avLst/>
            <a:gdLst>
              <a:gd name="connsiteX0" fmla="*/ 4352050 w 4352050"/>
              <a:gd name="connsiteY0" fmla="*/ 6858478 h 6858478"/>
              <a:gd name="connsiteX1" fmla="*/ 0 w 4352050"/>
              <a:gd name="connsiteY1" fmla="*/ 6858478 h 6858478"/>
              <a:gd name="connsiteX2" fmla="*/ 0 w 4352050"/>
              <a:gd name="connsiteY2" fmla="*/ 0 h 6858478"/>
              <a:gd name="connsiteX3" fmla="*/ 103870 w 4352050"/>
              <a:gd name="connsiteY3" fmla="*/ 0 h 6858478"/>
              <a:gd name="connsiteX4" fmla="*/ 1170098 w 4352050"/>
              <a:gd name="connsiteY4" fmla="*/ 0 h 6858478"/>
              <a:gd name="connsiteX5" fmla="*/ 1175675 w 4352050"/>
              <a:gd name="connsiteY5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52050" h="6858478">
                <a:moveTo>
                  <a:pt x="4352050" y="6858478"/>
                </a:moveTo>
                <a:lnTo>
                  <a:pt x="0" y="6858478"/>
                </a:lnTo>
                <a:lnTo>
                  <a:pt x="0" y="0"/>
                </a:lnTo>
                <a:lnTo>
                  <a:pt x="103870" y="0"/>
                </a:lnTo>
                <a:lnTo>
                  <a:pt x="1170098" y="0"/>
                </a:lnTo>
                <a:lnTo>
                  <a:pt x="1175675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3" name="Freeform: Shape 9">
            <a:extLst>
              <a:ext uri="{FF2B5EF4-FFF2-40B4-BE49-F238E27FC236}">
                <a16:creationId xmlns:a16="http://schemas.microsoft.com/office/drawing/2014/main" id="{C651F706-C94E-46D4-BAAE-BAFD1AD976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8667950" y="0"/>
            <a:ext cx="3524051" cy="6858478"/>
          </a:xfrm>
          <a:custGeom>
            <a:avLst/>
            <a:gdLst>
              <a:gd name="connsiteX0" fmla="*/ 3524051 w 3524051"/>
              <a:gd name="connsiteY0" fmla="*/ 6858478 h 6858478"/>
              <a:gd name="connsiteX1" fmla="*/ 0 w 3524051"/>
              <a:gd name="connsiteY1" fmla="*/ 6858478 h 6858478"/>
              <a:gd name="connsiteX2" fmla="*/ 0 w 3524051"/>
              <a:gd name="connsiteY2" fmla="*/ 0 h 6858478"/>
              <a:gd name="connsiteX3" fmla="*/ 342099 w 3524051"/>
              <a:gd name="connsiteY3" fmla="*/ 0 h 6858478"/>
              <a:gd name="connsiteX4" fmla="*/ 347676 w 3524051"/>
              <a:gd name="connsiteY4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24051" h="6858478">
                <a:moveTo>
                  <a:pt x="3524051" y="6858478"/>
                </a:moveTo>
                <a:lnTo>
                  <a:pt x="0" y="6858478"/>
                </a:lnTo>
                <a:lnTo>
                  <a:pt x="0" y="0"/>
                </a:lnTo>
                <a:lnTo>
                  <a:pt x="342099" y="0"/>
                </a:lnTo>
                <a:lnTo>
                  <a:pt x="347676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" name="Rechthoek 3">
            <a:extLst>
              <a:ext uri="{FF2B5EF4-FFF2-40B4-BE49-F238E27FC236}">
                <a16:creationId xmlns:a16="http://schemas.microsoft.com/office/drawing/2014/main" id="{EB0290EA-1CC7-4244-AB41-E3C91DC4ACD3}"/>
              </a:ext>
            </a:extLst>
          </p:cNvPr>
          <p:cNvSpPr/>
          <p:nvPr/>
        </p:nvSpPr>
        <p:spPr>
          <a:xfrm>
            <a:off x="5973288" y="381605"/>
            <a:ext cx="560621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4400">
                <a:ln>
                  <a:solidFill>
                    <a:srgbClr val="2C5A5A"/>
                  </a:solidFill>
                </a:ln>
                <a:solidFill>
                  <a:srgbClr val="BC9F08"/>
                </a:solidFill>
                <a:latin typeface="Arial Rounded MT Bold" panose="020F0704030504030204" pitchFamily="34" charset="0"/>
                <a:cs typeface="Aharoni" panose="02010803020104030203" pitchFamily="2" charset="-79"/>
              </a:rPr>
              <a:t>Frankfurt en el Main</a:t>
            </a:r>
            <a:endParaRPr lang="nl-BE" sz="4400" dirty="0">
              <a:ln>
                <a:solidFill>
                  <a:srgbClr val="2C5A5A"/>
                </a:solidFill>
              </a:ln>
              <a:solidFill>
                <a:srgbClr val="BC9F08"/>
              </a:solidFill>
              <a:latin typeface="Arial Rounded MT Bold" panose="020F0704030504030204" pitchFamily="34" charset="0"/>
              <a:cs typeface="Aharoni" panose="02010803020104030203" pitchFamily="2" charset="-79"/>
            </a:endParaRPr>
          </a:p>
        </p:txBody>
      </p:sp>
      <p:sp>
        <p:nvSpPr>
          <p:cNvPr id="5" name="Rechthoek 4">
            <a:extLst>
              <a:ext uri="{FF2B5EF4-FFF2-40B4-BE49-F238E27FC236}">
                <a16:creationId xmlns:a16="http://schemas.microsoft.com/office/drawing/2014/main" id="{BCC0586B-A3ED-437B-935A-6C3B81FC4A36}"/>
              </a:ext>
            </a:extLst>
          </p:cNvPr>
          <p:cNvSpPr/>
          <p:nvPr/>
        </p:nvSpPr>
        <p:spPr>
          <a:xfrm>
            <a:off x="3699946" y="5953175"/>
            <a:ext cx="313258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2800" b="1" dirty="0">
                <a:ln w="9525">
                  <a:solidFill>
                    <a:srgbClr val="2C5A5A"/>
                  </a:solidFill>
                  <a:prstDash val="solid"/>
                </a:ln>
                <a:solidFill>
                  <a:srgbClr val="BC9F08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 Rounded MT Bold" panose="020F0704030504030204" pitchFamily="34" charset="0"/>
                <a:cs typeface="Aharoni" panose="02010803020104030203" pitchFamily="2" charset="-79"/>
              </a:rPr>
              <a:t>Powerpoint Hans</a:t>
            </a:r>
            <a:endParaRPr lang="nl-NL" sz="2800" b="1" cap="none" spc="0" dirty="0">
              <a:ln w="9525">
                <a:solidFill>
                  <a:srgbClr val="2C5A5A"/>
                </a:solidFill>
                <a:prstDash val="solid"/>
              </a:ln>
              <a:solidFill>
                <a:srgbClr val="BC9F08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ial Rounded MT Bold" panose="020F0704030504030204" pitchFamily="34" charset="0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245238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sndAc>
          <p:stSnd>
            <p:snd r:embed="rId2" name="Panfluit.wav"/>
          </p:stSnd>
        </p:sndAc>
      </p:transition>
    </mc:Choice>
    <mc:Fallback xmlns="">
      <p:transition spd="slow" advClick="0" advTm="12000">
        <p:sndAc>
          <p:stSnd>
            <p:snd r:embed="rId4" name="Panflui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A41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uiten, water, gebouw, lucht&#10;&#10;Beschrijving is gegenereerd met zeer hoge betrouwbaarheid">
            <a:extLst>
              <a:ext uri="{FF2B5EF4-FFF2-40B4-BE49-F238E27FC236}">
                <a16:creationId xmlns:a16="http://schemas.microsoft.com/office/drawing/2014/main" id="{4E2C88D4-BBAB-44D4-8986-17FE94F49D9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8261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3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5108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F43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water, lucht, buiten, rivier&#10;&#10;Beschrijving is gegenereerd met zeer hoge betrouwbaarheid">
            <a:extLst>
              <a:ext uri="{FF2B5EF4-FFF2-40B4-BE49-F238E27FC236}">
                <a16:creationId xmlns:a16="http://schemas.microsoft.com/office/drawing/2014/main" id="{D2F31F8F-790C-4545-9E33-EBBCF94A3C3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179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9772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23F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lucht, buiten, gebouw, stad&#10;&#10;Beschrijving is gegenereerd met zeer hoge betrouwbaarheid">
            <a:extLst>
              <a:ext uri="{FF2B5EF4-FFF2-40B4-BE49-F238E27FC236}">
                <a16:creationId xmlns:a16="http://schemas.microsoft.com/office/drawing/2014/main" id="{8450991B-6EBD-4ACA-A6DA-67F2D2AE11F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8261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1939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F41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gebouw, zitten, buiten&#10;&#10;Beschrijving is gegenereerd met hoge betrouwbaarheid">
            <a:extLst>
              <a:ext uri="{FF2B5EF4-FFF2-40B4-BE49-F238E27FC236}">
                <a16:creationId xmlns:a16="http://schemas.microsoft.com/office/drawing/2014/main" id="{0D5E9E68-E6B7-4649-AF85-A3D5469DA58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1677" r="1" b="10625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7939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water, lucht, rivier&#10;&#10;Beschrijving is gegenereerd met zeer hoge betrouwbaarheid">
            <a:extLst>
              <a:ext uri="{FF2B5EF4-FFF2-40B4-BE49-F238E27FC236}">
                <a16:creationId xmlns:a16="http://schemas.microsoft.com/office/drawing/2014/main" id="{D6850F13-3EC5-496D-B90F-88AA15B9E8D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736"/>
          <a:stretch/>
        </p:blipFill>
        <p:spPr>
          <a:xfrm>
            <a:off x="1" y="10"/>
            <a:ext cx="11862435" cy="6857990"/>
          </a:xfrm>
          <a:custGeom>
            <a:avLst/>
            <a:gdLst>
              <a:gd name="connsiteX0" fmla="*/ 0 w 11862435"/>
              <a:gd name="connsiteY0" fmla="*/ 0 h 6858000"/>
              <a:gd name="connsiteX1" fmla="*/ 2537458 w 11862435"/>
              <a:gd name="connsiteY1" fmla="*/ 0 h 6858000"/>
              <a:gd name="connsiteX2" fmla="*/ 3074669 w 11862435"/>
              <a:gd name="connsiteY2" fmla="*/ 0 h 6858000"/>
              <a:gd name="connsiteX3" fmla="*/ 3784383 w 11862435"/>
              <a:gd name="connsiteY3" fmla="*/ 0 h 6858000"/>
              <a:gd name="connsiteX4" fmla="*/ 8686282 w 11862435"/>
              <a:gd name="connsiteY4" fmla="*/ 0 h 6858000"/>
              <a:gd name="connsiteX5" fmla="*/ 11862435 w 11862435"/>
              <a:gd name="connsiteY5" fmla="*/ 6857999 h 6858000"/>
              <a:gd name="connsiteX6" fmla="*/ 5896483 w 11862435"/>
              <a:gd name="connsiteY6" fmla="*/ 6857999 h 6858000"/>
              <a:gd name="connsiteX7" fmla="*/ 5896483 w 11862435"/>
              <a:gd name="connsiteY7" fmla="*/ 6858000 h 6858000"/>
              <a:gd name="connsiteX8" fmla="*/ 3074669 w 11862435"/>
              <a:gd name="connsiteY8" fmla="*/ 6858000 h 6858000"/>
              <a:gd name="connsiteX9" fmla="*/ 2537458 w 11862435"/>
              <a:gd name="connsiteY9" fmla="*/ 6858000 h 6858000"/>
              <a:gd name="connsiteX10" fmla="*/ 0 w 11862435"/>
              <a:gd name="connsiteY1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862435" h="6858000">
                <a:moveTo>
                  <a:pt x="0" y="0"/>
                </a:moveTo>
                <a:lnTo>
                  <a:pt x="2537458" y="0"/>
                </a:lnTo>
                <a:lnTo>
                  <a:pt x="3074669" y="0"/>
                </a:lnTo>
                <a:lnTo>
                  <a:pt x="3784383" y="0"/>
                </a:lnTo>
                <a:lnTo>
                  <a:pt x="8686282" y="0"/>
                </a:lnTo>
                <a:lnTo>
                  <a:pt x="11862435" y="6857999"/>
                </a:lnTo>
                <a:lnTo>
                  <a:pt x="5896483" y="6857999"/>
                </a:lnTo>
                <a:lnTo>
                  <a:pt x="5896483" y="6858000"/>
                </a:lnTo>
                <a:lnTo>
                  <a:pt x="3074669" y="6858000"/>
                </a:lnTo>
                <a:lnTo>
                  <a:pt x="2537458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A4D1609B-102A-4C77-86A2-ACB29FB96D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7839950" y="0"/>
            <a:ext cx="4352050" cy="6858478"/>
          </a:xfrm>
          <a:custGeom>
            <a:avLst/>
            <a:gdLst>
              <a:gd name="connsiteX0" fmla="*/ 4352050 w 4352050"/>
              <a:gd name="connsiteY0" fmla="*/ 6858478 h 6858478"/>
              <a:gd name="connsiteX1" fmla="*/ 0 w 4352050"/>
              <a:gd name="connsiteY1" fmla="*/ 6858478 h 6858478"/>
              <a:gd name="connsiteX2" fmla="*/ 0 w 4352050"/>
              <a:gd name="connsiteY2" fmla="*/ 0 h 6858478"/>
              <a:gd name="connsiteX3" fmla="*/ 103870 w 4352050"/>
              <a:gd name="connsiteY3" fmla="*/ 0 h 6858478"/>
              <a:gd name="connsiteX4" fmla="*/ 1170098 w 4352050"/>
              <a:gd name="connsiteY4" fmla="*/ 0 h 6858478"/>
              <a:gd name="connsiteX5" fmla="*/ 1175675 w 4352050"/>
              <a:gd name="connsiteY5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52050" h="6858478">
                <a:moveTo>
                  <a:pt x="4352050" y="6858478"/>
                </a:moveTo>
                <a:lnTo>
                  <a:pt x="0" y="6858478"/>
                </a:lnTo>
                <a:lnTo>
                  <a:pt x="0" y="0"/>
                </a:lnTo>
                <a:lnTo>
                  <a:pt x="103870" y="0"/>
                </a:lnTo>
                <a:lnTo>
                  <a:pt x="1170098" y="0"/>
                </a:lnTo>
                <a:lnTo>
                  <a:pt x="1175675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C651F706-C94E-46D4-BAAE-BAFD1AD976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8667950" y="0"/>
            <a:ext cx="3524051" cy="6858478"/>
          </a:xfrm>
          <a:custGeom>
            <a:avLst/>
            <a:gdLst>
              <a:gd name="connsiteX0" fmla="*/ 3524051 w 3524051"/>
              <a:gd name="connsiteY0" fmla="*/ 6858478 h 6858478"/>
              <a:gd name="connsiteX1" fmla="*/ 0 w 3524051"/>
              <a:gd name="connsiteY1" fmla="*/ 6858478 h 6858478"/>
              <a:gd name="connsiteX2" fmla="*/ 0 w 3524051"/>
              <a:gd name="connsiteY2" fmla="*/ 0 h 6858478"/>
              <a:gd name="connsiteX3" fmla="*/ 342099 w 3524051"/>
              <a:gd name="connsiteY3" fmla="*/ 0 h 6858478"/>
              <a:gd name="connsiteX4" fmla="*/ 347676 w 3524051"/>
              <a:gd name="connsiteY4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24051" h="6858478">
                <a:moveTo>
                  <a:pt x="3524051" y="6858478"/>
                </a:moveTo>
                <a:lnTo>
                  <a:pt x="0" y="6858478"/>
                </a:lnTo>
                <a:lnTo>
                  <a:pt x="0" y="0"/>
                </a:lnTo>
                <a:lnTo>
                  <a:pt x="342099" y="0"/>
                </a:lnTo>
                <a:lnTo>
                  <a:pt x="347676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6730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446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lucht, buiten, water, gebouw&#10;&#10;Beschrijving is gegenereerd met zeer hoge betrouwbaarheid">
            <a:extLst>
              <a:ext uri="{FF2B5EF4-FFF2-40B4-BE49-F238E27FC236}">
                <a16:creationId xmlns:a16="http://schemas.microsoft.com/office/drawing/2014/main" id="{449200A5-139B-418D-BBEE-81866079556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9878" r="1" b="2719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2498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D49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gebouw, weg, buiten, straat&#10;&#10;Beschrijving is gegenereerd met zeer hoge betrouwbaarheid">
            <a:extLst>
              <a:ext uri="{FF2B5EF4-FFF2-40B4-BE49-F238E27FC236}">
                <a16:creationId xmlns:a16="http://schemas.microsoft.com/office/drawing/2014/main" id="{363E74B1-6875-4FD5-BF7B-F5CA6B1335F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" b="9180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8172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D3F6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lucht, gebouw, buiten, berg&#10;&#10;Beschrijving is gegenereerd met zeer hoge betrouwbaarheid">
            <a:extLst>
              <a:ext uri="{FF2B5EF4-FFF2-40B4-BE49-F238E27FC236}">
                <a16:creationId xmlns:a16="http://schemas.microsoft.com/office/drawing/2014/main" id="{D21B2641-C951-4AAE-B8B3-203D0D8B34D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8261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765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E42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lucht, buiten, gebouw, stad&#10;&#10;Beschrijving is gegenereerd met zeer hoge betrouwbaarheid">
            <a:extLst>
              <a:ext uri="{FF2B5EF4-FFF2-40B4-BE49-F238E27FC236}">
                <a16:creationId xmlns:a16="http://schemas.microsoft.com/office/drawing/2014/main" id="{40AB0DD7-EE71-4BA0-A8C1-DA4ACE7EF72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3465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053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242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water, lucht, buiten, boot&#10;&#10;Beschrijving is gegenereerd met zeer hoge betrouwbaarheid">
            <a:extLst>
              <a:ext uri="{FF2B5EF4-FFF2-40B4-BE49-F238E27FC236}">
                <a16:creationId xmlns:a16="http://schemas.microsoft.com/office/drawing/2014/main" id="{C862917C-7040-4BA4-BD50-4F2746A61ED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179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5223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F50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lucht, buiten, water, stad&#10;&#10;Beschrijving is gegenereerd met zeer hoge betrouwbaarheid">
            <a:extLst>
              <a:ext uri="{FF2B5EF4-FFF2-40B4-BE49-F238E27FC236}">
                <a16:creationId xmlns:a16="http://schemas.microsoft.com/office/drawing/2014/main" id="{A256CCC4-ED62-4A76-A31B-F8271A12C40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3465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6903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gebouw, vloer&#10;&#10;Beschrijving is gegenereerd met hoge betrouwbaarheid">
            <a:extLst>
              <a:ext uri="{FF2B5EF4-FFF2-40B4-BE49-F238E27FC236}">
                <a16:creationId xmlns:a16="http://schemas.microsoft.com/office/drawing/2014/main" id="{828020EE-596A-4D63-B720-93041C5942E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342" b="8047"/>
          <a:stretch/>
        </p:blipFill>
        <p:spPr>
          <a:xfrm>
            <a:off x="1" y="10"/>
            <a:ext cx="11862435" cy="6857990"/>
          </a:xfrm>
          <a:custGeom>
            <a:avLst/>
            <a:gdLst>
              <a:gd name="connsiteX0" fmla="*/ 0 w 11862435"/>
              <a:gd name="connsiteY0" fmla="*/ 0 h 6858000"/>
              <a:gd name="connsiteX1" fmla="*/ 2537458 w 11862435"/>
              <a:gd name="connsiteY1" fmla="*/ 0 h 6858000"/>
              <a:gd name="connsiteX2" fmla="*/ 3074669 w 11862435"/>
              <a:gd name="connsiteY2" fmla="*/ 0 h 6858000"/>
              <a:gd name="connsiteX3" fmla="*/ 3784383 w 11862435"/>
              <a:gd name="connsiteY3" fmla="*/ 0 h 6858000"/>
              <a:gd name="connsiteX4" fmla="*/ 8686282 w 11862435"/>
              <a:gd name="connsiteY4" fmla="*/ 0 h 6858000"/>
              <a:gd name="connsiteX5" fmla="*/ 11862435 w 11862435"/>
              <a:gd name="connsiteY5" fmla="*/ 6857999 h 6858000"/>
              <a:gd name="connsiteX6" fmla="*/ 5896483 w 11862435"/>
              <a:gd name="connsiteY6" fmla="*/ 6857999 h 6858000"/>
              <a:gd name="connsiteX7" fmla="*/ 5896483 w 11862435"/>
              <a:gd name="connsiteY7" fmla="*/ 6858000 h 6858000"/>
              <a:gd name="connsiteX8" fmla="*/ 3074669 w 11862435"/>
              <a:gd name="connsiteY8" fmla="*/ 6858000 h 6858000"/>
              <a:gd name="connsiteX9" fmla="*/ 2537458 w 11862435"/>
              <a:gd name="connsiteY9" fmla="*/ 6858000 h 6858000"/>
              <a:gd name="connsiteX10" fmla="*/ 0 w 11862435"/>
              <a:gd name="connsiteY1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862435" h="6858000">
                <a:moveTo>
                  <a:pt x="0" y="0"/>
                </a:moveTo>
                <a:lnTo>
                  <a:pt x="2537458" y="0"/>
                </a:lnTo>
                <a:lnTo>
                  <a:pt x="3074669" y="0"/>
                </a:lnTo>
                <a:lnTo>
                  <a:pt x="3784383" y="0"/>
                </a:lnTo>
                <a:lnTo>
                  <a:pt x="8686282" y="0"/>
                </a:lnTo>
                <a:lnTo>
                  <a:pt x="11862435" y="6857999"/>
                </a:lnTo>
                <a:lnTo>
                  <a:pt x="5896483" y="6857999"/>
                </a:lnTo>
                <a:lnTo>
                  <a:pt x="5896483" y="6858000"/>
                </a:lnTo>
                <a:lnTo>
                  <a:pt x="3074669" y="6858000"/>
                </a:lnTo>
                <a:lnTo>
                  <a:pt x="2537458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2" name="Freeform: Shape 7">
            <a:extLst>
              <a:ext uri="{FF2B5EF4-FFF2-40B4-BE49-F238E27FC236}">
                <a16:creationId xmlns:a16="http://schemas.microsoft.com/office/drawing/2014/main" id="{A4D1609B-102A-4C77-86A2-ACB29FB96D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7839950" y="0"/>
            <a:ext cx="4352050" cy="6858478"/>
          </a:xfrm>
          <a:custGeom>
            <a:avLst/>
            <a:gdLst>
              <a:gd name="connsiteX0" fmla="*/ 4352050 w 4352050"/>
              <a:gd name="connsiteY0" fmla="*/ 6858478 h 6858478"/>
              <a:gd name="connsiteX1" fmla="*/ 0 w 4352050"/>
              <a:gd name="connsiteY1" fmla="*/ 6858478 h 6858478"/>
              <a:gd name="connsiteX2" fmla="*/ 0 w 4352050"/>
              <a:gd name="connsiteY2" fmla="*/ 0 h 6858478"/>
              <a:gd name="connsiteX3" fmla="*/ 103870 w 4352050"/>
              <a:gd name="connsiteY3" fmla="*/ 0 h 6858478"/>
              <a:gd name="connsiteX4" fmla="*/ 1170098 w 4352050"/>
              <a:gd name="connsiteY4" fmla="*/ 0 h 6858478"/>
              <a:gd name="connsiteX5" fmla="*/ 1175675 w 4352050"/>
              <a:gd name="connsiteY5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52050" h="6858478">
                <a:moveTo>
                  <a:pt x="4352050" y="6858478"/>
                </a:moveTo>
                <a:lnTo>
                  <a:pt x="0" y="6858478"/>
                </a:lnTo>
                <a:lnTo>
                  <a:pt x="0" y="0"/>
                </a:lnTo>
                <a:lnTo>
                  <a:pt x="103870" y="0"/>
                </a:lnTo>
                <a:lnTo>
                  <a:pt x="1170098" y="0"/>
                </a:lnTo>
                <a:lnTo>
                  <a:pt x="1175675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3" name="Freeform: Shape 9">
            <a:extLst>
              <a:ext uri="{FF2B5EF4-FFF2-40B4-BE49-F238E27FC236}">
                <a16:creationId xmlns:a16="http://schemas.microsoft.com/office/drawing/2014/main" id="{C651F706-C94E-46D4-BAAE-BAFD1AD976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8667950" y="0"/>
            <a:ext cx="3524051" cy="6858478"/>
          </a:xfrm>
          <a:custGeom>
            <a:avLst/>
            <a:gdLst>
              <a:gd name="connsiteX0" fmla="*/ 3524051 w 3524051"/>
              <a:gd name="connsiteY0" fmla="*/ 6858478 h 6858478"/>
              <a:gd name="connsiteX1" fmla="*/ 0 w 3524051"/>
              <a:gd name="connsiteY1" fmla="*/ 6858478 h 6858478"/>
              <a:gd name="connsiteX2" fmla="*/ 0 w 3524051"/>
              <a:gd name="connsiteY2" fmla="*/ 0 h 6858478"/>
              <a:gd name="connsiteX3" fmla="*/ 342099 w 3524051"/>
              <a:gd name="connsiteY3" fmla="*/ 0 h 6858478"/>
              <a:gd name="connsiteX4" fmla="*/ 347676 w 3524051"/>
              <a:gd name="connsiteY4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24051" h="6858478">
                <a:moveTo>
                  <a:pt x="3524051" y="6858478"/>
                </a:moveTo>
                <a:lnTo>
                  <a:pt x="0" y="6858478"/>
                </a:lnTo>
                <a:lnTo>
                  <a:pt x="0" y="0"/>
                </a:lnTo>
                <a:lnTo>
                  <a:pt x="342099" y="0"/>
                </a:lnTo>
                <a:lnTo>
                  <a:pt x="347676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186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A6B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scène&#10;&#10;Beschrijving is gegenereerd met hoge betrouwbaarheid">
            <a:extLst>
              <a:ext uri="{FF2B5EF4-FFF2-40B4-BE49-F238E27FC236}">
                <a16:creationId xmlns:a16="http://schemas.microsoft.com/office/drawing/2014/main" id="{62292207-FF41-4871-B4E8-4495D898BDA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3465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0710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346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lucht, buiten, stad, gebouw&#10;&#10;Beschrijving is gegenereerd met zeer hoge betrouwbaarheid">
            <a:extLst>
              <a:ext uri="{FF2B5EF4-FFF2-40B4-BE49-F238E27FC236}">
                <a16:creationId xmlns:a16="http://schemas.microsoft.com/office/drawing/2014/main" id="{94528093-9C2A-45E4-9417-2EAF33EA14F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179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3402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92C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water, buiten, lucht, scène&#10;&#10;Beschrijving is gegenereerd met zeer hoge betrouwbaarheid">
            <a:extLst>
              <a:ext uri="{FF2B5EF4-FFF2-40B4-BE49-F238E27FC236}">
                <a16:creationId xmlns:a16="http://schemas.microsoft.com/office/drawing/2014/main" id="{71D2B604-16C0-4F5B-A502-9C51C15210B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108" r="1" b="14358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723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043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lucht, water, buiten, gebouw&#10;&#10;Beschrijving is gegenereerd met zeer hoge betrouwbaarheid">
            <a:extLst>
              <a:ext uri="{FF2B5EF4-FFF2-40B4-BE49-F238E27FC236}">
                <a16:creationId xmlns:a16="http://schemas.microsoft.com/office/drawing/2014/main" id="{FCCE3CA5-C482-47D7-8F1A-B924BD50E60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3465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63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260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water, lucht, buiten, rivier&#10;&#10;Beschrijving is gegenereerd met zeer hoge betrouwbaarheid">
            <a:extLst>
              <a:ext uri="{FF2B5EF4-FFF2-40B4-BE49-F238E27FC236}">
                <a16:creationId xmlns:a16="http://schemas.microsoft.com/office/drawing/2014/main" id="{0D59BEE5-40A0-487C-8985-B17C3020497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252" r="1" b="11214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1716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440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lucht, buiten, gebouw, klok&#10;&#10;Beschrijving is gegenereerd met zeer hoge betrouwbaarheid">
            <a:extLst>
              <a:ext uri="{FF2B5EF4-FFF2-40B4-BE49-F238E27FC236}">
                <a16:creationId xmlns:a16="http://schemas.microsoft.com/office/drawing/2014/main" id="{C4ADC242-CF46-4E64-AFB2-A7A1420DA96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5937" r="1" b="7530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6860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64E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gebouw, buiten, zitten, lucht&#10;&#10;Beschrijving is gegenereerd met hoge betrouwbaarheid">
            <a:extLst>
              <a:ext uri="{FF2B5EF4-FFF2-40B4-BE49-F238E27FC236}">
                <a16:creationId xmlns:a16="http://schemas.microsoft.com/office/drawing/2014/main" id="{B93EB59B-B896-4447-A91B-ECD5FCA7BC9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0540" r="1" b="12926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hthoek 1">
            <a:hlinkClick r:id="rId3"/>
            <a:extLst>
              <a:ext uri="{FF2B5EF4-FFF2-40B4-BE49-F238E27FC236}">
                <a16:creationId xmlns:a16="http://schemas.microsoft.com/office/drawing/2014/main" id="{0859AFDE-5570-4F65-BC4C-6FCCB8902847}"/>
              </a:ext>
            </a:extLst>
          </p:cNvPr>
          <p:cNvSpPr/>
          <p:nvPr/>
        </p:nvSpPr>
        <p:spPr>
          <a:xfrm>
            <a:off x="3554548" y="5854398"/>
            <a:ext cx="49055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000" dirty="0">
                <a:solidFill>
                  <a:schemeClr val="bg1"/>
                </a:solidFill>
                <a:latin typeface="Abadi" panose="020B0604020104020204" pitchFamily="34" charset="0"/>
              </a:rPr>
              <a:t>http://blog.seniorennet.nl/hanspowerpoint/</a:t>
            </a:r>
          </a:p>
        </p:txBody>
      </p:sp>
    </p:spTree>
    <p:extLst>
      <p:ext uri="{BB962C8B-B14F-4D97-AF65-F5344CB8AC3E}">
        <p14:creationId xmlns:p14="http://schemas.microsoft.com/office/powerpoint/2010/main" val="2325452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A9F4EA77-466E-4666-B7C2-C470036743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A5E94845-E537-4395-AD64-00C350BF5C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334296DA-3B34-4129-A62B-A3B895AF11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455B139C-4264-4E51-B464-7A8FBE53D6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5F290217-E109-4DEB-87FF-DE574FB089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B5916CC6-6B49-45DE-AE65-C8424BA311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775F8587-117F-4B12-AA0F-2645E7ED9D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90F4116C-2357-4F84-B40C-3101F970DA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89286D21-BCC1-4F6A-AF01-1273A511D5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84CAC14F-B10D-428E-B0E9-2D2DE94DF3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774D4956-4A42-4240-8299-32422169EA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32</Words>
  <Application>Microsoft Office PowerPoint</Application>
  <PresentationFormat>Breedbeeld</PresentationFormat>
  <Paragraphs>5</Paragraphs>
  <Slides>21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7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21</vt:i4>
      </vt:variant>
    </vt:vector>
  </HeadingPairs>
  <TitlesOfParts>
    <vt:vector size="29" baseType="lpstr">
      <vt:lpstr>Abadi</vt:lpstr>
      <vt:lpstr>Aharoni</vt:lpstr>
      <vt:lpstr>Kristen ITC</vt:lpstr>
      <vt:lpstr>Arial Rounded MT Bold</vt:lpstr>
      <vt:lpstr>Calibri Light</vt:lpstr>
      <vt:lpstr>Calibri</vt:lpstr>
      <vt:lpstr>Arial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Powerpoint</dc:creator>
  <cp:lastModifiedBy>Hans Powerpoint</cp:lastModifiedBy>
  <cp:revision>4</cp:revision>
  <dcterms:created xsi:type="dcterms:W3CDTF">2018-06-04T08:57:23Z</dcterms:created>
  <dcterms:modified xsi:type="dcterms:W3CDTF">2018-07-08T18:20:46Z</dcterms:modified>
</cp:coreProperties>
</file>