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embeddedFontLst>
    <p:embeddedFont>
      <p:font typeface="Aharoni" panose="02010803020104030203" pitchFamily="2" charset="-79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2bIvFJkwv6lwjDB4FJULQ==" hashData="vGLFtmgHfEAg5QSLdrr1/mO47M9OErap4puD/7hUzu9MQSCpmvgSYexTSUmWQNGXTygWkEBzYvBtfUrEq1PiL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A7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461688-456E-466D-936F-E2B6852E40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A473AF2-5F12-4656-A82B-82D34861D0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B4C0761-9BE1-45CE-B2BF-341D4408E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819BE43-D47C-4878-A4C5-7C959C033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8CAC5FF-065F-413C-8760-5111935C4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41946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29529D-7FEE-4CE5-95D9-FA7DA7AE9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056B64-2947-4987-A803-D0291CBF0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144725-018E-4070-979D-E657B7209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B8D5042-E09C-47E1-B1D7-E19BCD2BB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6F12F16-8AFC-4A46-A6B4-08BFF293D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2732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B05237-954C-4D3B-B3F7-B84A32340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AC4CBEA-9E4E-42A8-9F2B-3DD4E2483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78DFEA7-7BD8-4712-B98C-81A8E4C48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5D9BB69-D5D3-424D-A06F-FE54433F4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CC9A068-4D0B-431E-945A-19106F6AF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62371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728812-2690-45D0-A998-1C309A7DF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3A40E76-DE3A-45D7-AB0C-67EFD40DBE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B2A5AA2-8107-4469-BA09-6B3805A271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68C7DE8-5D37-407F-A002-C1379E131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F73B111-5DDD-4CD1-8C93-5BF38BA89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76E5221-2166-44F9-9B0D-6807FF77D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7422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E4DDFD-B41C-4CBD-857C-67307F522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3C6A6FB-D8DB-4F97-8CC5-75EEDA72C9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5F26E24-55A1-4BF6-A2D3-F2675F64A2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289EFED-AE36-4F48-9569-8DB254A69D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AC56F3F-90C6-43FC-8C0C-8BBEE25547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4C56443-8739-4F14-8C0A-E40C33521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AEC8CE45-40A4-4BED-8515-99BFAF7D5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5152155F-0FDF-4A64-8AE6-FB04DE45A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2693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26B31E-9227-4D2A-8B2A-91462A0FD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BB154B3-83BA-46B4-BF6A-FD07017ED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B8DA737-82B8-41C0-B427-70D26A369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712AFCB-0631-430D-A90A-BD4E2770D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22105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D0C09A4B-840D-4D2A-9BD8-B29F97135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84FFA349-0B31-4497-BD47-FF1E69BD1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21054EC-D7EC-4E79-9346-C63D16AE8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68884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09F218-06C6-4485-9E25-2A91D4A68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959C352-5A88-40D8-8767-DA5707582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819F808-9C54-4B32-94D7-088DEA0111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CCEFD7F-B920-48B9-8767-EB7B00C75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8D1E1C7-BEC4-40AD-93D0-229F7DF5D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22AF20C-3CED-4D47-9E58-30389F7BE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16481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D27D4E-C011-4A4E-95C9-726108C4A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5ECF0EF4-B79B-4B11-A5F9-11A849CE84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DBCC7C7-2905-4775-B100-D51986ADCE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D9D212F-E3D1-43B0-878C-D4EC2C1EA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EC6371D-E2D6-40E9-8F04-9ADBAD424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BDE4EA5-AE2D-4C36-8863-5C4569B26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0213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E470D4-A96C-4DB3-A73B-F73920F91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F5CC000-77A2-4A6E-9BC3-B743CBF31F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AA0B975-441A-4421-B214-CB06D6D7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7E8697B-3917-40EE-ACA3-679FC7A8F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EE689DC-FA44-42E5-8AEC-59B0661C2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09807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0075B925-2B19-40D7-82D6-40014048EB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3622049-5808-4278-A485-CC2DE0A780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3D309BD-11D2-48A7-BE16-DA211C268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3C45AC6-55C1-45E9-96E9-2EC03ACF1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2803544-D4C5-43AD-A608-84401A30E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9094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C158C67F-DA7D-43DF-96DD-A277EDF66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63B4BC5-6CD9-424D-ACFD-59A429BD3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1BFA201-8E89-4451-9495-D2F8443BD4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EFCA0-5F20-44FA-B439-D809986D5F01}" type="datetimeFigureOut">
              <a:rPr lang="nl-BE" smtClean="0"/>
              <a:t>25/08/2018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600C9BB-15AF-4A17-8327-37C38FCFE1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3E3E3E5-4033-4412-9F0D-CD14738050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F3AD7-C429-43BC-B6BC-CC70837431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0491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water, gebouw, scène, buiten&#10;&#10;Beschrijving is gegenereerd met zeer hoge betrouwbaarheid">
            <a:extLst>
              <a:ext uri="{FF2B5EF4-FFF2-40B4-BE49-F238E27FC236}">
                <a16:creationId xmlns:a16="http://schemas.microsoft.com/office/drawing/2014/main" id="{F42F8C3B-70AB-4EFA-A207-C941505174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8964E13E-4484-435B-A9F5-5492386C19EC}"/>
              </a:ext>
            </a:extLst>
          </p:cNvPr>
          <p:cNvSpPr/>
          <p:nvPr/>
        </p:nvSpPr>
        <p:spPr>
          <a:xfrm>
            <a:off x="3635562" y="831640"/>
            <a:ext cx="51700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3200" dirty="0">
                <a:ln w="19050">
                  <a:solidFill>
                    <a:schemeClr val="bg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Florence of Firenze (Italië)</a:t>
            </a:r>
            <a:endParaRPr lang="nl-BE" sz="3200" dirty="0">
              <a:ln w="19050">
                <a:solidFill>
                  <a:schemeClr val="bg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CA687C84-9373-4A6E-907E-B2D2D56CAD97}"/>
              </a:ext>
            </a:extLst>
          </p:cNvPr>
          <p:cNvSpPr/>
          <p:nvPr/>
        </p:nvSpPr>
        <p:spPr>
          <a:xfrm>
            <a:off x="8619239" y="5564695"/>
            <a:ext cx="27093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D1A786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Powerpoint Hans</a:t>
            </a:r>
            <a:endParaRPr lang="nl-NL" sz="2400" b="1" cap="none" spc="0" dirty="0">
              <a:ln w="12700">
                <a:solidFill>
                  <a:schemeClr val="bg1"/>
                </a:solidFill>
                <a:prstDash val="solid"/>
              </a:ln>
              <a:solidFill>
                <a:srgbClr val="D1A786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6788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15 Eros Ramazzotti - Fuoco Nel Fuoco.wav"/>
          </p:stSnd>
        </p:sndAc>
      </p:transition>
    </mc:Choice>
    <mc:Fallback xmlns="">
      <p:transition spd="slow">
        <p:sndAc>
          <p:stSnd>
            <p:snd r:embed="rId5" name="15 Eros Ramazzotti - Fuoco Nel Fuo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uiten&#10;&#10;Beschrijving is gegenereerd met hoge betrouwbaarheid">
            <a:extLst>
              <a:ext uri="{FF2B5EF4-FFF2-40B4-BE49-F238E27FC236}">
                <a16:creationId xmlns:a16="http://schemas.microsoft.com/office/drawing/2014/main" id="{EEC0FE9A-719D-4F05-8A89-927D768F68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250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lucht, tekst&#10;&#10;Beschrijving is gegenereerd met hoge betrouwbaarheid">
            <a:extLst>
              <a:ext uri="{FF2B5EF4-FFF2-40B4-BE49-F238E27FC236}">
                <a16:creationId xmlns:a16="http://schemas.microsoft.com/office/drawing/2014/main" id="{49599853-8014-475C-B0D3-7E560AC525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82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scherm&#10;&#10;Beschrijving is gegenereerd met hoge betrouwbaarheid">
            <a:extLst>
              <a:ext uri="{FF2B5EF4-FFF2-40B4-BE49-F238E27FC236}">
                <a16:creationId xmlns:a16="http://schemas.microsoft.com/office/drawing/2014/main" id="{D2EE0FBE-EC6D-42CC-906B-537278E604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2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rivier, buiten&#10;&#10;Beschrijving is gegenereerd met zeer hoge betrouwbaarheid">
            <a:extLst>
              <a:ext uri="{FF2B5EF4-FFF2-40B4-BE49-F238E27FC236}">
                <a16:creationId xmlns:a16="http://schemas.microsoft.com/office/drawing/2014/main" id="{6B934C8A-98CD-4086-901A-1477BE4E9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93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lucht&#10;&#10;Beschrijving is gegenereerd met hoge betrouwbaarheid">
            <a:extLst>
              <a:ext uri="{FF2B5EF4-FFF2-40B4-BE49-F238E27FC236}">
                <a16:creationId xmlns:a16="http://schemas.microsoft.com/office/drawing/2014/main" id="{C0951403-B3FB-4ED2-9420-18DB2746C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06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oom, buiten&#10;&#10;Beschrijving is gegenereerd met zeer hoge betrouwbaarheid">
            <a:extLst>
              <a:ext uri="{FF2B5EF4-FFF2-40B4-BE49-F238E27FC236}">
                <a16:creationId xmlns:a16="http://schemas.microsoft.com/office/drawing/2014/main" id="{7D3D7DA3-1ABC-4ADA-B3A6-B302FAEDAC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4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&#10;&#10;Beschrijving is gegenereerd met hoge betrouwbaarheid">
            <a:extLst>
              <a:ext uri="{FF2B5EF4-FFF2-40B4-BE49-F238E27FC236}">
                <a16:creationId xmlns:a16="http://schemas.microsoft.com/office/drawing/2014/main" id="{AC83D184-54FB-4C55-BF04-2C6C91C6D3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67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elektronica, lucht, scherm&#10;&#10;Beschrijving is gegenereerd met zeer hoge betrouwbaarheid">
            <a:extLst>
              <a:ext uri="{FF2B5EF4-FFF2-40B4-BE49-F238E27FC236}">
                <a16:creationId xmlns:a16="http://schemas.microsoft.com/office/drawing/2014/main" id="{574ED388-1792-4AC1-9D6C-8EAAAE8221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92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erg&#10;&#10;Beschrijving is gegenereerd met zeer hoge betrouwbaarheid">
            <a:extLst>
              <a:ext uri="{FF2B5EF4-FFF2-40B4-BE49-F238E27FC236}">
                <a16:creationId xmlns:a16="http://schemas.microsoft.com/office/drawing/2014/main" id="{E069B096-5097-483A-A8A4-FF9EC4B6A3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4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&#10;&#10;Beschrijving is gegenereerd met zeer hoge betrouwbaarheid">
            <a:extLst>
              <a:ext uri="{FF2B5EF4-FFF2-40B4-BE49-F238E27FC236}">
                <a16:creationId xmlns:a16="http://schemas.microsoft.com/office/drawing/2014/main" id="{1155EF31-3BF9-4854-93AB-9CC9A0295D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618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foto&#10;&#10;Beschrijving is gegenereerd met hoge betrouwbaarheid">
            <a:extLst>
              <a:ext uri="{FF2B5EF4-FFF2-40B4-BE49-F238E27FC236}">
                <a16:creationId xmlns:a16="http://schemas.microsoft.com/office/drawing/2014/main" id="{DCDDF278-81F6-4F6F-B5FE-51D92EC6C8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73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boom, buiten&#10;&#10;Beschrijving is gegenereerd met hoge betrouwbaarheid">
            <a:extLst>
              <a:ext uri="{FF2B5EF4-FFF2-40B4-BE49-F238E27FC236}">
                <a16:creationId xmlns:a16="http://schemas.microsoft.com/office/drawing/2014/main" id="{0835E4CD-58AC-4AD3-9E3B-3B9309712D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69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&#10;&#10;Beschrijving is gegenereerd met hoge betrouwbaarheid">
            <a:extLst>
              <a:ext uri="{FF2B5EF4-FFF2-40B4-BE49-F238E27FC236}">
                <a16:creationId xmlns:a16="http://schemas.microsoft.com/office/drawing/2014/main" id="{40FA207A-106E-4CE7-A38C-9079A0CE18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EC48E71-AFF5-487A-AA14-A2A3D7127C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430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erg, grond&#10;&#10;Beschrijving is gegenereerd met hoge betrouwbaarheid">
            <a:extLst>
              <a:ext uri="{FF2B5EF4-FFF2-40B4-BE49-F238E27FC236}">
                <a16:creationId xmlns:a16="http://schemas.microsoft.com/office/drawing/2014/main" id="{D010AAFF-9C3A-4B1F-9B72-EEA9861298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05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&#10;&#10;Beschrijving is gegenereerd met hoge betrouwbaarheid">
            <a:extLst>
              <a:ext uri="{FF2B5EF4-FFF2-40B4-BE49-F238E27FC236}">
                <a16:creationId xmlns:a16="http://schemas.microsoft.com/office/drawing/2014/main" id="{741FA669-E319-49F3-A746-BECA387658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3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gebouw&#10;&#10;Beschrijving is gegenereerd met hoge betrouwbaarheid">
            <a:extLst>
              <a:ext uri="{FF2B5EF4-FFF2-40B4-BE49-F238E27FC236}">
                <a16:creationId xmlns:a16="http://schemas.microsoft.com/office/drawing/2014/main" id="{C3A65166-9F7C-4BEA-A412-91289702B1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36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gras, gebouw&#10;&#10;Beschrijving is gegenereerd met hoge betrouwbaarheid">
            <a:extLst>
              <a:ext uri="{FF2B5EF4-FFF2-40B4-BE49-F238E27FC236}">
                <a16:creationId xmlns:a16="http://schemas.microsoft.com/office/drawing/2014/main" id="{4279368F-25D1-4F5B-873F-C67094159C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6644786A-A9C1-4C9C-A1C8-4732B23FA230}"/>
              </a:ext>
            </a:extLst>
          </p:cNvPr>
          <p:cNvSpPr/>
          <p:nvPr/>
        </p:nvSpPr>
        <p:spPr>
          <a:xfrm>
            <a:off x="716001" y="5888383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070469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FB1855E-FDDD-4E84-84F5-EDF01B0EB6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6D0974C-0269-4DF5-83FA-9046BDEDD5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290FF8D9-1338-4B44-8299-0FCF2D21A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A10A8F6-623C-4CD4-99C8-6058D75FBB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62729C2-EDC4-4560-8E50-2A76A723F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3138E7CA-BB41-418A-83C0-829BF3BF3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6B752F83-64CE-4ACE-902A-B33566024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DD74573C-60DB-406A-BA9C-66600245D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040F5C0-65B2-4DD8-83A4-7B71DFDED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6AAA3110-4834-40A2-B720-1256AA299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5925C814-5D37-4A12-AC4A-B7F06613D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34</Words>
  <Application>Microsoft Office PowerPoint</Application>
  <PresentationFormat>Breedbeeld</PresentationFormat>
  <Paragraphs>5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6" baseType="lpstr">
      <vt:lpstr>Calibri Light</vt:lpstr>
      <vt:lpstr>Calibri</vt:lpstr>
      <vt:lpstr>Aharoni</vt:lpstr>
      <vt:lpstr>Arial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2018-08-08T08:50:43Z</dcterms:created>
  <dcterms:modified xsi:type="dcterms:W3CDTF">2018-08-25T13:38:30Z</dcterms:modified>
</cp:coreProperties>
</file>