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embeddedFontLst>
    <p:embeddedFont>
      <p:font typeface="Kristen ITC" panose="03050502040202030202" pitchFamily="66" charset="0"/>
      <p:regular r:id="rId20"/>
    </p:embeddedFont>
    <p:embeddedFont>
      <p:font typeface="AR BERKLEY" panose="020B0604020202020204" charset="0"/>
      <p:regular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Arial Black" panose="020B0A04020102020204" pitchFamily="34" charset="0"/>
      <p:bold r:id="rId28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y3eXyBmvNwfW1SaGIwyHQ==" hashData="9aToz2Qu58oohwfneRJ+m7jSph0ASkttWOynULA0/pEI1bbUc2cHhuztvLfNQvRiW3E9Gnrl4GGNhwtkg28Bg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006666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78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C62FE-DC11-45CF-9930-6C69DC8D8A6B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12084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38AED-411A-4C53-8259-27CCF538DF6F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4208206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898825-379A-46B0-B320-C67815377265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569674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9CC5-328F-4A79-BE56-D0081C16AA1A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666615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5951D-C63C-41AD-9833-4EE3DBB610CE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888548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14F50-E74F-4761-8F5C-E8D19551FC12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96308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B5704E-2CDB-40B7-AC44-77D89AFFF6EC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18306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A6C633-80F6-4786-9D5B-0C908C5B3A09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810311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F8ED4-E677-4307-B708-049267F73DCE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89454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12F0B-ECA5-478A-B823-5C02548C6800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925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FD037-593B-43D3-9195-EA660C629863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1596136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nl-NL" alt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2BA2AE89-B0E2-4029-8B2D-13C9C914B890}" type="slidenum">
              <a:rPr lang="nl-NL" altLang="nl-BE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399285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alt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F9D8A-6C6B-463F-9D0A-77AACD79BE04}" type="slidenum">
              <a:rPr lang="nl-NL" altLang="nl-BE" smtClean="0"/>
              <a:pPr/>
              <a:t>‹nr.›</a:t>
            </a:fld>
            <a:endParaRPr lang="nl-NL" altLang="nl-BE"/>
          </a:p>
        </p:txBody>
      </p:sp>
    </p:spTree>
    <p:extLst>
      <p:ext uri="{BB962C8B-B14F-4D97-AF65-F5344CB8AC3E}">
        <p14:creationId xmlns:p14="http://schemas.microsoft.com/office/powerpoint/2010/main" val="216956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blog.seniorennet.nl/hanspowerpoint/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bruin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1 (Medium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4295775" y="1700213"/>
            <a:ext cx="339387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4000" b="1" i="1" dirty="0">
                <a:solidFill>
                  <a:schemeClr val="bg1"/>
                </a:solidFill>
                <a:latin typeface="AR BERKLEY" panose="02000000000000000000" pitchFamily="2" charset="0"/>
              </a:rPr>
              <a:t>Fine Paintings</a:t>
            </a:r>
            <a:endParaRPr lang="nl-NL" altLang="nl-BE" sz="4000" b="1" i="1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440239" y="5949951"/>
            <a:ext cx="233749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altLang="nl-BE" sz="2400" b="1" i="1" dirty="0">
                <a:solidFill>
                  <a:schemeClr val="bg1"/>
                </a:solidFill>
                <a:latin typeface="AR BERKLEY" panose="02000000000000000000" pitchFamily="2" charset="0"/>
              </a:rPr>
              <a:t>Powerpoint Hans</a:t>
            </a:r>
            <a:endParaRPr lang="nl-NL" altLang="nl-BE" sz="2400" b="1" i="1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2056" name="Rectangle 8"/>
          <p:cNvSpPr>
            <a:spLocks noGrp="1" noChangeArrowheads="1"/>
          </p:cNvSpPr>
          <p:nvPr>
            <p:ph/>
          </p:nvPr>
        </p:nvSpPr>
        <p:spPr>
          <a:xfrm>
            <a:off x="1524001" y="65561"/>
            <a:ext cx="9144000" cy="6726879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 dirty="0"/>
          </a:p>
        </p:txBody>
      </p:sp>
    </p:spTree>
  </p:cSld>
  <p:clrMapOvr>
    <a:masterClrMapping/>
  </p:clrMapOvr>
  <p:transition advClick="0" advTm="17000">
    <p:sndAc>
      <p:stSnd>
        <p:snd r:embed="rId2" name="argentina 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4" presetClass="entr" presetSubtype="0" accel="10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  <p:bldP spid="2055" grpId="0"/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2bruin (Medium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12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08504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13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13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8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18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7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7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Rectangle 6"/>
          <p:cNvSpPr>
            <a:spLocks noGrp="1" noChangeArrowheads="1"/>
          </p:cNvSpPr>
          <p:nvPr>
            <p:ph/>
          </p:nvPr>
        </p:nvSpPr>
        <p:spPr>
          <a:xfrm>
            <a:off x="1524000" y="72008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6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6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7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8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8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99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9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9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 dirty="0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4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4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11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11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3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66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17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17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9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19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14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14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CCFF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5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15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0066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0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 dirty="0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20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20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FFCC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Rectangle 6"/>
          <p:cNvSpPr>
            <a:spLocks noGrp="1" noChangeArrowheads="1"/>
          </p:cNvSpPr>
          <p:nvPr>
            <p:ph/>
          </p:nvPr>
        </p:nvSpPr>
        <p:spPr>
          <a:xfrm>
            <a:off x="1524000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/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16 (Medium)bru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16 (Medium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88914"/>
            <a:ext cx="8785225" cy="6480175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Rectangle 7"/>
          <p:cNvSpPr>
            <a:spLocks noGrp="1" noChangeArrowheads="1"/>
          </p:cNvSpPr>
          <p:nvPr>
            <p:ph/>
          </p:nvPr>
        </p:nvSpPr>
        <p:spPr>
          <a:xfrm>
            <a:off x="1524001" y="44624"/>
            <a:ext cx="9144000" cy="6741368"/>
          </a:xfrm>
          <a:ln w="127000">
            <a:pattFill prst="wdUpDiag">
              <a:fgClr>
                <a:schemeClr val="folHlink"/>
              </a:fgClr>
              <a:bgClr>
                <a:srgbClr val="996633"/>
              </a:bgClr>
            </a:pattFill>
            <a:miter lim="800000"/>
            <a:headEnd/>
            <a:tailEnd/>
          </a:ln>
        </p:spPr>
        <p:txBody>
          <a:bodyPr/>
          <a:lstStyle/>
          <a:p>
            <a:endParaRPr lang="nl-BE" altLang="nl-BE" dirty="0"/>
          </a:p>
        </p:txBody>
      </p:sp>
      <p:sp>
        <p:nvSpPr>
          <p:cNvPr id="2" name="Rechthoek 1">
            <a:hlinkClick r:id="rId4"/>
            <a:extLst>
              <a:ext uri="{FF2B5EF4-FFF2-40B4-BE49-F238E27FC236}">
                <a16:creationId xmlns:a16="http://schemas.microsoft.com/office/drawing/2014/main" id="{10E736BD-D793-4A8B-993C-8E553F1F8417}"/>
              </a:ext>
            </a:extLst>
          </p:cNvPr>
          <p:cNvSpPr/>
          <p:nvPr/>
        </p:nvSpPr>
        <p:spPr>
          <a:xfrm>
            <a:off x="3055263" y="6127376"/>
            <a:ext cx="60814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rial Black" panose="020B0A04020102020204" pitchFamily="34" charset="0"/>
              </a:rPr>
              <a:t>http://blog.seniorennet.nl/hanspowerpoint/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6CF54D5-C476-494E-96B5-8582FEF93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A4FCD50-69AA-4126-BBE1-DD24857595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57AC626-B21E-4397-BCBF-998873D02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96017A0-72B6-4DA0-94CB-F3A813F893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DB88E21-0B9C-4CBB-8D9B-15B67E6A90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E32D2A18-5EFD-43FF-BDBB-B71E55ABD7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8CEA67E3-1212-4F52-A4A4-62086D35B3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0B321DE3-8E5D-412D-A306-6A2811E01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38105764-C11F-4508-8683-8A1A31585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BE14B880-8D56-4589-AD93-896DBD0EA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AA29E57B-47E0-4CFF-87FF-90670E7577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117531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Standaardontwerp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30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Arial</vt:lpstr>
      <vt:lpstr>Kristen ITC</vt:lpstr>
      <vt:lpstr>AR BERKLEY</vt:lpstr>
      <vt:lpstr>Calibri Light</vt:lpstr>
      <vt:lpstr>Calibri</vt:lpstr>
      <vt:lpstr>Arial Black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31</cp:revision>
  <dcterms:created xsi:type="dcterms:W3CDTF">2008-08-07T15:43:10Z</dcterms:created>
  <dcterms:modified xsi:type="dcterms:W3CDTF">2018-05-18T04:54:32Z</dcterms:modified>
</cp:coreProperties>
</file>