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AR JULIAN" panose="020B0604020202020204" charset="0"/>
      <p:regular r:id="rId21"/>
    </p:embeddedFont>
    <p:embeddedFont>
      <p:font typeface="Consolas" panose="020B0609020204030204" pitchFamily="49" charset="0"/>
      <p:regular r:id="rId22"/>
      <p:bold r:id="rId23"/>
      <p:italic r:id="rId24"/>
      <p:boldItalic r:id="rId25"/>
    </p:embeddedFont>
    <p:embeddedFont>
      <p:font typeface="Kristen ITC" panose="03050502040202030202" pitchFamily="66" charset="0"/>
      <p:regular r:id="rId26"/>
    </p:embeddedFont>
    <p:embeddedFont>
      <p:font typeface="Calibri Light" panose="020F0302020204030204" pitchFamily="34" charset="0"/>
      <p:regular r:id="rId27"/>
      <p:italic r:id="rId28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DyGUsNE41S6buXF8XInqQ==" hashData="vO6CdMkpYkdHuvscO9HtqPfkegFl2Kpq/gfaW5Hon5XN52GvtEO7GXJnyWIi4F2bnGAGvjxbPa8p79MqHtvW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FF"/>
    <a:srgbClr val="3333FF"/>
    <a:srgbClr val="0000FF"/>
    <a:srgbClr val="FF6600"/>
    <a:srgbClr val="00CC66"/>
    <a:srgbClr val="0066CC"/>
    <a:srgbClr val="FF33CC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78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CA02-4C89-4770-B936-D0FA71231AA4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759416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689EA-CF2B-45A9-BD8A-AE0AF736F4D2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770483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7F3C4-E5BD-4B51-AB22-843A248597F8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527429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0E43F-C2AF-43BA-A9AD-07A9D0046D15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4121452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7933-0BBA-481D-8DDE-DB17BFC9CEE3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016286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87F61-68FC-4631-98AD-1B642ED620B9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06921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D1269-C530-42F6-A9E4-E5D25FC974C4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183048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A68DE-8BA9-48C9-B519-5FA777DD5836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118595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5F0C9-0F35-4691-B61A-075B7E030BBE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977237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980F5-9154-42FF-A297-78EBFD66A14B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143485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CF4C0-469B-4596-AFA4-9E011D0A68B5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9510174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424D2B9E-3665-4461-B588-19747423711C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689058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00DF9-FEA1-4C31-B7E4-FB9AA061DBB3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085329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eewebs.com/ppshans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blog.seniorennet.nl/hanspowerpoint/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5" Type="http://schemas.openxmlformats.org/officeDocument/2006/relationships/image" Target="../media/image22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 descr="16"/>
          <p:cNvSpPr>
            <a:spLocks noChangeArrowheads="1"/>
          </p:cNvSpPr>
          <p:nvPr/>
        </p:nvSpPr>
        <p:spPr bwMode="auto">
          <a:xfrm>
            <a:off x="1847851" y="404814"/>
            <a:ext cx="8424863" cy="61928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66CC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/>
            <a:endParaRPr lang="nl-BE" altLang="nl-BE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351089" y="981075"/>
            <a:ext cx="421301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BE" altLang="nl-BE" sz="3600" b="1" i="1" dirty="0">
                <a:solidFill>
                  <a:srgbClr val="0066CC"/>
                </a:solidFill>
                <a:latin typeface="AR JULIAN" panose="02000000000000000000" pitchFamily="2" charset="0"/>
              </a:rPr>
              <a:t>Escape</a:t>
            </a:r>
            <a:r>
              <a:rPr lang="nl-BE" altLang="nl-BE" sz="3600" b="1" i="1" dirty="0">
                <a:latin typeface="AR JULIAN" panose="02000000000000000000" pitchFamily="2" charset="0"/>
              </a:rPr>
              <a:t> </a:t>
            </a:r>
            <a:r>
              <a:rPr lang="nl-BE" altLang="nl-BE" sz="3600" b="1" i="1" dirty="0" err="1">
                <a:solidFill>
                  <a:schemeClr val="bg2"/>
                </a:solidFill>
                <a:latin typeface="AR JULIAN" panose="02000000000000000000" pitchFamily="2" charset="0"/>
              </a:rPr>
              <a:t>From</a:t>
            </a:r>
            <a:r>
              <a:rPr lang="nl-BE" altLang="nl-BE" sz="3600" b="1" i="1" dirty="0">
                <a:latin typeface="AR JULIAN" panose="02000000000000000000" pitchFamily="2" charset="0"/>
              </a:rPr>
              <a:t> </a:t>
            </a:r>
            <a:r>
              <a:rPr lang="nl-BE" altLang="nl-BE" sz="3600" b="1" i="1" dirty="0">
                <a:solidFill>
                  <a:schemeClr val="folHlink"/>
                </a:solidFill>
                <a:latin typeface="AR JULIAN" panose="02000000000000000000" pitchFamily="2" charset="0"/>
              </a:rPr>
              <a:t>Frame</a:t>
            </a:r>
            <a:endParaRPr lang="nl-NL" altLang="nl-BE" sz="3600" b="1" i="1" dirty="0">
              <a:solidFill>
                <a:schemeClr val="folHlink"/>
              </a:solidFill>
              <a:latin typeface="AR JULIAN" panose="02000000000000000000" pitchFamily="2" charset="0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872039" y="6092825"/>
            <a:ext cx="2708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BE" altLang="nl-BE" sz="2400" b="1" i="1" dirty="0" err="1">
                <a:solidFill>
                  <a:srgbClr val="0066CC"/>
                </a:solidFill>
                <a:latin typeface="AR JULIAN" panose="02000000000000000000" pitchFamily="2" charset="0"/>
              </a:rPr>
              <a:t>Powerpoint</a:t>
            </a:r>
            <a:r>
              <a:rPr lang="nl-BE" altLang="nl-BE" sz="2400" b="1" i="1" dirty="0">
                <a:solidFill>
                  <a:srgbClr val="0066CC"/>
                </a:solidFill>
                <a:latin typeface="AR JULIAN" panose="02000000000000000000" pitchFamily="2" charset="0"/>
              </a:rPr>
              <a:t> Hans</a:t>
            </a:r>
            <a:endParaRPr lang="nl-NL" altLang="nl-BE" sz="2400" b="1" i="1" dirty="0">
              <a:solidFill>
                <a:srgbClr val="0066CC"/>
              </a:solidFill>
              <a:latin typeface="AR JULIAN" panose="02000000000000000000" pitchFamily="2" charset="0"/>
            </a:endParaRPr>
          </a:p>
        </p:txBody>
      </p:sp>
      <p:sp>
        <p:nvSpPr>
          <p:cNvPr id="2056" name="Rectangle 8"/>
          <p:cNvSpPr>
            <a:spLocks noGrp="1" noChangeArrowheads="1"/>
          </p:cNvSpPr>
          <p:nvPr>
            <p:ph/>
          </p:nvPr>
        </p:nvSpPr>
        <p:spPr>
          <a:xfrm>
            <a:off x="1488282" y="72232"/>
            <a:ext cx="9144000" cy="6858000"/>
          </a:xfrm>
          <a:ln w="190500">
            <a:pattFill prst="wdUpDiag">
              <a:fgClr>
                <a:srgbClr val="0066CC"/>
              </a:fgClr>
              <a:bgClr>
                <a:schemeClr val="bg1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 dirty="0"/>
          </a:p>
        </p:txBody>
      </p:sp>
    </p:spTree>
  </p:cSld>
  <p:clrMapOvr>
    <a:masterClrMapping/>
  </p:clrMapOvr>
  <p:transition advClick="0" advTm="17000">
    <p:sndAc>
      <p:stSnd>
        <p:snd r:embed="rId2" name="Pps Hans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70" decel="1000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770" decel="1000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51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70" decel="100000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770" decel="100000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 descr="3"/>
          <p:cNvSpPr>
            <a:spLocks noChangeArrowheads="1"/>
          </p:cNvSpPr>
          <p:nvPr/>
        </p:nvSpPr>
        <p:spPr bwMode="auto">
          <a:xfrm>
            <a:off x="1919288" y="549275"/>
            <a:ext cx="8424862" cy="59753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CC66"/>
            </a:extrusionClr>
            <a:contourClr>
              <a:srgbClr val="FFFF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3078" name="Rectangle 6"/>
          <p:cNvSpPr>
            <a:spLocks noGrp="1" noChangeArrowheads="1"/>
          </p:cNvSpPr>
          <p:nvPr>
            <p:ph/>
          </p:nvPr>
        </p:nvSpPr>
        <p:spPr>
          <a:xfrm>
            <a:off x="1524000" y="0"/>
            <a:ext cx="9144000" cy="6858000"/>
          </a:xfrm>
          <a:ln w="190500">
            <a:pattFill prst="wdUpDiag">
              <a:fgClr>
                <a:srgbClr val="00CC66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  <p:bldP spid="307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847850" y="404814"/>
            <a:ext cx="84963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6600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107763" dir="135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4101" name="Rectangle 5"/>
          <p:cNvSpPr>
            <a:spLocks noGrp="1" noChangeArrowheads="1"/>
          </p:cNvSpPr>
          <p:nvPr>
            <p:ph/>
          </p:nvPr>
        </p:nvSpPr>
        <p:spPr>
          <a:xfrm>
            <a:off x="1524000" y="0"/>
            <a:ext cx="9144000" cy="6858000"/>
          </a:xfrm>
          <a:ln w="190500">
            <a:pattFill prst="wdUpDiag">
              <a:fgClr>
                <a:srgbClr val="FF6600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410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 descr="7"/>
          <p:cNvSpPr>
            <a:spLocks noChangeArrowheads="1"/>
          </p:cNvSpPr>
          <p:nvPr/>
        </p:nvSpPr>
        <p:spPr bwMode="auto">
          <a:xfrm>
            <a:off x="1919288" y="404814"/>
            <a:ext cx="8424862" cy="6264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66FF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8197" name="Rectangle 5"/>
          <p:cNvSpPr>
            <a:spLocks noGrp="1" noChangeArrowheads="1"/>
          </p:cNvSpPr>
          <p:nvPr>
            <p:ph/>
          </p:nvPr>
        </p:nvSpPr>
        <p:spPr>
          <a:xfrm>
            <a:off x="1524000" y="0"/>
            <a:ext cx="9144000" cy="6858000"/>
          </a:xfrm>
          <a:ln w="190500">
            <a:pattFill prst="wdUpDiag">
              <a:fgClr>
                <a:srgbClr val="0066FF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19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5"/>
          <p:cNvSpPr>
            <a:spLocks noGrp="1" noChangeArrowheads="1"/>
          </p:cNvSpPr>
          <p:nvPr>
            <p:ph/>
          </p:nvPr>
        </p:nvSpPr>
        <p:spPr>
          <a:xfrm>
            <a:off x="1524000" y="0"/>
            <a:ext cx="9144000" cy="6858000"/>
          </a:xfrm>
          <a:ln w="190500">
            <a:pattFill prst="wdUpDiag">
              <a:fgClr>
                <a:srgbClr val="FF0000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sp>
        <p:nvSpPr>
          <p:cNvPr id="10244" name="Rectangle 4" descr="14"/>
          <p:cNvSpPr>
            <a:spLocks noChangeArrowheads="1"/>
          </p:cNvSpPr>
          <p:nvPr/>
        </p:nvSpPr>
        <p:spPr bwMode="auto">
          <a:xfrm>
            <a:off x="1774825" y="476251"/>
            <a:ext cx="8497888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/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  <p:bldP spid="102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/>
          <p:cNvSpPr>
            <a:spLocks noGrp="1" noChangeArrowheads="1"/>
          </p:cNvSpPr>
          <p:nvPr>
            <p:ph/>
          </p:nvPr>
        </p:nvSpPr>
        <p:spPr>
          <a:xfrm>
            <a:off x="1524000" y="0"/>
            <a:ext cx="9144000" cy="6858000"/>
          </a:xfrm>
          <a:ln w="190500">
            <a:pattFill prst="wdUpDiag">
              <a:fgClr>
                <a:srgbClr val="0066CC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sp>
        <p:nvSpPr>
          <p:cNvPr id="12292" name="Rectangle 4" descr="15"/>
          <p:cNvSpPr>
            <a:spLocks noChangeArrowheads="1"/>
          </p:cNvSpPr>
          <p:nvPr/>
        </p:nvSpPr>
        <p:spPr bwMode="auto">
          <a:xfrm>
            <a:off x="2063751" y="549276"/>
            <a:ext cx="8208963" cy="58324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66CC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  <p:bldP spid="1229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5"/>
          <p:cNvSpPr>
            <a:spLocks noGrp="1" noChangeArrowheads="1"/>
          </p:cNvSpPr>
          <p:nvPr>
            <p:ph/>
          </p:nvPr>
        </p:nvSpPr>
        <p:spPr>
          <a:xfrm>
            <a:off x="1524000" y="0"/>
            <a:ext cx="9144000" cy="6858000"/>
          </a:xfrm>
          <a:ln w="190500">
            <a:pattFill prst="wdUpDiag">
              <a:fgClr>
                <a:srgbClr val="00CC00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sp>
        <p:nvSpPr>
          <p:cNvPr id="14340" name="Rectangle 4" descr="13"/>
          <p:cNvSpPr>
            <a:spLocks noChangeArrowheads="1"/>
          </p:cNvSpPr>
          <p:nvPr/>
        </p:nvSpPr>
        <p:spPr bwMode="auto">
          <a:xfrm>
            <a:off x="1992314" y="620714"/>
            <a:ext cx="8135937" cy="59769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CC00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nimBg="1"/>
      <p:bldP spid="143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/>
          <p:cNvSpPr>
            <a:spLocks noGrp="1" noChangeArrowheads="1"/>
          </p:cNvSpPr>
          <p:nvPr>
            <p:ph/>
          </p:nvPr>
        </p:nvSpPr>
        <p:spPr>
          <a:xfrm>
            <a:off x="1524000" y="0"/>
            <a:ext cx="9144000" cy="6858000"/>
          </a:xfrm>
          <a:ln w="190500">
            <a:pattFill prst="wdUpDiag">
              <a:fgClr>
                <a:srgbClr val="996633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sp>
        <p:nvSpPr>
          <p:cNvPr id="16388" name="Rectangle 4" descr="9"/>
          <p:cNvSpPr>
            <a:spLocks noChangeArrowheads="1"/>
          </p:cNvSpPr>
          <p:nvPr/>
        </p:nvSpPr>
        <p:spPr bwMode="auto">
          <a:xfrm>
            <a:off x="2063751" y="476251"/>
            <a:ext cx="8208963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996633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animBg="1"/>
      <p:bldP spid="1638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Grp="1" noChangeArrowheads="1"/>
          </p:cNvSpPr>
          <p:nvPr>
            <p:ph/>
          </p:nvPr>
        </p:nvSpPr>
        <p:spPr>
          <a:xfrm>
            <a:off x="1524000" y="0"/>
            <a:ext cx="9144000" cy="6858000"/>
          </a:xfrm>
          <a:ln w="190500">
            <a:pattFill prst="wdUpDiag">
              <a:fgClr>
                <a:srgbClr val="663300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sp>
        <p:nvSpPr>
          <p:cNvPr id="18436" name="Rectangle 4" descr="12"/>
          <p:cNvSpPr>
            <a:spLocks noChangeArrowheads="1"/>
          </p:cNvSpPr>
          <p:nvPr/>
        </p:nvSpPr>
        <p:spPr bwMode="auto">
          <a:xfrm>
            <a:off x="1919288" y="549276"/>
            <a:ext cx="82804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3300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nimBg="1"/>
      <p:bldP spid="184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 descr="8"/>
          <p:cNvSpPr>
            <a:spLocks noChangeArrowheads="1"/>
          </p:cNvSpPr>
          <p:nvPr/>
        </p:nvSpPr>
        <p:spPr bwMode="auto">
          <a:xfrm>
            <a:off x="2135188" y="549276"/>
            <a:ext cx="8064500" cy="59039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chemeClr val="bg2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20485" name="Rectangle 5"/>
          <p:cNvSpPr>
            <a:spLocks noGrp="1" noChangeArrowheads="1"/>
          </p:cNvSpPr>
          <p:nvPr>
            <p:ph/>
          </p:nvPr>
        </p:nvSpPr>
        <p:spPr>
          <a:xfrm>
            <a:off x="1524000" y="0"/>
            <a:ext cx="9144000" cy="6858000"/>
          </a:xfrm>
          <a:ln w="190500">
            <a:pattFill prst="wdUpDiag">
              <a:fgClr>
                <a:schemeClr val="bg2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  <p:bldP spid="2048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 descr="17"/>
          <p:cNvSpPr>
            <a:spLocks noChangeArrowheads="1"/>
          </p:cNvSpPr>
          <p:nvPr/>
        </p:nvSpPr>
        <p:spPr bwMode="auto">
          <a:xfrm>
            <a:off x="1920875" y="476250"/>
            <a:ext cx="8351838" cy="6121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6633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666633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22534" name="Rectangle 6"/>
          <p:cNvSpPr>
            <a:spLocks noGrp="1" noChangeArrowheads="1"/>
          </p:cNvSpPr>
          <p:nvPr>
            <p:ph/>
          </p:nvPr>
        </p:nvSpPr>
        <p:spPr>
          <a:xfrm>
            <a:off x="1524000" y="0"/>
            <a:ext cx="9144000" cy="6858000"/>
          </a:xfrm>
          <a:ln w="190500">
            <a:pattFill prst="wdUpDiag">
              <a:fgClr>
                <a:srgbClr val="666633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  <p:bldP spid="225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 descr="1"/>
          <p:cNvSpPr>
            <a:spLocks noChangeArrowheads="1"/>
          </p:cNvSpPr>
          <p:nvPr/>
        </p:nvSpPr>
        <p:spPr bwMode="auto">
          <a:xfrm>
            <a:off x="2135188" y="620714"/>
            <a:ext cx="8208962" cy="59769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24581" name="Rectangle 5"/>
          <p:cNvSpPr>
            <a:spLocks noGrp="1" noChangeArrowheads="1"/>
          </p:cNvSpPr>
          <p:nvPr>
            <p:ph/>
          </p:nvPr>
        </p:nvSpPr>
        <p:spPr>
          <a:xfrm>
            <a:off x="1524000" y="0"/>
            <a:ext cx="9144000" cy="6858000"/>
          </a:xfrm>
          <a:ln w="190500">
            <a:pattFill prst="wdUpDiag">
              <a:fgClr>
                <a:srgbClr val="FF9933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2458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 descr="2"/>
          <p:cNvSpPr>
            <a:spLocks noChangeArrowheads="1"/>
          </p:cNvSpPr>
          <p:nvPr/>
        </p:nvSpPr>
        <p:spPr bwMode="auto">
          <a:xfrm>
            <a:off x="1919288" y="476251"/>
            <a:ext cx="8280400" cy="6048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CC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26629" name="Rectangle 5"/>
          <p:cNvSpPr>
            <a:spLocks noGrp="1" noChangeArrowheads="1"/>
          </p:cNvSpPr>
          <p:nvPr>
            <p:ph/>
          </p:nvPr>
        </p:nvSpPr>
        <p:spPr>
          <a:xfrm>
            <a:off x="1524000" y="0"/>
            <a:ext cx="9144000" cy="6858000"/>
          </a:xfrm>
          <a:ln w="190500">
            <a:pattFill prst="wdUpDiag">
              <a:fgClr>
                <a:srgbClr val="FF33CC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266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9" name="Rectangle 7"/>
          <p:cNvSpPr>
            <a:spLocks noGrp="1" noChangeArrowheads="1"/>
          </p:cNvSpPr>
          <p:nvPr>
            <p:ph/>
          </p:nvPr>
        </p:nvSpPr>
        <p:spPr>
          <a:xfrm>
            <a:off x="1595438" y="0"/>
            <a:ext cx="9144000" cy="6858000"/>
          </a:xfrm>
          <a:ln w="190500">
            <a:pattFill prst="wdUpDiag">
              <a:fgClr>
                <a:srgbClr val="003300"/>
              </a:fgClr>
              <a:bgClr>
                <a:srgbClr val="FFFFFF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  <p:sp>
        <p:nvSpPr>
          <p:cNvPr id="28676" name="Rectangle 4" descr="10"/>
          <p:cNvSpPr>
            <a:spLocks noChangeArrowheads="1"/>
          </p:cNvSpPr>
          <p:nvPr/>
        </p:nvSpPr>
        <p:spPr bwMode="auto">
          <a:xfrm>
            <a:off x="2135188" y="765176"/>
            <a:ext cx="8064500" cy="56880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3300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/>
            <a:endParaRPr lang="nl-BE" altLang="nl-BE"/>
          </a:p>
        </p:txBody>
      </p:sp>
      <p:sp>
        <p:nvSpPr>
          <p:cNvPr id="28678" name="Text Box 6">
            <a:hlinkClick r:id="rId3"/>
          </p:cNvPr>
          <p:cNvSpPr txBox="1">
            <a:spLocks noChangeArrowheads="1"/>
          </p:cNvSpPr>
          <p:nvPr/>
        </p:nvSpPr>
        <p:spPr bwMode="auto">
          <a:xfrm>
            <a:off x="3791744" y="5877272"/>
            <a:ext cx="550343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NL" altLang="nl-BE" b="1" i="1" dirty="0">
                <a:latin typeface="Consolas" panose="020B0609020204030204" pitchFamily="49" charset="0"/>
                <a:hlinkClick r:id="rId4"/>
              </a:rPr>
              <a:t>http://blog.seniorennet.nl/hanspowerpoint/</a:t>
            </a:r>
            <a:endParaRPr lang="nl-NL" altLang="nl-BE" b="1" i="1" dirty="0">
              <a:latin typeface="Consolas" panose="020B0609020204030204" pitchFamily="49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animBg="1"/>
      <p:bldP spid="2867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2746162-4FEE-458A-B6E3-A3C71C0DEB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FA0035D-474D-4DEE-AC60-30EC30F1A5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502C49D2-7C89-4E85-B41E-C403772A8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88C237B-520F-4E15-A768-7649218A3C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1BC2F7F-1609-48C3-A4A8-0C709024D2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6FB8290C-705E-4B98-B9E7-77357E04E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FED4F207-3236-4048-91F9-E07EB5346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8F4161E2-91C5-48A5-AFE6-45065708F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79257AF9-9C9F-4A8F-AD39-22F71E974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383DD2B4-6925-428E-8A41-2761CB6EF4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85F78D35-D19A-4E3B-A63C-EDDF4A2E77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fbeelding 2">
            <a:hlinkClick r:id="" action="ppaction://hlinkshowjump?jump=endshow"/>
            <a:extLst>
              <a:ext uri="{FF2B5EF4-FFF2-40B4-BE49-F238E27FC236}">
                <a16:creationId xmlns:a16="http://schemas.microsoft.com/office/drawing/2014/main" id="{FCE8F9BC-6645-4DC6-BA51-81E32083352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0831" y="6154397"/>
            <a:ext cx="814972" cy="814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285604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Standaardontwerp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31</Words>
  <Application>Microsoft Office PowerPoint</Application>
  <PresentationFormat>Breedbeeld</PresentationFormat>
  <Paragraphs>5</Paragraphs>
  <Slides>15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2" baseType="lpstr">
      <vt:lpstr>Calibri</vt:lpstr>
      <vt:lpstr>AR JULIAN</vt:lpstr>
      <vt:lpstr>Consolas</vt:lpstr>
      <vt:lpstr>Arial</vt:lpstr>
      <vt:lpstr>Kristen ITC</vt:lpstr>
      <vt:lpstr>Calibri Light</vt:lpstr>
      <vt:lpstr>Standaardontwerp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Hans&amp;Linda</dc:creator>
  <cp:lastModifiedBy>Hans Powerpoint</cp:lastModifiedBy>
  <cp:revision>18</cp:revision>
  <dcterms:created xsi:type="dcterms:W3CDTF">2008-08-13T19:47:34Z</dcterms:created>
  <dcterms:modified xsi:type="dcterms:W3CDTF">2018-05-20T14:36:12Z</dcterms:modified>
</cp:coreProperties>
</file>