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embeddedFontLst>
    <p:embeddedFont>
      <p:font typeface="Abadi" panose="020B0604020104020204" pitchFamily="34" charset="0"/>
      <p:regular r:id="rId24"/>
    </p:embeddedFont>
    <p:embeddedFont>
      <p:font typeface="Baskerville Old Face" panose="02020602080505020303" pitchFamily="18" charset="0"/>
      <p:regular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Calibri Light" panose="020F0302020204030204" pitchFamily="34" charset="0"/>
      <p:regular r:id="rId30"/>
      <p:italic r:id="rId31"/>
    </p:embeddedFont>
    <p:embeddedFont>
      <p:font typeface="Kristen ITC" panose="03050502040202030202" pitchFamily="66" charset="0"/>
      <p:regular r:id="rId32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Fl14Fe4vJDsk/GjMC9Sow==" hashData="b2yThhrRfT+kblxZSb7So06ls6ONu2bJ5PnibMqstvvn8M6C30IG3UsNXzjaTorxmvODsFAJHWufeaz2pJ/Vd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C04A71-060F-46CA-BAFE-6C0E3C7B5354}" type="datetimeFigureOut">
              <a:rPr lang="nl-BE" smtClean="0"/>
              <a:t>6/11/2018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97DC24-9D78-4B4D-B830-52BA2D69938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85135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4619BC6-6377-47EA-AAE5-9D846E65E7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F4A4E573-6BBD-4A4A-938B-3CEC3058FB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831DB54-5B7F-44C7-8C3A-A69ECD74A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0BB5F-4418-432F-9E2A-0179AC1EA7B2}" type="datetimeFigureOut">
              <a:rPr lang="nl-BE" smtClean="0"/>
              <a:t>6/11/2018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3E0802D-75D2-471E-9125-6AED25DB5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6214F71-9A96-4F3F-BA63-A8268A311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C58BF-3078-4F67-93B7-E910442452D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59411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0FA6559-9291-4238-ACAB-E5B41F193E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B5F3438-9B6D-4A94-B9A3-7A49659A5A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CED422B-0DF2-48D8-80A0-0DB2F73DB8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0BB5F-4418-432F-9E2A-0179AC1EA7B2}" type="datetimeFigureOut">
              <a:rPr lang="nl-BE" smtClean="0"/>
              <a:t>6/11/2018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24B21B6-3D8B-41E5-903A-C707690093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D4EF894-38A0-4524-9A2A-B590C9744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C58BF-3078-4F67-93B7-E910442452D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126311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59ED604-990A-46C2-8ACE-83A8456DC2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ED0D5B2-C5B4-410C-ACD9-2103525BD3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1EE7924-F107-47B0-8EE5-4E8B31BD5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0BB5F-4418-432F-9E2A-0179AC1EA7B2}" type="datetimeFigureOut">
              <a:rPr lang="nl-BE" smtClean="0"/>
              <a:t>6/11/2018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3D7B754-7121-4B58-815D-C37E84A89F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97B4C64-0B4A-450F-A8C6-1BBFDE0E77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C58BF-3078-4F67-93B7-E910442452D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21001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345A5FE-4D43-458D-A8E8-D0CC4D872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5B45199-EA35-4FB8-9024-6B9E3D5ACC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E8F48278-53CB-480C-8ABC-C978AF729B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602D382-A5E5-444B-ACC5-CB6AACF36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0BB5F-4418-432F-9E2A-0179AC1EA7B2}" type="datetimeFigureOut">
              <a:rPr lang="nl-BE" smtClean="0"/>
              <a:t>6/11/2018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165650A7-5B25-47A0-A535-1C497FCE7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1F9ADEC6-89EC-4FA1-9B00-CE1B1376C2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C58BF-3078-4F67-93B7-E910442452D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9174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FCF918A-06E6-4B2E-820C-389D4278DD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6B2F7DE-BCC1-469A-9144-BA060837AB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3BFE12F4-6AA3-4C2F-B8DC-173EC181D8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30067A41-7028-47E9-9E07-BE97D2C8EF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D56BB7BB-6AC7-4AFB-9ADA-6C9BC755B9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9F863D99-5EE1-4767-8F7E-EBF304A58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0BB5F-4418-432F-9E2A-0179AC1EA7B2}" type="datetimeFigureOut">
              <a:rPr lang="nl-BE" smtClean="0"/>
              <a:t>6/11/2018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6D631627-D383-42C5-8681-27D4AC991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B5CE3F5A-A450-425E-9E21-4EC6F480D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C58BF-3078-4F67-93B7-E910442452D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86684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6620103-FD07-4DF7-B1AE-2B2DB25F9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8B48CA9B-CA14-4EB2-ACA1-3463BFD328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0BB5F-4418-432F-9E2A-0179AC1EA7B2}" type="datetimeFigureOut">
              <a:rPr lang="nl-BE" smtClean="0"/>
              <a:t>6/11/2018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30B30718-9CC0-446C-8A33-748B2952A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2DDD57ED-8815-41E1-9A69-71C821632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C58BF-3078-4F67-93B7-E910442452D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5041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198B6461-1B1C-4955-8A46-FA0D0F982F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0BB5F-4418-432F-9E2A-0179AC1EA7B2}" type="datetimeFigureOut">
              <a:rPr lang="nl-BE" smtClean="0"/>
              <a:t>6/11/2018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7822D579-DBDF-4726-85EA-BFACD7DD9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C36E50E9-F83F-4110-AC93-48BE55155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C58BF-3078-4F67-93B7-E910442452D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41391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306BBB1-167C-4170-916D-0264EA194C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A8577B5-4061-49C2-8FD8-04BD1AF136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F099F77-FB08-45B0-B4E8-85E6F61ACF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7780D86C-69A8-4543-B584-AE324CD50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0BB5F-4418-432F-9E2A-0179AC1EA7B2}" type="datetimeFigureOut">
              <a:rPr lang="nl-BE" smtClean="0"/>
              <a:t>6/11/2018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D9CD46D-0D0C-46BD-8BFC-2577F8237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B89AAA76-3F66-4DE8-910F-54B1A003C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C58BF-3078-4F67-93B7-E910442452D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95963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625FFCF-0DEC-415A-B7B7-D1FF80EDB8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756D1328-B051-4601-B9A8-CCA21F4900C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4CC84752-20AF-40D4-890E-8BDECDC24D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12F5948-455D-4679-A838-C96D4A9DDA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0BB5F-4418-432F-9E2A-0179AC1EA7B2}" type="datetimeFigureOut">
              <a:rPr lang="nl-BE" smtClean="0"/>
              <a:t>6/11/2018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7EEFDDBE-8CFA-4123-86A2-AD914DF789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B8EC8C87-CC62-4B82-90CE-939CA85F2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C58BF-3078-4F67-93B7-E910442452D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04543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34E054B-E68B-46E9-8A41-1AD85AF5F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C2B72912-B3F8-4324-9C3B-81F04CA7CF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0D8B44F-8931-45AC-A024-63FC50A71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0BB5F-4418-432F-9E2A-0179AC1EA7B2}" type="datetimeFigureOut">
              <a:rPr lang="nl-BE" smtClean="0"/>
              <a:t>6/11/2018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A604ACD-CEA8-465E-83D6-9EA4B8E32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773CEAA-0D6F-4AFC-809E-E0BD8BCCC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C58BF-3078-4F67-93B7-E910442452D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428700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71CB584E-3BA3-499D-AF75-09D6A0FC47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21E0974C-0196-4D09-ADCD-4177936391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48FC5EA-A158-41FF-BF7D-963959A02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0BB5F-4418-432F-9E2A-0179AC1EA7B2}" type="datetimeFigureOut">
              <a:rPr lang="nl-BE" smtClean="0"/>
              <a:t>6/11/2018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D44DA92-4E17-4E0B-BE89-6ABC44ABB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CB35E3F-11F3-4994-B68B-9609D4332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C58BF-3078-4F67-93B7-E910442452D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04905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8A64E3A0-933D-4502-8270-8A5332E6EF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BD4508B-3913-4DE0-AF05-C1A8F8A849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1609234-824C-4B1B-A33D-C034D85D29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40BB5F-4418-432F-9E2A-0179AC1EA7B2}" type="datetimeFigureOut">
              <a:rPr lang="nl-BE" smtClean="0"/>
              <a:t>6/11/2018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80705A0-7339-4F85-AAB8-3870B09332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46E2B7D-62C8-4D27-9DF2-0B8EDE2498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1C58BF-3078-4F67-93B7-E910442452D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68672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2DBE07FB-5174-4D04-B3C0-55C5AD6C47C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3F5C6DD9-377C-4150-A026-DA52D8A73D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7089" y="407623"/>
            <a:ext cx="3309412" cy="1734772"/>
          </a:xfrm>
          <a:prstGeom prst="rect">
            <a:avLst/>
          </a:prstGeom>
        </p:spPr>
      </p:pic>
      <p:sp>
        <p:nvSpPr>
          <p:cNvPr id="6" name="Rechthoek 5">
            <a:extLst>
              <a:ext uri="{FF2B5EF4-FFF2-40B4-BE49-F238E27FC236}">
                <a16:creationId xmlns:a16="http://schemas.microsoft.com/office/drawing/2014/main" id="{942A1110-5C5A-41F1-B389-7AD3BFBF440F}"/>
              </a:ext>
            </a:extLst>
          </p:cNvPr>
          <p:cNvSpPr/>
          <p:nvPr/>
        </p:nvSpPr>
        <p:spPr>
          <a:xfrm>
            <a:off x="8932724" y="5853754"/>
            <a:ext cx="267733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Powerpoint Hans</a:t>
            </a:r>
            <a:endParaRPr lang="nl-NL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975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>
        <p:sndAc>
          <p:stSnd>
            <p:snd r:embed="rId2" name="Vrolijke muziek. Achtergrondmuziek vrolijk filmpjes. Sfeermuziek. Filmmuziek instrumentaal..wav"/>
          </p:stSnd>
        </p:sndAc>
      </p:transition>
    </mc:Choice>
    <mc:Fallback xmlns="">
      <p:transition spd="slow" advClick="0" advTm="13000">
        <p:sndAc>
          <p:stSnd>
            <p:snd r:embed="rId5" name="Vrolijke muziek. Achtergrondmuziek vrolijk filmpjes. Sfeermuziek. Filmmuziek instrumentaal.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65EE2ADA-0AF4-4AE0-BDA3-EBBB89F910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992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3BBF17A-482B-410F-B8D0-6B114D7363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675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BA1A573-C67B-4D0C-BBE0-EB1799435D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82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E09750A-CD40-43E2-A030-AF66C4D14C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241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C4AF65C-5814-4548-8A6A-5E2EBAE1DA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973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502044A1-EA97-4CA1-B505-97E52A3A40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72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5165136A-D41F-432E-BD33-C00F2DC87E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20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442E62F7-5B4B-47DB-AE78-A106C737F5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332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550288B7-18AE-4B40-9499-58FF453D52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19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DF803454-3466-46C4-9DE5-C62FB2A2CC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969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488C080-DB28-44C1-A480-755D76C2A9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079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F56680B6-8EFE-45BF-A9CE-C0C3B1EB74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014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D247DD2-F77E-4610-9D8F-03C965D023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56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69D87637-99FC-49A9-9113-040225E3E0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801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D9A1C9A9-926A-4ACF-8EDF-E46CB0CCEE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64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809C6BCD-0023-456C-8467-9714475C4D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873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5915A53F-6181-46BE-BE1B-CC5D944B56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57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512F8733-F150-4755-B172-EBF854AAF8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67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962BD1EA-61F8-42DE-AFE3-7D0DB97449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5FBD63BC-A969-4CE2-82EB-7E30BF8A15EF}"/>
              </a:ext>
            </a:extLst>
          </p:cNvPr>
          <p:cNvSpPr/>
          <p:nvPr/>
        </p:nvSpPr>
        <p:spPr>
          <a:xfrm>
            <a:off x="3643245" y="5899534"/>
            <a:ext cx="4905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badi" panose="020B0604020104020204" pitchFamily="34" charset="0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3010024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A8BBCE4D-A76E-49EB-BA97-4F98AF8798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B728EFD-91C6-487C-9F24-5244465E50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AB1607EE-E55A-4328-B45F-F1192CC021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145FAB6C-891B-4658-8DAE-498ACA5118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F1F67127-4324-43C7-B7FE-753AAED153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F4AC0894-8938-41F8-9EEA-4BF53FC5CB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E416E6DE-A166-40EC-873A-DA29D72DA0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49315BA5-718F-4809-A2ED-9105E072D3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B282EC40-9730-41D3-85B1-81FEF77ECB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06CBBF12-CE5E-49DA-A365-25C62BE639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21D16FAC-E822-4153-812C-DB655C50F9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28</Words>
  <Application>Microsoft Office PowerPoint</Application>
  <PresentationFormat>Breedbeeld</PresentationFormat>
  <Paragraphs>4</Paragraphs>
  <Slides>21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8" baseType="lpstr">
      <vt:lpstr>Baskerville Old Face</vt:lpstr>
      <vt:lpstr>Kristen ITC</vt:lpstr>
      <vt:lpstr>Arial</vt:lpstr>
      <vt:lpstr>Abadi</vt:lpstr>
      <vt:lpstr>Calibri Light</vt:lpstr>
      <vt:lpstr>Calibri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9</cp:revision>
  <dcterms:created xsi:type="dcterms:W3CDTF">2018-08-08T19:12:10Z</dcterms:created>
  <dcterms:modified xsi:type="dcterms:W3CDTF">2018-11-06T19:00:15Z</dcterms:modified>
</cp:coreProperties>
</file>