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embeddedFontLst>
    <p:embeddedFont>
      <p:font typeface="Abadi" panose="020B0604020104020204" pitchFamily="34" charset="0"/>
      <p:regular r:id="rId21"/>
    </p:embeddedFont>
    <p:embeddedFont>
      <p:font typeface="Arial Black" panose="020B0A04020102020204" pitchFamily="34" charset="0"/>
      <p:bold r:id="rId22"/>
    </p:embeddedFont>
    <p:embeddedFont>
      <p:font typeface="Baskerville Old Face" panose="02020602080505020303" pitchFamily="18" charset="0"/>
      <p:regular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alibri Light" panose="020F0302020204030204" pitchFamily="34" charset="0"/>
      <p:regular r:id="rId28"/>
      <p:italic r:id="rId29"/>
    </p:embeddedFont>
    <p:embeddedFont>
      <p:font typeface="Kristen ITC" panose="03050502040202030202" pitchFamily="66" charset="0"/>
      <p:regular r:id="rId30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vJB151EjmMkjN5sA8qwcA==" hashData="WvgdszTSelBOcgVExINWX9cj91mVVq7iFq+d5wMVIeWyq5RSTE+MAupwi/OPg+2CWG/O1Fa0vAmLK2HYzEDzZ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555C"/>
    <a:srgbClr val="F7BE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4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CDACD2-1776-4B7F-999F-B953F9A0C0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E5520F57-0E89-4BC8-9FBA-BD7BCFE124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3C11BE6-BA0A-48ED-8322-DB9B1396E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802E-6CDD-4C51-9BB1-487CE1ABC15E}" type="datetimeFigureOut">
              <a:rPr lang="nl-BE" smtClean="0"/>
              <a:t>6/07/2018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2BC4687-9132-47FB-B80B-7CAA560A8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E7EB466-FFDB-472E-8568-D141ED259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A4D-73EC-4895-8F41-E61A2A85AA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91931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5D9BE6A-B75F-4A1E-8C6B-4F1ED7C42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137ED7D-71DB-452B-B96D-11C5D0DC8E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1E1C270-5064-4B9B-ACC7-D4A944ED39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802E-6CDD-4C51-9BB1-487CE1ABC15E}" type="datetimeFigureOut">
              <a:rPr lang="nl-BE" smtClean="0"/>
              <a:t>6/07/2018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AC8CA5D-9A76-4542-9A91-B5539C0DC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022F6F5-51B1-4ADB-B563-7BD6A5A1A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A4D-73EC-4895-8F41-E61A2A85AA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99537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A814E6B-F839-4870-BDA5-6F540A275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75A3252-8072-4261-9EE9-B926FE2D5C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49EC637-141F-4355-9EC7-87FCE7B25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802E-6CDD-4C51-9BB1-487CE1ABC15E}" type="datetimeFigureOut">
              <a:rPr lang="nl-BE" smtClean="0"/>
              <a:t>6/07/2018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0A72EF7-A8C0-4440-BD48-00D5D613D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A42E786-DA7C-4569-A011-3949EDFDC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A4D-73EC-4895-8F41-E61A2A85AA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79696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38F0835-FDF0-4A6E-AD9E-35C6B8FEB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6086C38-BA87-4EB0-BFC0-0F34156CE7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72DEC7F8-81FA-423F-87E7-C27C15A64C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0E0F7E69-345E-4ED6-A365-3F58198A1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802E-6CDD-4C51-9BB1-487CE1ABC15E}" type="datetimeFigureOut">
              <a:rPr lang="nl-BE" smtClean="0"/>
              <a:t>6/07/2018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5ECCB13-53A2-4629-AA42-DB5D64C76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7953403-9B4B-49E8-BFB3-916472EC5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A4D-73EC-4895-8F41-E61A2A85AA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55150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D72BC7B-49E0-4980-8F76-241F8B4F7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49B34D1-1788-4759-828E-809E1921EF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4A11A117-144B-4D67-8AD9-E7A4107D6B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541B3ECA-A2D0-4B23-8B3A-9040EFDBB1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E26CC093-6AB5-4B2C-970E-85A593D034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99147A09-3D86-440C-834C-B7DE8DF80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802E-6CDD-4C51-9BB1-487CE1ABC15E}" type="datetimeFigureOut">
              <a:rPr lang="nl-BE" smtClean="0"/>
              <a:t>6/07/2018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A9B4AFC0-6E47-470D-9607-166135FB0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284C9B88-0DC0-4DB7-9927-B5C55D10E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A4D-73EC-4895-8F41-E61A2A85AA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56597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CA221C7-7C99-4688-9029-804AE7CB4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0E9A9A55-52C8-4F9A-B631-724B1A88D1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802E-6CDD-4C51-9BB1-487CE1ABC15E}" type="datetimeFigureOut">
              <a:rPr lang="nl-BE" smtClean="0"/>
              <a:t>6/07/2018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887C21BA-81FB-4642-9260-1368CA6D7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15B8B952-ABEA-452E-9FB3-B4D823F23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A4D-73EC-4895-8F41-E61A2A85AA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44437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723F8508-CBDA-4E9D-BCF9-EEDCD8C10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802E-6CDD-4C51-9BB1-487CE1ABC15E}" type="datetimeFigureOut">
              <a:rPr lang="nl-BE" smtClean="0"/>
              <a:t>6/07/2018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AF48F016-A671-4EBC-96BA-404C71DCB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F49BC0B0-AF28-43FD-A4AD-16269503CF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A4D-73EC-4895-8F41-E61A2A85AA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50427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37AF6A1-7C95-41C1-A7C9-C3878F114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4367919-2B41-413C-912B-D42E97EE8A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F3D0368-25D0-47AF-8871-A3F5092E0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130CDBAB-659C-498C-8A58-EF984ED7F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802E-6CDD-4C51-9BB1-487CE1ABC15E}" type="datetimeFigureOut">
              <a:rPr lang="nl-BE" smtClean="0"/>
              <a:t>6/07/2018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8279C1C-4584-4738-9E86-8200383E40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A4FF703C-D1D6-4289-8AAC-5D3F47842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A4D-73EC-4895-8F41-E61A2A85AA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37405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9FF7C4B-7BBF-4542-BC0D-57C856D2F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8FE7671C-4FFE-403F-9B53-F7E382F652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3205D16B-748B-4D19-A15E-02F1857DE2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8D9B631-DB55-404A-859E-FE4728F5F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802E-6CDD-4C51-9BB1-487CE1ABC15E}" type="datetimeFigureOut">
              <a:rPr lang="nl-BE" smtClean="0"/>
              <a:t>6/07/2018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F3B7BBB-6A2E-4341-98F5-3361B2DBA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1441AC43-9EB2-4D49-B1E5-3E96E8895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A4D-73EC-4895-8F41-E61A2A85AA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87592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3C740A-F033-40EA-92EE-E7860C7891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8C34465-286F-4420-A098-62EA41202C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A70A9A2-26FB-47F4-92AA-6C422F8D9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802E-6CDD-4C51-9BB1-487CE1ABC15E}" type="datetimeFigureOut">
              <a:rPr lang="nl-BE" smtClean="0"/>
              <a:t>6/07/2018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E26A52F-D4C9-45D8-B6DB-5BBE779E6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F18649D-5007-4BF1-9CCE-0924F9156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A4D-73EC-4895-8F41-E61A2A85AA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39434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EE30549C-7427-4E91-BC65-A2832784F0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636EE486-0C59-4491-BD66-C1135C323F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141E665-D564-4AC5-A4B9-903D92FF8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802E-6CDD-4C51-9BB1-487CE1ABC15E}" type="datetimeFigureOut">
              <a:rPr lang="nl-BE" smtClean="0"/>
              <a:t>6/07/2018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2DB9FAA-9667-47E0-B920-091546A48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E20F428-ACF8-4C84-8FA7-4FD9226E6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A4D-73EC-4895-8F41-E61A2A85AA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27866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50381324-9AF0-4F71-9E11-B3E5C8688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1D24F0EF-5F21-43E4-A16D-D478099885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5659845-6ACD-431E-9A55-8762B266F9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5802E-6CDD-4C51-9BB1-487CE1ABC15E}" type="datetimeFigureOut">
              <a:rPr lang="nl-BE" smtClean="0"/>
              <a:t>6/07/2018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CE17BB9-2729-4CEB-BD84-F66ABD12BC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91DA6B4-D647-491C-8527-565C4B733E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D9FA4D-73EC-4895-8F41-E61A2A85AA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35589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93B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water, buiten, lucht, rivier&#10;&#10;Beschrijving is gegenereerd met zeer hoge betrouwbaarheid">
            <a:extLst>
              <a:ext uri="{FF2B5EF4-FFF2-40B4-BE49-F238E27FC236}">
                <a16:creationId xmlns:a16="http://schemas.microsoft.com/office/drawing/2014/main" id="{1BA29EB9-D214-4B53-9191-51A517AFBDC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979" r="8404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3AEA964A-C342-4FAB-83D4-2D6CE5E79B6A}"/>
              </a:ext>
            </a:extLst>
          </p:cNvPr>
          <p:cNvSpPr/>
          <p:nvPr/>
        </p:nvSpPr>
        <p:spPr>
          <a:xfrm>
            <a:off x="1079318" y="765539"/>
            <a:ext cx="212910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6000" b="1" dirty="0" err="1">
                <a:ln w="9525">
                  <a:solidFill>
                    <a:srgbClr val="42555C"/>
                  </a:solidFill>
                  <a:prstDash val="solid"/>
                </a:ln>
                <a:solidFill>
                  <a:srgbClr val="F7BE69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Brujas</a:t>
            </a:r>
            <a:endParaRPr lang="nl-BE" sz="6000" b="1" dirty="0">
              <a:ln w="9525">
                <a:solidFill>
                  <a:srgbClr val="42555C"/>
                </a:solidFill>
                <a:prstDash val="solid"/>
              </a:ln>
              <a:solidFill>
                <a:srgbClr val="F7BE69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askerville Old Face" panose="02020602080505020303" pitchFamily="18" charset="0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51865601-96A5-4FF3-85F9-D089DCF13480}"/>
              </a:ext>
            </a:extLst>
          </p:cNvPr>
          <p:cNvSpPr/>
          <p:nvPr/>
        </p:nvSpPr>
        <p:spPr>
          <a:xfrm>
            <a:off x="8259032" y="5419074"/>
            <a:ext cx="303320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3200" b="1" dirty="0">
                <a:ln w="9525">
                  <a:solidFill>
                    <a:srgbClr val="42555C"/>
                  </a:solidFill>
                  <a:prstDash val="solid"/>
                </a:ln>
                <a:solidFill>
                  <a:srgbClr val="F7BE69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Powerpoint Hans</a:t>
            </a:r>
            <a:endParaRPr lang="nl-NL" sz="3200" b="1" cap="none" spc="0" dirty="0">
              <a:ln w="9525">
                <a:solidFill>
                  <a:srgbClr val="42555C"/>
                </a:solidFill>
                <a:prstDash val="solid"/>
              </a:ln>
              <a:solidFill>
                <a:srgbClr val="F7BE69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askerville Old Face" panose="02020602080505020303" pitchFamily="18" charset="0"/>
            </a:endParaRPr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608E3370-E91B-4526-A2C2-40C6130ACCD5}"/>
              </a:ext>
            </a:extLst>
          </p:cNvPr>
          <p:cNvSpPr/>
          <p:nvPr/>
        </p:nvSpPr>
        <p:spPr>
          <a:xfrm>
            <a:off x="5452234" y="5603739"/>
            <a:ext cx="12875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badi" panose="020B0604020104020204" pitchFamily="34" charset="0"/>
              </a:rPr>
              <a:t>Automatic</a:t>
            </a:r>
          </a:p>
        </p:txBody>
      </p:sp>
    </p:spTree>
    <p:extLst>
      <p:ext uri="{BB962C8B-B14F-4D97-AF65-F5344CB8AC3E}">
        <p14:creationId xmlns:p14="http://schemas.microsoft.com/office/powerpoint/2010/main" val="160388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ndAc>
          <p:stSnd>
            <p:snd r:embed="rId2" name="05 Will Tura - Vlaanderen M'n Land.wav"/>
          </p:stSnd>
        </p:sndAc>
      </p:transition>
    </mc:Choice>
    <mc:Fallback xmlns="">
      <p:transition spd="slow" advClick="0" advTm="12000">
        <p:sndAc>
          <p:stSnd>
            <p:snd r:embed="rId4" name="05 Will Tura - Vlaanderen M'n La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03E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boom, lucht, rivier&#10;&#10;Beschrijving is gegenereerd met zeer hoge betrouwbaarheid">
            <a:extLst>
              <a:ext uri="{FF2B5EF4-FFF2-40B4-BE49-F238E27FC236}">
                <a16:creationId xmlns:a16="http://schemas.microsoft.com/office/drawing/2014/main" id="{556B68D7-F546-455E-A668-67FFA640AC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001" r="1" b="1026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40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85A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, buiten, lucht, klok&#10;&#10;Beschrijving is gegenereerd met zeer hoge betrouwbaarheid">
            <a:extLst>
              <a:ext uri="{FF2B5EF4-FFF2-40B4-BE49-F238E27FC236}">
                <a16:creationId xmlns:a16="http://schemas.microsoft.com/office/drawing/2014/main" id="{8EAE85D7-686F-4544-9CEA-0679797D82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858" r="1" b="6027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11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161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, binnen, muur, vloer&#10;&#10;Beschrijving is gegenereerd met zeer hoge betrouwbaarheid">
            <a:extLst>
              <a:ext uri="{FF2B5EF4-FFF2-40B4-BE49-F238E27FC236}">
                <a16:creationId xmlns:a16="http://schemas.microsoft.com/office/drawing/2014/main" id="{8EA439BF-7794-411C-AED9-C50D5BD44F4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983" r="1" b="10483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674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333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lucht, paard, gebouw&#10;&#10;Beschrijving is gegenereerd met zeer hoge betrouwbaarheid">
            <a:extLst>
              <a:ext uri="{FF2B5EF4-FFF2-40B4-BE49-F238E27FC236}">
                <a16:creationId xmlns:a16="http://schemas.microsoft.com/office/drawing/2014/main" id="{4F598081-591A-4357-B5B1-9E31CA3C80B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644" r="1" b="1282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8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36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gebouw, lucht, buiten&#10;&#10;Beschrijving is gegenereerd met zeer hoge betrouwbaarheid">
            <a:extLst>
              <a:ext uri="{FF2B5EF4-FFF2-40B4-BE49-F238E27FC236}">
                <a16:creationId xmlns:a16="http://schemas.microsoft.com/office/drawing/2014/main" id="{B36F619E-AF25-49AB-A640-FE7711C2D2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1826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893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137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water, lucht, gebouw&#10;&#10;Beschrijving is gegenereerd met zeer hoge betrouwbaarheid">
            <a:extLst>
              <a:ext uri="{FF2B5EF4-FFF2-40B4-BE49-F238E27FC236}">
                <a16:creationId xmlns:a16="http://schemas.microsoft.com/office/drawing/2014/main" id="{04D76FF5-62EE-4502-AD88-ACBA9ED8BF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192" r="1" b="10274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850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036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, water, buiten, lucht&#10;&#10;Beschrijving is gegenereerd met zeer hoge betrouwbaarheid">
            <a:extLst>
              <a:ext uri="{FF2B5EF4-FFF2-40B4-BE49-F238E27FC236}">
                <a16:creationId xmlns:a16="http://schemas.microsoft.com/office/drawing/2014/main" id="{64E34F58-F4A8-48F8-A958-819D8262FE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207" r="1" b="10055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692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766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buiten, gebouw, water&#10;&#10;Beschrijving is gegenereerd met zeer hoge betrouwbaarheid">
            <a:extLst>
              <a:ext uri="{FF2B5EF4-FFF2-40B4-BE49-F238E27FC236}">
                <a16:creationId xmlns:a16="http://schemas.microsoft.com/office/drawing/2014/main" id="{B9FD7A7B-2567-4AB4-BEF7-73F36097F9A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196" r="1" b="1627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81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25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gebouw, rivier, boom&#10;&#10;Beschrijving is gegenereerd met zeer hoge betrouwbaarheid">
            <a:extLst>
              <a:ext uri="{FF2B5EF4-FFF2-40B4-BE49-F238E27FC236}">
                <a16:creationId xmlns:a16="http://schemas.microsoft.com/office/drawing/2014/main" id="{BDCA5DF0-9565-43BF-82FE-65E3514B11B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05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737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, lucht, buiten&#10;&#10;Beschrijving is gegenereerd met zeer hoge betrouwbaarheid">
            <a:extLst>
              <a:ext uri="{FF2B5EF4-FFF2-40B4-BE49-F238E27FC236}">
                <a16:creationId xmlns:a16="http://schemas.microsoft.com/office/drawing/2014/main" id="{74202972-4864-4323-AA13-62C3B66F386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027" r="1" b="890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113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859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buiten, water, gebouw&#10;&#10;Beschrijving is gegenereerd met zeer hoge betrouwbaarheid">
            <a:extLst>
              <a:ext uri="{FF2B5EF4-FFF2-40B4-BE49-F238E27FC236}">
                <a16:creationId xmlns:a16="http://schemas.microsoft.com/office/drawing/2014/main" id="{443C6057-E521-4856-A512-8B7F9C4685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411" r="1" b="22474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394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B4D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, buiten, water, lucht&#10;&#10;Beschrijving is gegenereerd met zeer hoge betrouwbaarheid">
            <a:extLst>
              <a:ext uri="{FF2B5EF4-FFF2-40B4-BE49-F238E27FC236}">
                <a16:creationId xmlns:a16="http://schemas.microsoft.com/office/drawing/2014/main" id="{A5CEEA2B-D9A1-48AB-9299-CD9C5854AB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288" r="1" b="1974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86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427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gebouw, lucht, straat&#10;&#10;Beschrijving is gegenereerd met hoge betrouwbaarheid">
            <a:extLst>
              <a:ext uri="{FF2B5EF4-FFF2-40B4-BE49-F238E27FC236}">
                <a16:creationId xmlns:a16="http://schemas.microsoft.com/office/drawing/2014/main" id="{C867C570-45D6-4267-92EC-B29835A6CCA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831" r="1" b="16635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821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53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buiten, gebouw, stad&#10;&#10;Beschrijving is gegenereerd met zeer hoge betrouwbaarheid">
            <a:extLst>
              <a:ext uri="{FF2B5EF4-FFF2-40B4-BE49-F238E27FC236}">
                <a16:creationId xmlns:a16="http://schemas.microsoft.com/office/drawing/2014/main" id="{C2A6F589-ECD0-4852-ACFD-BA908F2189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84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954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buiten, brug, water&#10;&#10;Beschrijving is gegenereerd met zeer hoge betrouwbaarheid">
            <a:extLst>
              <a:ext uri="{FF2B5EF4-FFF2-40B4-BE49-F238E27FC236}">
                <a16:creationId xmlns:a16="http://schemas.microsoft.com/office/drawing/2014/main" id="{FA29580C-9459-49A9-A453-5A76936047E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998" r="1" b="4468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272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53B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, buiten, lucht, water&#10;&#10;Beschrijving is gegenereerd met zeer hoge betrouwbaarheid">
            <a:extLst>
              <a:ext uri="{FF2B5EF4-FFF2-40B4-BE49-F238E27FC236}">
                <a16:creationId xmlns:a16="http://schemas.microsoft.com/office/drawing/2014/main" id="{4C20652E-6F2B-427C-A3D1-5046466C319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328" r="1" b="11138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840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83B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, buiten, lucht&#10;&#10;Beschrijving is gegenereerd met zeer hoge betrouwbaarheid">
            <a:extLst>
              <a:ext uri="{FF2B5EF4-FFF2-40B4-BE49-F238E27FC236}">
                <a16:creationId xmlns:a16="http://schemas.microsoft.com/office/drawing/2014/main" id="{00A1FB20-C58A-4084-8813-A6DBE6BC0F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629" r="1" b="626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1086ADD3-BBC2-4DE8-B319-1849950EB8C2}"/>
              </a:ext>
            </a:extLst>
          </p:cNvPr>
          <p:cNvSpPr/>
          <p:nvPr/>
        </p:nvSpPr>
        <p:spPr>
          <a:xfrm>
            <a:off x="3722010" y="5654104"/>
            <a:ext cx="5487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solidFill>
                  <a:schemeClr val="bg1"/>
                </a:solidFill>
                <a:latin typeface="Arial Black" panose="020B0A04020102020204" pitchFamily="34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885747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000"/>
    </mc:Choice>
    <mc:Fallback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904002BF-8B36-4D2D-AE1A-E1AD9F4978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2DE9A55-7478-4759-A333-98FAFA44F7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622958BC-34E4-4007-8F5E-679774F43B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D42CFCBC-64DE-4876-9DD9-9F005F130C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CB73CBBC-FDC9-4666-8470-AF3131A519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A0C9BEB9-3001-4AC9-8142-F2CF838744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3A9CE64C-4840-4032-9403-29D2C31B1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3EFA28BE-40A2-436C-9B3C-0378139628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4C6AAE6F-93A4-41C6-81C2-AD26C10200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AE7F3365-4818-407E-8161-A256FC5C85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47CFD931-6FB3-408C-94F2-C997710D26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30</Words>
  <Application>Microsoft Office PowerPoint</Application>
  <PresentationFormat>Breedbeeld</PresentationFormat>
  <Paragraphs>6</Paragraphs>
  <Slides>19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19</vt:i4>
      </vt:variant>
    </vt:vector>
  </HeadingPairs>
  <TitlesOfParts>
    <vt:vector size="27" baseType="lpstr">
      <vt:lpstr>Calibri</vt:lpstr>
      <vt:lpstr>Arial</vt:lpstr>
      <vt:lpstr>Arial Black</vt:lpstr>
      <vt:lpstr>Baskerville Old Face</vt:lpstr>
      <vt:lpstr>Abadi</vt:lpstr>
      <vt:lpstr>Kristen ITC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4</cp:revision>
  <dcterms:created xsi:type="dcterms:W3CDTF">2018-06-07T09:39:59Z</dcterms:created>
  <dcterms:modified xsi:type="dcterms:W3CDTF">2018-07-06T04:30:28Z</dcterms:modified>
</cp:coreProperties>
</file>