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embeddedFontLst>
    <p:embeddedFont>
      <p:font typeface="Abadi" panose="020B0604020104020204" pitchFamily="34" charset="0"/>
      <p:regular r:id="rId16"/>
    </p:embeddedFont>
    <p:embeddedFont>
      <p:font typeface="Aharoni" panose="02010803020104030203" pitchFamily="2" charset="-79"/>
      <p:bold r:id="rId17"/>
    </p:embeddedFont>
    <p:embeddedFont>
      <p:font typeface="Bodoni MT Poster Compressed" panose="02070706080601050204" pitchFamily="18" charset="0"/>
      <p:regular r:id="rId18"/>
    </p:embeddedFont>
    <p:embeddedFont>
      <p:font typeface="Kristen ITC" panose="03050502040202030202" pitchFamily="66" charset="0"/>
      <p:regular r:id="rId19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uKdH3123ZunRelrFvmmQw==" hashData="/SNnlCm8ulL8lauQLkYAwQ4/Mrh/MKW9Xin21wkKLJCoEGlF0jrsX7LvRGjC4hQUiQ/rGJ8cIYmwys1M+g2B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56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BF032B6-EBC9-4A7C-8C74-44408D8E8E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FC58930-1414-4922-974B-30A56013DA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7332BE2-59FE-4816-8B3F-C31D31429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B2B9522-A634-4596-8CB0-30B9A9BD2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CCCD156-991D-4E6F-915B-6AB3C13CA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44EF7D-0475-4E4D-906A-92109A944EC6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408253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20C4C39-62C0-4894-9056-82E49BD9E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26E8208-2F56-4B38-8920-ACE38B7BA0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8977629-5ADE-4708-9A36-0DAA4B562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4021ECE-FD30-4CDF-B34F-C145962E3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EBEEE1A-C495-4A0D-9FDE-EB3E79D9D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A46A74-50CF-475B-902E-24A2D7944276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622445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CD62B1C-D36E-4E58-9DE2-0EDEBB270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E04214E-EF3D-4C8B-8260-0E1EE2D2C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1F8D699-5B6C-40A4-B81F-D853159E5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103168F-0A29-49A6-8523-E011EF06F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F8D1E41-DC5A-4830-A62D-D79205A5C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927409-0D63-4591-B58F-8FAA20631678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98930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C30A19-A229-4451-9E42-BD5A6ABD7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802F8C1-4DC9-4598-AA5A-BD0930D6C7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3A1D1BC-D403-4CD9-9884-2CEA652FA3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4AD57BA-0387-42F9-9294-DA897380D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20D68DA-36B3-4F10-AFA1-0A6772CF8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00CBF19-1918-42EE-B322-3372D1D63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BF8563-7092-43F9-84F2-C738ADA77C65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565500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2CD2BC-21D4-430C-A96B-F09C1D955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7"/>
            <a:ext cx="78867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596F7D8-3379-480B-BBD4-D02DCEB7F6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9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AC3D808-A511-495D-8D9D-673B3F493C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9" y="2505075"/>
            <a:ext cx="386873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5D38387D-3D73-4E7F-BE60-A4C76AAF08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BDB78AB0-C0E5-483C-9A5F-330E449A4A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641514B-71A3-48FC-85EA-C5E910130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996958F6-DB5B-4B54-9E4F-754EF1E75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295340F-0A67-4719-9979-0A571B2CF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74464E-2276-4149-A300-6B86A5DDBF60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384948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C64D56-3FDF-497D-A39D-FA4EDFB91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E50EABB9-FA3D-482F-8C11-3AE7396F1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A89489E2-B0F9-4802-8724-99825C618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3D4C453-15CC-40ED-A958-A6279DD6B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DF594D-6FB7-4207-BBFB-6BA05C4AD2DF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35960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59FE3E3-ADD1-42BE-A6B5-D04D94008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359C541E-188D-4C3A-ACDB-7A4659232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702D6A32-9B37-4A6D-8950-B213E8D31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0394E0-FAD5-477C-B0A0-48207E3A3932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865980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2C8980-A336-4516-B080-F22CD0040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F232DF8-A5BC-43D2-8194-90FA0BBFB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23DFE61-277C-4295-BD3C-BF1E17B6C5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9CD9979-E71E-45B2-A433-54A23CAA0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1F51DEE-5DF8-428E-A2E8-5D8C68BFB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243147F-C4EB-4951-BDBD-E3866CDAD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EFE928-492C-42BE-8161-CA54AD8AFB90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730307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CDB2DE-6BAA-4692-B840-A2D7573C4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284D725-0A83-4589-8C17-E35DB4D244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7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A49CE88-5BBC-454B-914D-A6663772CC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F3CF342-EA0E-4393-9C06-C3E56E770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1C75568-7D6D-4CF4-A46C-AB2570739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8784001-A1CF-45DE-8419-76203B3EE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94332B-A5F2-4497-99F0-BE25C63D00D3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202283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3AA272-1E38-4622-827E-99C6B8D0D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D84E31D-D0CC-451C-AECC-BD29F1B20E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FF77236-95C3-463F-A4D5-8E0D39B31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0DE6159-A47E-4D0E-A6FD-B574B40C1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78A9FF2-5B3C-4AA4-843D-8CE71D351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DDC2A9-F292-43BD-B693-0ACFA6087636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51460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93FDAA8-4032-4B40-B019-1B38E9E65C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13E9382C-E5A8-41D0-AE7A-1647F808C2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EE65BC7-BBC8-4069-A464-E3AEB7520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BF5F10A-81B7-4977-980B-5E2F5B6B8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88A9CD7-ED66-474A-91C5-2C7BB2BD1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3FF490-B30A-474F-AAE5-17BF54B73937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825945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>
            <a:extLst>
              <a:ext uri="{FF2B5EF4-FFF2-40B4-BE49-F238E27FC236}">
                <a16:creationId xmlns:a16="http://schemas.microsoft.com/office/drawing/2014/main" id="{62F4EDD7-5933-4C1D-8D73-DF984E71B890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457200" y="274640"/>
            <a:ext cx="8229600" cy="5851525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EE67B01A-7FC9-48F7-8F5F-F198A4D48F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988B1B16-1897-40FF-A77D-BFF0FEB69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5C4A70E-8F33-4DAF-9EC9-1CE623EC5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E86BD7F-C827-4F71-ADDC-CE3D1C91C364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583432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5C5364E-8D1C-4660-B1D9-1A7FE8B4C2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BE"/>
              <a:t>Klik om het opmaakprofiel te bewerken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0291B67-F482-4787-9DAC-6FA12ED296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BE"/>
              <a:t>Klik om de opmaakprofielen van de modeltekst te bewerken</a:t>
            </a:r>
          </a:p>
          <a:p>
            <a:pPr lvl="1"/>
            <a:r>
              <a:rPr lang="nl-NL" altLang="nl-BE"/>
              <a:t>Tweede niveau</a:t>
            </a:r>
          </a:p>
          <a:p>
            <a:pPr lvl="2"/>
            <a:r>
              <a:rPr lang="nl-NL" altLang="nl-BE"/>
              <a:t>Derde niveau</a:t>
            </a:r>
          </a:p>
          <a:p>
            <a:pPr lvl="3"/>
            <a:r>
              <a:rPr lang="nl-NL" altLang="nl-BE"/>
              <a:t>Vierde niveau</a:t>
            </a:r>
          </a:p>
          <a:p>
            <a:pPr lvl="4"/>
            <a:r>
              <a:rPr lang="nl-NL" altLang="nl-BE"/>
              <a:t>Vijfde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142DA518-F6E2-41C1-A2DE-FD4F8A90707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 altLang="nl-BE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A3ACE83-4543-4608-94F4-3E18081D024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 altLang="nl-BE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76DB04A-20C2-43BF-BAE8-ACC05F89A21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B18E531-B111-4AF0-AD71-F39F10CF9A3E}" type="slidenum">
              <a:rPr lang="nl-NL" altLang="nl-BE"/>
              <a:pPr/>
              <a:t>‹nr.›</a:t>
            </a:fld>
            <a:endParaRPr lang="nl-NL" alt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blog.seniorennet.nl/hanspowerpoint/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166272481">
            <a:extLst>
              <a:ext uri="{FF2B5EF4-FFF2-40B4-BE49-F238E27FC236}">
                <a16:creationId xmlns:a16="http://schemas.microsoft.com/office/drawing/2014/main" id="{7D5E39E5-9BE3-4756-A4EF-99B56A54B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1216627248">
            <a:extLst>
              <a:ext uri="{FF2B5EF4-FFF2-40B4-BE49-F238E27FC236}">
                <a16:creationId xmlns:a16="http://schemas.microsoft.com/office/drawing/2014/main" id="{CD0CA5A1-1D78-4D39-B0CF-32F07639A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2" y="188907"/>
            <a:ext cx="8785225" cy="6480175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Text Box 6">
            <a:extLst>
              <a:ext uri="{FF2B5EF4-FFF2-40B4-BE49-F238E27FC236}">
                <a16:creationId xmlns:a16="http://schemas.microsoft.com/office/drawing/2014/main" id="{1E4808F1-6DF3-491A-8F38-737C3FA82E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2565404"/>
            <a:ext cx="3029997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BE" altLang="nl-BE" sz="4400" b="1" dirty="0">
                <a:latin typeface="Bodoni MT Poster Compressed" panose="02070706080601050204" pitchFamily="18" charset="0"/>
              </a:rPr>
              <a:t>Black-White </a:t>
            </a:r>
            <a:r>
              <a:rPr lang="nl-BE" altLang="nl-BE" sz="4400" b="1" dirty="0" err="1">
                <a:latin typeface="Bodoni MT Poster Compressed" panose="02070706080601050204" pitchFamily="18" charset="0"/>
              </a:rPr>
              <a:t>And</a:t>
            </a:r>
            <a:r>
              <a:rPr lang="nl-BE" altLang="nl-BE" sz="4400" b="1" dirty="0">
                <a:latin typeface="Bodoni MT Poster Compressed" panose="02070706080601050204" pitchFamily="18" charset="0"/>
              </a:rPr>
              <a:t> </a:t>
            </a:r>
            <a:r>
              <a:rPr lang="nl-BE" altLang="nl-BE" sz="4400" b="1" dirty="0">
                <a:solidFill>
                  <a:srgbClr val="FF0000"/>
                </a:solidFill>
                <a:latin typeface="Bodoni MT Poster Compressed" panose="02070706080601050204" pitchFamily="18" charset="0"/>
              </a:rPr>
              <a:t>Red</a:t>
            </a:r>
            <a:endParaRPr lang="nl-NL" altLang="nl-BE" sz="4400" b="1" dirty="0">
              <a:solidFill>
                <a:srgbClr val="FF0000"/>
              </a:solidFill>
              <a:latin typeface="Bodoni MT Poster Compressed" panose="02070706080601050204" pitchFamily="18" charset="0"/>
            </a:endParaRPr>
          </a:p>
        </p:txBody>
      </p:sp>
      <p:sp>
        <p:nvSpPr>
          <p:cNvPr id="2055" name="Text Box 7">
            <a:extLst>
              <a:ext uri="{FF2B5EF4-FFF2-40B4-BE49-F238E27FC236}">
                <a16:creationId xmlns:a16="http://schemas.microsoft.com/office/drawing/2014/main" id="{2DEB5FA6-9DEE-4FFB-8463-8A140243C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30" y="5949953"/>
            <a:ext cx="185980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BE" altLang="nl-BE" sz="3200" b="1" dirty="0">
                <a:latin typeface="Bodoni MT Poster Compressed" panose="02070706080601050204" pitchFamily="18" charset="0"/>
              </a:rPr>
              <a:t>Powerpoint Hans</a:t>
            </a:r>
            <a:endParaRPr lang="nl-NL" altLang="nl-BE" sz="3200" b="1" dirty="0">
              <a:latin typeface="Bodoni MT Poster Compressed" panose="02070706080601050204" pitchFamily="18" charset="0"/>
            </a:endParaRPr>
          </a:p>
        </p:txBody>
      </p:sp>
      <p:sp>
        <p:nvSpPr>
          <p:cNvPr id="2056" name="Rectangle 8">
            <a:extLst>
              <a:ext uri="{FF2B5EF4-FFF2-40B4-BE49-F238E27FC236}">
                <a16:creationId xmlns:a16="http://schemas.microsoft.com/office/drawing/2014/main" id="{90082711-1D44-4611-BF25-7CE52B01BBC7}"/>
              </a:ext>
            </a:extLst>
          </p:cNvPr>
          <p:cNvSpPr>
            <a:spLocks noGrp="1" noChangeArrowheads="1"/>
          </p:cNvSpPr>
          <p:nvPr>
            <p:ph/>
          </p:nvPr>
        </p:nvSpPr>
        <p:spPr>
          <a:xfrm>
            <a:off x="0" y="0"/>
            <a:ext cx="9144000" cy="6858000"/>
          </a:xfrm>
          <a:ln w="127000">
            <a:pattFill prst="wdUpDiag">
              <a:fgClr>
                <a:schemeClr val="bg1"/>
              </a:fgClr>
              <a:bgClr>
                <a:srgbClr val="FF0000"/>
              </a:bgClr>
            </a:pattFill>
            <a:miter lim="800000"/>
            <a:headEnd/>
            <a:tailEnd/>
          </a:ln>
        </p:spPr>
        <p:txBody>
          <a:bodyPr/>
          <a:lstStyle/>
          <a:p>
            <a:pPr marL="0" indent="0">
              <a:buNone/>
            </a:pPr>
            <a:endParaRPr lang="nl-BE" altLang="nl-BE" dirty="0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05E56D0C-FFD7-4A61-B2BE-5F8223A54497}"/>
              </a:ext>
            </a:extLst>
          </p:cNvPr>
          <p:cNvSpPr/>
          <p:nvPr/>
        </p:nvSpPr>
        <p:spPr>
          <a:xfrm>
            <a:off x="3928228" y="6100302"/>
            <a:ext cx="12875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badi" panose="020B0604020104020204" pitchFamily="34" charset="0"/>
              </a:rPr>
              <a:t>Automatic</a:t>
            </a:r>
          </a:p>
        </p:txBody>
      </p:sp>
    </p:spTree>
  </p:cSld>
  <p:clrMapOvr>
    <a:masterClrMapping/>
  </p:clrMapOvr>
  <p:transition advClick="0" advTm="17000">
    <p:sndAc>
      <p:stSnd>
        <p:snd r:embed="rId2" name="sound Han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5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205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51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70" decel="100000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770" decel="100000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5" dur="77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  <p:bldP spid="2056" grpId="0" animBg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wit">
            <a:extLst>
              <a:ext uri="{FF2B5EF4-FFF2-40B4-BE49-F238E27FC236}">
                <a16:creationId xmlns:a16="http://schemas.microsoft.com/office/drawing/2014/main" id="{481172C5-2F83-4B0D-9E39-A364B4188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1216628790">
            <a:extLst>
              <a:ext uri="{FF2B5EF4-FFF2-40B4-BE49-F238E27FC236}">
                <a16:creationId xmlns:a16="http://schemas.microsoft.com/office/drawing/2014/main" id="{6A780789-949C-49F6-A5F0-65088EFB1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Rectangle 6">
            <a:extLst>
              <a:ext uri="{FF2B5EF4-FFF2-40B4-BE49-F238E27FC236}">
                <a16:creationId xmlns:a16="http://schemas.microsoft.com/office/drawing/2014/main" id="{CEC6FED3-586F-43F9-9232-D3D511F3174E}"/>
              </a:ext>
            </a:extLst>
          </p:cNvPr>
          <p:cNvSpPr>
            <a:spLocks noGrp="1" noChangeArrowheads="1"/>
          </p:cNvSpPr>
          <p:nvPr>
            <p:ph/>
          </p:nvPr>
        </p:nvSpPr>
        <p:spPr>
          <a:xfrm>
            <a:off x="0" y="1"/>
            <a:ext cx="9144000" cy="6858000"/>
          </a:xfrm>
          <a:ln w="127000">
            <a:pattFill prst="wdUpDiag">
              <a:fgClr>
                <a:schemeClr val="bg1"/>
              </a:fgClr>
              <a:bgClr>
                <a:srgbClr val="FF0000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wit (Small)">
            <a:extLst>
              <a:ext uri="{FF2B5EF4-FFF2-40B4-BE49-F238E27FC236}">
                <a16:creationId xmlns:a16="http://schemas.microsoft.com/office/drawing/2014/main" id="{8002E8D7-8F46-4C60-AD67-C82478279A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1216629200 (Small)">
            <a:extLst>
              <a:ext uri="{FF2B5EF4-FFF2-40B4-BE49-F238E27FC236}">
                <a16:creationId xmlns:a16="http://schemas.microsoft.com/office/drawing/2014/main" id="{3AA725A3-E334-4AFD-AD8F-20C818C7C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Rectangle 6">
            <a:extLst>
              <a:ext uri="{FF2B5EF4-FFF2-40B4-BE49-F238E27FC236}">
                <a16:creationId xmlns:a16="http://schemas.microsoft.com/office/drawing/2014/main" id="{AB049B83-ADC7-41DC-8348-7AA9E9A86172}"/>
              </a:ext>
            </a:extLst>
          </p:cNvPr>
          <p:cNvSpPr>
            <a:spLocks noGrp="1" noChangeArrowheads="1"/>
          </p:cNvSpPr>
          <p:nvPr>
            <p:ph/>
          </p:nvPr>
        </p:nvSpPr>
        <p:spPr>
          <a:xfrm>
            <a:off x="0" y="1"/>
            <a:ext cx="9144000" cy="6858000"/>
          </a:xfrm>
          <a:ln w="127000">
            <a:pattFill prst="wdUpDiag">
              <a:fgClr>
                <a:schemeClr val="bg1"/>
              </a:fgClr>
              <a:bgClr>
                <a:srgbClr val="FF0000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wit">
            <a:extLst>
              <a:ext uri="{FF2B5EF4-FFF2-40B4-BE49-F238E27FC236}">
                <a16:creationId xmlns:a16="http://schemas.microsoft.com/office/drawing/2014/main" id="{8D162714-5F03-45A5-B284-4A7C7057A4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1216629360">
            <a:extLst>
              <a:ext uri="{FF2B5EF4-FFF2-40B4-BE49-F238E27FC236}">
                <a16:creationId xmlns:a16="http://schemas.microsoft.com/office/drawing/2014/main" id="{EB87D33E-21B6-42C3-9FC2-BFD4A01AC7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0" name="Rectangle 6">
            <a:extLst>
              <a:ext uri="{FF2B5EF4-FFF2-40B4-BE49-F238E27FC236}">
                <a16:creationId xmlns:a16="http://schemas.microsoft.com/office/drawing/2014/main" id="{EC9E8D43-92E7-4876-9C95-3E39B67F6A9E}"/>
              </a:ext>
            </a:extLst>
          </p:cNvPr>
          <p:cNvSpPr>
            <a:spLocks noGrp="1" noChangeArrowheads="1"/>
          </p:cNvSpPr>
          <p:nvPr>
            <p:ph/>
          </p:nvPr>
        </p:nvSpPr>
        <p:spPr>
          <a:xfrm>
            <a:off x="0" y="1"/>
            <a:ext cx="9144000" cy="6858000"/>
          </a:xfrm>
          <a:ln w="127000">
            <a:pattFill prst="wdUpDiag">
              <a:fgClr>
                <a:schemeClr val="bg1"/>
              </a:fgClr>
              <a:bgClr>
                <a:srgbClr val="FF0000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vlinder">
            <a:extLst>
              <a:ext uri="{FF2B5EF4-FFF2-40B4-BE49-F238E27FC236}">
                <a16:creationId xmlns:a16="http://schemas.microsoft.com/office/drawing/2014/main" id="{E662EC7C-9CCB-46AA-8B60-A8A28A55E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animal_0065 (Small)">
            <a:extLst>
              <a:ext uri="{FF2B5EF4-FFF2-40B4-BE49-F238E27FC236}">
                <a16:creationId xmlns:a16="http://schemas.microsoft.com/office/drawing/2014/main" id="{FD9D769B-7A93-4919-B72E-B1480C81F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Rectangle 6">
            <a:extLst>
              <a:ext uri="{FF2B5EF4-FFF2-40B4-BE49-F238E27FC236}">
                <a16:creationId xmlns:a16="http://schemas.microsoft.com/office/drawing/2014/main" id="{8D3E1B6A-B9FC-4F16-A5D8-40143EDFC8DD}"/>
              </a:ext>
            </a:extLst>
          </p:cNvPr>
          <p:cNvSpPr>
            <a:spLocks noGrp="1" noChangeArrowheads="1"/>
          </p:cNvSpPr>
          <p:nvPr>
            <p:ph/>
          </p:nvPr>
        </p:nvSpPr>
        <p:spPr>
          <a:xfrm>
            <a:off x="0" y="1"/>
            <a:ext cx="9144000" cy="6858000"/>
          </a:xfrm>
          <a:ln w="127000">
            <a:pattFill prst="wdUpDiag">
              <a:fgClr>
                <a:schemeClr val="bg1"/>
              </a:fgClr>
              <a:bgClr>
                <a:srgbClr val="FF0000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wit">
            <a:extLst>
              <a:ext uri="{FF2B5EF4-FFF2-40B4-BE49-F238E27FC236}">
                <a16:creationId xmlns:a16="http://schemas.microsoft.com/office/drawing/2014/main" id="{5A960521-7E64-4C00-8213-921263A16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5"/>
            <a:ext cx="8785225" cy="6477001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1216627615">
            <a:extLst>
              <a:ext uri="{FF2B5EF4-FFF2-40B4-BE49-F238E27FC236}">
                <a16:creationId xmlns:a16="http://schemas.microsoft.com/office/drawing/2014/main" id="{1F53A398-4525-421B-A3D8-A32A17B21D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7329"/>
            <a:ext cx="8785225" cy="6507163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8" name="Rectangle 6">
            <a:extLst>
              <a:ext uri="{FF2B5EF4-FFF2-40B4-BE49-F238E27FC236}">
                <a16:creationId xmlns:a16="http://schemas.microsoft.com/office/drawing/2014/main" id="{C798E920-9D4F-45C7-B6DB-27B3012E80B4}"/>
              </a:ext>
            </a:extLst>
          </p:cNvPr>
          <p:cNvSpPr>
            <a:spLocks noGrp="1" noChangeArrowheads="1"/>
          </p:cNvSpPr>
          <p:nvPr>
            <p:ph/>
          </p:nvPr>
        </p:nvSpPr>
        <p:spPr>
          <a:xfrm>
            <a:off x="0" y="1"/>
            <a:ext cx="9144000" cy="6858000"/>
          </a:xfrm>
          <a:ln w="127000">
            <a:pattFill prst="wdUpDiag">
              <a:fgClr>
                <a:schemeClr val="bg1"/>
              </a:fgClr>
              <a:bgClr>
                <a:srgbClr val="FF0000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wit">
            <a:extLst>
              <a:ext uri="{FF2B5EF4-FFF2-40B4-BE49-F238E27FC236}">
                <a16:creationId xmlns:a16="http://schemas.microsoft.com/office/drawing/2014/main" id="{C6197143-BFC7-4F28-AE3E-CADA5B857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1216627371">
            <a:extLst>
              <a:ext uri="{FF2B5EF4-FFF2-40B4-BE49-F238E27FC236}">
                <a16:creationId xmlns:a16="http://schemas.microsoft.com/office/drawing/2014/main" id="{58B9391B-E91E-4093-B36D-9E15A1736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6" name="Rectangle 6">
            <a:extLst>
              <a:ext uri="{FF2B5EF4-FFF2-40B4-BE49-F238E27FC236}">
                <a16:creationId xmlns:a16="http://schemas.microsoft.com/office/drawing/2014/main" id="{9D129B53-A91B-4BC2-89E4-B4A0C3FC714C}"/>
              </a:ext>
            </a:extLst>
          </p:cNvPr>
          <p:cNvSpPr>
            <a:spLocks noGrp="1" noChangeArrowheads="1"/>
          </p:cNvSpPr>
          <p:nvPr>
            <p:ph/>
          </p:nvPr>
        </p:nvSpPr>
        <p:spPr>
          <a:xfrm>
            <a:off x="0" y="1"/>
            <a:ext cx="9144000" cy="6858000"/>
          </a:xfrm>
          <a:ln w="127000">
            <a:pattFill prst="wdUpDiag">
              <a:fgClr>
                <a:schemeClr val="bg1"/>
              </a:fgClr>
              <a:bgClr>
                <a:srgbClr val="FF0000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wit">
            <a:extLst>
              <a:ext uri="{FF2B5EF4-FFF2-40B4-BE49-F238E27FC236}">
                <a16:creationId xmlns:a16="http://schemas.microsoft.com/office/drawing/2014/main" id="{303E51B0-F20B-40C6-8708-C2FE61376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1216628919 (Large)">
            <a:extLst>
              <a:ext uri="{FF2B5EF4-FFF2-40B4-BE49-F238E27FC236}">
                <a16:creationId xmlns:a16="http://schemas.microsoft.com/office/drawing/2014/main" id="{31745A97-B8DD-4FB5-90B4-298F54C3F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Rectangle 6">
            <a:extLst>
              <a:ext uri="{FF2B5EF4-FFF2-40B4-BE49-F238E27FC236}">
                <a16:creationId xmlns:a16="http://schemas.microsoft.com/office/drawing/2014/main" id="{CFDB660E-56BC-4257-80A3-A7D681F1239A}"/>
              </a:ext>
            </a:extLst>
          </p:cNvPr>
          <p:cNvSpPr>
            <a:spLocks noGrp="1" noChangeArrowheads="1"/>
          </p:cNvSpPr>
          <p:nvPr>
            <p:ph/>
          </p:nvPr>
        </p:nvSpPr>
        <p:spPr>
          <a:xfrm>
            <a:off x="0" y="1"/>
            <a:ext cx="9144000" cy="6858000"/>
          </a:xfrm>
          <a:ln w="127000">
            <a:pattFill prst="wdUpDiag">
              <a:fgClr>
                <a:schemeClr val="bg1"/>
              </a:fgClr>
              <a:bgClr>
                <a:srgbClr val="FF0000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wit">
            <a:extLst>
              <a:ext uri="{FF2B5EF4-FFF2-40B4-BE49-F238E27FC236}">
                <a16:creationId xmlns:a16="http://schemas.microsoft.com/office/drawing/2014/main" id="{06135BBE-ED55-40D5-AD07-B65610CCB6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1216627954">
            <a:extLst>
              <a:ext uri="{FF2B5EF4-FFF2-40B4-BE49-F238E27FC236}">
                <a16:creationId xmlns:a16="http://schemas.microsoft.com/office/drawing/2014/main" id="{284EFF26-9351-4403-9D0D-2C83980DF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Rectangle 6">
            <a:extLst>
              <a:ext uri="{FF2B5EF4-FFF2-40B4-BE49-F238E27FC236}">
                <a16:creationId xmlns:a16="http://schemas.microsoft.com/office/drawing/2014/main" id="{E4F3A78B-C159-478F-969D-E52E3419202E}"/>
              </a:ext>
            </a:extLst>
          </p:cNvPr>
          <p:cNvSpPr>
            <a:spLocks noGrp="1" noChangeArrowheads="1"/>
          </p:cNvSpPr>
          <p:nvPr>
            <p:ph/>
          </p:nvPr>
        </p:nvSpPr>
        <p:spPr>
          <a:xfrm>
            <a:off x="0" y="1"/>
            <a:ext cx="9144000" cy="6858000"/>
          </a:xfrm>
          <a:ln w="127000">
            <a:pattFill prst="wdUpDiag">
              <a:fgClr>
                <a:schemeClr val="bg1"/>
              </a:fgClr>
              <a:bgClr>
                <a:srgbClr val="FF0000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wit">
            <a:extLst>
              <a:ext uri="{FF2B5EF4-FFF2-40B4-BE49-F238E27FC236}">
                <a16:creationId xmlns:a16="http://schemas.microsoft.com/office/drawing/2014/main" id="{571668C8-416A-4AF4-AABF-D228C19615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1216629386 (Large)">
            <a:extLst>
              <a:ext uri="{FF2B5EF4-FFF2-40B4-BE49-F238E27FC236}">
                <a16:creationId xmlns:a16="http://schemas.microsoft.com/office/drawing/2014/main" id="{E4227A2D-F435-486B-B1C1-D88416E6D2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6" name="Rectangle 6">
            <a:extLst>
              <a:ext uri="{FF2B5EF4-FFF2-40B4-BE49-F238E27FC236}">
                <a16:creationId xmlns:a16="http://schemas.microsoft.com/office/drawing/2014/main" id="{B8828351-974A-449D-8582-E9DD99B0A81D}"/>
              </a:ext>
            </a:extLst>
          </p:cNvPr>
          <p:cNvSpPr>
            <a:spLocks noGrp="1" noChangeArrowheads="1"/>
          </p:cNvSpPr>
          <p:nvPr>
            <p:ph/>
          </p:nvPr>
        </p:nvSpPr>
        <p:spPr>
          <a:xfrm>
            <a:off x="0" y="1"/>
            <a:ext cx="9144000" cy="6858000"/>
          </a:xfrm>
          <a:ln w="127000">
            <a:pattFill prst="wdUpDiag">
              <a:fgClr>
                <a:schemeClr val="bg1"/>
              </a:fgClr>
              <a:bgClr>
                <a:srgbClr val="FF0000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wit">
            <a:extLst>
              <a:ext uri="{FF2B5EF4-FFF2-40B4-BE49-F238E27FC236}">
                <a16:creationId xmlns:a16="http://schemas.microsoft.com/office/drawing/2014/main" id="{9E047F22-7E7C-4D60-987C-A5C0B6CB0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4"/>
            <a:ext cx="8785225" cy="6481764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 descr="1216628557 (Large)">
            <a:extLst>
              <a:ext uri="{FF2B5EF4-FFF2-40B4-BE49-F238E27FC236}">
                <a16:creationId xmlns:a16="http://schemas.microsoft.com/office/drawing/2014/main" id="{B2BAD5F3-1634-4CF3-A347-777631708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9" name="Rectangle 7">
            <a:extLst>
              <a:ext uri="{FF2B5EF4-FFF2-40B4-BE49-F238E27FC236}">
                <a16:creationId xmlns:a16="http://schemas.microsoft.com/office/drawing/2014/main" id="{B6C275EB-7A9C-49FA-B95A-BB29712F0AD4}"/>
              </a:ext>
            </a:extLst>
          </p:cNvPr>
          <p:cNvSpPr>
            <a:spLocks noGrp="1" noChangeArrowheads="1"/>
          </p:cNvSpPr>
          <p:nvPr>
            <p:ph/>
          </p:nvPr>
        </p:nvSpPr>
        <p:spPr>
          <a:xfrm>
            <a:off x="0" y="1"/>
            <a:ext cx="9144000" cy="6858000"/>
          </a:xfrm>
          <a:ln w="127000">
            <a:pattFill prst="wdUpDiag">
              <a:fgClr>
                <a:schemeClr val="bg1"/>
              </a:fgClr>
              <a:bgClr>
                <a:srgbClr val="FF0000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wit1">
            <a:extLst>
              <a:ext uri="{FF2B5EF4-FFF2-40B4-BE49-F238E27FC236}">
                <a16:creationId xmlns:a16="http://schemas.microsoft.com/office/drawing/2014/main" id="{BBEC2123-1128-4C27-A7AE-8910C475A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5" descr="1216628709 (Large)">
            <a:extLst>
              <a:ext uri="{FF2B5EF4-FFF2-40B4-BE49-F238E27FC236}">
                <a16:creationId xmlns:a16="http://schemas.microsoft.com/office/drawing/2014/main" id="{1B1F1D2C-898B-4FF6-87E8-2CA4CC587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4"/>
            <a:ext cx="8785225" cy="6481764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6" name="Rectangle 6">
            <a:extLst>
              <a:ext uri="{FF2B5EF4-FFF2-40B4-BE49-F238E27FC236}">
                <a16:creationId xmlns:a16="http://schemas.microsoft.com/office/drawing/2014/main" id="{B464D723-26AE-49EF-8FD9-C4875F95D9FC}"/>
              </a:ext>
            </a:extLst>
          </p:cNvPr>
          <p:cNvSpPr>
            <a:spLocks noGrp="1" noChangeArrowheads="1"/>
          </p:cNvSpPr>
          <p:nvPr>
            <p:ph/>
          </p:nvPr>
        </p:nvSpPr>
        <p:spPr>
          <a:xfrm>
            <a:off x="0" y="1"/>
            <a:ext cx="9144000" cy="6858000"/>
          </a:xfrm>
          <a:ln w="127000">
            <a:pattFill prst="wdUpDiag">
              <a:fgClr>
                <a:schemeClr val="bg1"/>
              </a:fgClr>
              <a:bgClr>
                <a:srgbClr val="FF0000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wit">
            <a:extLst>
              <a:ext uri="{FF2B5EF4-FFF2-40B4-BE49-F238E27FC236}">
                <a16:creationId xmlns:a16="http://schemas.microsoft.com/office/drawing/2014/main" id="{0FC3C458-EE8E-4345-9550-E06BD6167C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3" name="Picture 5" descr="1216627795 (Medium)">
            <a:extLst>
              <a:ext uri="{FF2B5EF4-FFF2-40B4-BE49-F238E27FC236}">
                <a16:creationId xmlns:a16="http://schemas.microsoft.com/office/drawing/2014/main" id="{3674D874-D80A-4232-8324-D66A27D6C3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93" y="188918"/>
            <a:ext cx="8785225" cy="6480175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5" name="Rectangle 7">
            <a:extLst>
              <a:ext uri="{FF2B5EF4-FFF2-40B4-BE49-F238E27FC236}">
                <a16:creationId xmlns:a16="http://schemas.microsoft.com/office/drawing/2014/main" id="{D2E20A6F-9977-425A-A0AE-C7A0578A3A12}"/>
              </a:ext>
            </a:extLst>
          </p:cNvPr>
          <p:cNvSpPr>
            <a:spLocks noGrp="1" noChangeArrowheads="1"/>
          </p:cNvSpPr>
          <p:nvPr>
            <p:ph/>
          </p:nvPr>
        </p:nvSpPr>
        <p:spPr>
          <a:xfrm>
            <a:off x="5624" y="-27384"/>
            <a:ext cx="9144000" cy="6858000"/>
          </a:xfrm>
          <a:ln w="127000">
            <a:pattFill prst="wdUpDiag">
              <a:fgClr>
                <a:schemeClr val="bg1"/>
              </a:fgClr>
              <a:bgClr>
                <a:srgbClr val="FF0000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 dirty="0"/>
          </a:p>
        </p:txBody>
      </p:sp>
      <p:sp>
        <p:nvSpPr>
          <p:cNvPr id="27654" name="Text Box 6">
            <a:hlinkClick r:id="rId4"/>
            <a:extLst>
              <a:ext uri="{FF2B5EF4-FFF2-40B4-BE49-F238E27FC236}">
                <a16:creationId xmlns:a16="http://schemas.microsoft.com/office/drawing/2014/main" id="{AF98EBEA-A7FE-47C1-B4C4-C47CC6A03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6123540"/>
            <a:ext cx="537999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BE" altLang="nl-BE" sz="20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  <a:endParaRPr lang="nl-NL" altLang="nl-BE" sz="2000" b="1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2C59681C-003B-4052-997E-25FF7065FD83}"/>
              </a:ext>
            </a:extLst>
          </p:cNvPr>
          <p:cNvSpPr/>
          <p:nvPr/>
        </p:nvSpPr>
        <p:spPr>
          <a:xfrm>
            <a:off x="6906044" y="6169706"/>
            <a:ext cx="1879041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1400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Druk op </a:t>
            </a:r>
            <a:r>
              <a:rPr lang="nl-NL" sz="1400" b="1" dirty="0" err="1">
                <a:ln w="9525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Esc</a:t>
            </a:r>
            <a:r>
              <a:rPr lang="nl-NL" sz="1400" b="1" dirty="0">
                <a:ln w="9525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voor uit</a:t>
            </a:r>
            <a:endParaRPr lang="nl-NL" sz="1400" b="1" cap="none" spc="0" dirty="0">
              <a:ln w="9525">
                <a:solidFill>
                  <a:srgbClr val="FF0000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 animBg="1"/>
      <p:bldP spid="27654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AD9A704-563E-434F-84DB-D25D4F0CEF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181587B-D85A-4174-8AF0-44F0C14F6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C2323848-F7FB-4A59-BA5D-D238C91FC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E2C8939-2C12-4F28-B521-5141E2AD8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F5D9802-E289-4677-BBA4-1A9551934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F26D7E00-47B7-4A0C-AD45-A142976CA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88F6FBBB-A1D5-443F-8300-CB0533A4E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4B28522D-0DF2-47EE-A7CC-D017988F0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5147FC3-C766-4036-90B1-4065034CE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CBA643C1-9381-44ED-A552-B4DF907DC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1832A325-F592-4433-962A-6E428CC4E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6145679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37</Words>
  <Application>Microsoft Office PowerPoint</Application>
  <PresentationFormat>Diavoorstelling (4:3)</PresentationFormat>
  <Paragraphs>7</Paragraphs>
  <Slides>14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14</vt:i4>
      </vt:variant>
    </vt:vector>
  </HeadingPairs>
  <TitlesOfParts>
    <vt:vector size="20" baseType="lpstr">
      <vt:lpstr>Bodoni MT Poster Compressed</vt:lpstr>
      <vt:lpstr>Aharoni</vt:lpstr>
      <vt:lpstr>Kristen ITC</vt:lpstr>
      <vt:lpstr>Arial</vt:lpstr>
      <vt:lpstr>Abadi</vt:lpstr>
      <vt:lpstr>Standaardontwerp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Hans&amp;Linda</dc:creator>
  <cp:lastModifiedBy>Hans Powerpoint</cp:lastModifiedBy>
  <cp:revision>19</cp:revision>
  <dcterms:created xsi:type="dcterms:W3CDTF">2008-08-04T14:53:54Z</dcterms:created>
  <dcterms:modified xsi:type="dcterms:W3CDTF">2018-06-16T17:22:17Z</dcterms:modified>
</cp:coreProperties>
</file>