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rial Black" panose="020B0A04020102020204" pitchFamily="34" charset="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vJB151EjmMkjN5sA8qwcA==" hashData="WvgdszTSelBOcgVExINWX9cj91mVVq7iFq+d5wMVIeWyq5RSTE+MAupwi/OPg+2CWG/O1Fa0vAmLK2HYzEDz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555C"/>
    <a:srgbClr val="F7BE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CDACD2-1776-4B7F-999F-B953F9A0C0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5520F57-0E89-4BC8-9FBA-BD7BCFE124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C11BE6-BA0A-48ED-8322-DB9B1396E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2BC4687-9132-47FB-B80B-7CAA560A8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E7EB466-FFDB-472E-8568-D141ED259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1931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D9BE6A-B75F-4A1E-8C6B-4F1ED7C42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37ED7D-71DB-452B-B96D-11C5D0DC8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1E1C270-5064-4B9B-ACC7-D4A944ED3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AC8CA5D-9A76-4542-9A91-B5539C0DC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022F6F5-51B1-4ADB-B563-7BD6A5A1A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9953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814E6B-F839-4870-BDA5-6F540A275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75A3252-8072-4261-9EE9-B926FE2D5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49EC637-141F-4355-9EC7-87FCE7B25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A72EF7-A8C0-4440-BD48-00D5D613D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A42E786-DA7C-4569-A011-3949EDFDC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7969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8F0835-FDF0-4A6E-AD9E-35C6B8FEB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6086C38-BA87-4EB0-BFC0-0F34156CE7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2DEC7F8-81FA-423F-87E7-C27C15A64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E0F7E69-345E-4ED6-A365-3F58198A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5ECCB13-53A2-4629-AA42-DB5D64C76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7953403-9B4B-49E8-BFB3-916472EC5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5150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72BC7B-49E0-4980-8F76-241F8B4F7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49B34D1-1788-4759-828E-809E1921E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A11A117-144B-4D67-8AD9-E7A4107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41B3ECA-A2D0-4B23-8B3A-9040EFDBB1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26CC093-6AB5-4B2C-970E-85A593D03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9147A09-3D86-440C-834C-B7DE8DF80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9B4AFC0-6E47-470D-9607-166135FB0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84C9B88-0DC0-4DB7-9927-B5C55D10E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5659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A221C7-7C99-4688-9029-804AE7CB4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E9A9A55-52C8-4F9A-B631-724B1A88D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87C21BA-81FB-4642-9260-1368C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5B8B952-ABEA-452E-9FB3-B4D823F23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443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23F8508-CBDA-4E9D-BCF9-EEDCD8C10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F48F016-A671-4EBC-96BA-404C71DCB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49BC0B0-AF28-43FD-A4AD-16269503C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0427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7AF6A1-7C95-41C1-A7C9-C3878F114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367919-2B41-413C-912B-D42E97EE8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F3D0368-25D0-47AF-8871-A3F5092E0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30CDBAB-659C-498C-8A58-EF984ED7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8279C1C-4584-4738-9E86-8200383E4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4FF703C-D1D6-4289-8AAC-5D3F47842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37405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FF7C4B-7BBF-4542-BC0D-57C856D2F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FE7671C-4FFE-403F-9B53-F7E382F652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205D16B-748B-4D19-A15E-02F1857DE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8D9B631-DB55-404A-859E-FE4728F5F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F3B7BBB-6A2E-4341-98F5-3361B2DBA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441AC43-9EB2-4D49-B1E5-3E96E8895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7592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3C740A-F033-40EA-92EE-E7860C789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8C34465-286F-4420-A098-62EA41202C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A70A9A2-26FB-47F4-92AA-6C422F8D9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E26A52F-D4C9-45D8-B6DB-5BBE779E6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F18649D-5007-4BF1-9CCE-0924F9156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9434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E30549C-7427-4E91-BC65-A2832784F0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36EE486-0C59-4491-BD66-C1135C323F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141E665-D564-4AC5-A4B9-903D92FF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2DB9FAA-9667-47E0-B920-091546A48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E20F428-ACF8-4C84-8FA7-4FD9226E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7866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0381324-9AF0-4F71-9E11-B3E5C8688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D24F0EF-5F21-43E4-A16D-D47809988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5659845-6ACD-431E-9A55-8762B266F9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5802E-6CDD-4C51-9BB1-487CE1ABC15E}" type="datetimeFigureOut">
              <a:rPr lang="nl-BE" smtClean="0"/>
              <a:t>15/09/2018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CE17BB9-2729-4CEB-BD84-F66ABD12BC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91DA6B4-D647-491C-8527-565C4B733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558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3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BA29EB9-D214-4B53-9191-51A517AFBD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gerei, bord, serviesgoed&#10;&#10;Beschrijving is gegenereerd met zeer hoge betrouwbaarheid">
            <a:extLst>
              <a:ext uri="{FF2B5EF4-FFF2-40B4-BE49-F238E27FC236}">
                <a16:creationId xmlns:a16="http://schemas.microsoft.com/office/drawing/2014/main" id="{ED764EDE-312E-484E-B7BE-14DC27981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19" y="576215"/>
            <a:ext cx="3136508" cy="1549206"/>
          </a:xfrm>
          <a:prstGeom prst="rect">
            <a:avLst/>
          </a:prstGeom>
        </p:spPr>
      </p:pic>
      <p:pic>
        <p:nvPicPr>
          <p:cNvPr id="8" name="Afbeelding 7" descr="Afbeelding met klok, object, trein&#10;&#10;Beschrijving is gegenereerd met hoge betrouwbaarheid">
            <a:extLst>
              <a:ext uri="{FF2B5EF4-FFF2-40B4-BE49-F238E27FC236}">
                <a16:creationId xmlns:a16="http://schemas.microsoft.com/office/drawing/2014/main" id="{16B62131-560E-47BD-AE33-08FD3891DB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371" y="5818909"/>
            <a:ext cx="2956617" cy="58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sndAc>
          <p:stSnd>
            <p:snd r:embed="rId2" name="Vrolijke muziek. Achtergrondmuziek vrolijk filmpjes. Sfeermuziek. Filmmuziek instrumentaal..wav"/>
          </p:stSnd>
        </p:sndAc>
      </p:transition>
    </mc:Choice>
    <mc:Fallback xmlns="">
      <p:transition spd="slow" advClick="0" advTm="14000">
        <p:sndAc>
          <p:stSnd>
            <p:snd r:embed="rId6" name="Vrolijke muziek. Achtergrondmuziek vrolijk filmpjes. Sfeermuziek. Filmmuziek instrumentaal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3E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56B68D7-F546-455E-A668-67FFA640AC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4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A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EAE85D7-686F-4544-9CEA-0679797D8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1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61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EA439BF-7794-411C-AED9-C50D5BD44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67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3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F598081-591A-4357-B5B1-9E31CA3C80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6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36F619E-AF25-49AB-A640-FE7711C2D2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89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3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04D76FF5-62EE-4502-AD88-ACBA9ED8BF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5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6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64E34F58-F4A8-48F8-A958-819D8262FE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69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9FD7A7B-2567-4AB4-BEF7-73F36097F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81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DCA5DF0-9565-43BF-82FE-65E3514B1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5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4D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5CEEA2B-D9A1-48AB-9299-CD9C5854AB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8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37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74202972-4864-4323-AA13-62C3B66F38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11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9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43C6057-E521-4856-A512-8B7F9C4685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39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27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867C570-45D6-4267-92EC-B29835A6CC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82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2A6F589-ECD0-4852-ACFD-BA908F2189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84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FA29580C-9459-49A9-A453-5A76936047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27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3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C20652E-6F2B-427C-A3D1-5046466C3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4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3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00A1FB20-C58A-4084-8813-A6DBE6BC0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1086ADD3-BBC2-4DE8-B319-1849950EB8C2}"/>
              </a:ext>
            </a:extLst>
          </p:cNvPr>
          <p:cNvSpPr/>
          <p:nvPr/>
        </p:nvSpPr>
        <p:spPr>
          <a:xfrm>
            <a:off x="3552266" y="5904603"/>
            <a:ext cx="548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rial Black" panose="020B0A04020102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88574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4130E26-2F1D-4DFE-90C2-EDCF4883E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5BEC958-0EA5-4E62-B5CF-62B310D86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AC1E8AC-D51C-4291-90FF-94C3C7069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E1267FC-1266-4960-B048-155D3A7AC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0CB0E95-D1A2-47ED-984F-959C3C199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242BE41-C634-430E-8D06-B8BFA54EC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30C3390-EBD2-4582-857A-460A2F952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6D29364-26B3-4066-8ADE-B0E725989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4F2D86D6-6CC1-4D56-9574-39FEEFDA4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61EBF51-62C5-4D44-8F6C-4A56985A8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C0C28DD-C2D9-475D-B4F9-FC293FB05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26</Words>
  <Application>Microsoft Office PowerPoint</Application>
  <PresentationFormat>Breedbeeld</PresentationFormat>
  <Paragraphs>3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Calibri</vt:lpstr>
      <vt:lpstr>Kristen ITC</vt:lpstr>
      <vt:lpstr>Arial</vt:lpstr>
      <vt:lpstr>Calibri Light</vt:lpstr>
      <vt:lpstr>Arial Black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10</cp:revision>
  <dcterms:created xsi:type="dcterms:W3CDTF">2018-06-07T09:39:59Z</dcterms:created>
  <dcterms:modified xsi:type="dcterms:W3CDTF">2018-09-15T14:02:56Z</dcterms:modified>
</cp:coreProperties>
</file>