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70" r:id="rId3"/>
    <p:sldId id="256" r:id="rId4"/>
    <p:sldId id="272" r:id="rId5"/>
    <p:sldId id="263" r:id="rId6"/>
    <p:sldId id="261" r:id="rId7"/>
    <p:sldId id="262" r:id="rId8"/>
    <p:sldId id="260" r:id="rId9"/>
    <p:sldId id="258" r:id="rId10"/>
    <p:sldId id="264" r:id="rId11"/>
    <p:sldId id="268" r:id="rId12"/>
    <p:sldId id="259" r:id="rId13"/>
    <p:sldId id="265" r:id="rId14"/>
    <p:sldId id="267" r:id="rId15"/>
    <p:sldId id="274" r:id="rId16"/>
    <p:sldId id="271" r:id="rId17"/>
    <p:sldId id="266" r:id="rId18"/>
    <p:sldId id="269" r:id="rId19"/>
    <p:sldId id="273" r:id="rId20"/>
    <p:sldId id="275" r:id="rId21"/>
    <p:sldId id="276" r:id="rId22"/>
  </p:sldIdLst>
  <p:sldSz cx="12192000" cy="6858000"/>
  <p:notesSz cx="6858000" cy="9144000"/>
  <p:embeddedFontLst>
    <p:embeddedFont>
      <p:font typeface="Abadi" panose="020B0604020104020204" pitchFamily="34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Californian FB" panose="0207040306080B030204" pitchFamily="18" charset="0"/>
      <p:regular r:id="rId30"/>
      <p:bold r:id="rId31"/>
      <p:italic r:id="rId32"/>
    </p:embeddedFont>
    <p:embeddedFont>
      <p:font typeface="Kristen ITC" panose="03050502040202030202" pitchFamily="66" charset="0"/>
      <p:regular r:id="rId33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hBYySTVaa8EiHYiExmFGQ==" hashData="rgMjt9VRy63zQFSpVLoRfYhzQUDnZbUNb6bvz1K5s4RrdyCb8PBp7ZwT4vIw+QRsZhzDSW6j6NuPY8WlAThci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1F3A"/>
    <a:srgbClr val="550625"/>
    <a:srgbClr val="D240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EBC997-AA5B-4157-9A66-A8F3CC4804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5B90F30-C14A-4D83-A35D-D6F2C29D3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4387ECA-1FE9-4471-8AFC-F1C64013E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27/10/2018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F82B947-937A-41D0-9CB5-107FF8C36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BB005AF-32C7-4AC5-B35E-2EE5AB802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7148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C89183-F04B-42A7-B573-0FA15E97A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30E1674-553E-48A5-B0F3-4904A5E4A9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F0B21B-BA73-4A03-BC67-AE326F465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27/10/2018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1D6F994-40D5-4632-8C4C-CF4D1FD76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E7EF0A8-F893-4B0B-8A21-A222CB469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11771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DA88BE-EBF6-476B-9C65-6A2FCBC09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B6697D2-89AD-4567-B590-EA5FEE812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81B5D92-2195-42EC-B353-EA1F4DD28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27/10/2018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A423425-9C06-4481-B9B2-500199829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0C3497B-B794-4614-92CF-BD7F67BB6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14489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90C1FD-D1EF-427A-88EA-74714E635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4B95BE5-FC0C-4B04-B625-6E4D04275E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705D2E7-D2C2-4417-A5EA-ED442D034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90199D8-ABD0-41AE-992D-1934CFE49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27/10/2018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804A5F6-D1B2-4AEB-9450-AE97541E1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1C72750-DA75-4822-B428-ECA5D35B9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53005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D23DBB-6638-49C0-A94C-A854A2C30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2381BC3-432E-455A-8173-B33D820B9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2447F76-8ECD-4767-9650-9D10C8660C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6F0D726-E41C-4B78-8E09-4852989BF4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47247A11-8FE0-410E-9F47-A0E4738185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323EE616-D793-4CBA-AD98-031A5B48E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27/10/2018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3CD6692-DA92-464D-9A5D-BDBC5024D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3A901EEC-0975-4D23-857F-DE82BBFAF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20426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59E97B-0C27-4FDF-A373-9D0045193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3B937310-2664-4217-B831-69E6AE7E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27/10/2018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34B9112-1350-4277-B8B3-640756D42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34191D2-6DA1-4BED-A815-17647FD2F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62307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F28BBD8-6ED5-4A32-BE4B-BB1CA1666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27/10/2018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338B8764-E9AE-4333-BA4F-5A6652149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C8F380E-8465-4B52-90FE-68302E25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50303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0C3357-9E16-47F7-978D-948CE88E6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E70408-2174-4B6C-9D95-87D7AF950C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2EE7051-49BB-47A6-B1E6-B1F9AB46E1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63E6BE6-26CA-4EA4-94EE-6A5F8D1C4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27/10/2018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20C1C2E-0ED6-47F3-9BEF-9B427375E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A17DAAF-C365-49AD-8071-0B0F93282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90188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53EDDF-42F7-4B64-A2CE-59B794383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09E69935-F78D-4B22-9905-77BBA51895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E57CEC8-2249-4BB8-BF29-A12EE07CBF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DDF51D6-3131-4854-A8E7-E1036172C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27/10/2018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0BDFC0A-7FBA-4EEE-9320-71E706FD8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83DB05F-2414-4FDF-AF40-26D91C78B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62761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3AA3B0-DF9A-4AA9-A258-D28A91095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9D19D6E-257F-44A8-8D3A-29ECFC01E1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8C8A237-8CDD-400F-8602-AF654C1FC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27/10/2018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728333C-BC50-4CC2-BB59-941B44868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DC074DC-289E-49C4-BCF7-31A73E16C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7388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B8C584B6-14D0-4D29-8563-0868957C9B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50F32E8-56BC-471C-8B18-7E42965055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72F98DF-EEB7-499A-918F-520F0A742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27/10/2018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A9622AE-5BFA-40D6-A43F-6603A4136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8C85B85-83F0-41E7-A3C2-054B07A36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45895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780F8CEA-A6D4-40D1-AAEF-F449B7FE4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846444C-82A3-4672-AB0D-C770D174A2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7A898AD-53EA-47AB-9550-0D98960299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A38D0-EB2B-48F7-8002-57E7E793B76D}" type="datetimeFigureOut">
              <a:rPr lang="nl-BE" smtClean="0"/>
              <a:t>27/10/2018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D69D705-BA2B-4BC8-B0EE-CB1C733FC2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B060AB6-8515-4C04-BC86-0FC93D1145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35119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4F1603A-3853-4A29-9CB6-5B7520D6EB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389BB14E-766B-4776-B8AD-E86DE2610C3F}"/>
              </a:ext>
            </a:extLst>
          </p:cNvPr>
          <p:cNvSpPr/>
          <p:nvPr/>
        </p:nvSpPr>
        <p:spPr>
          <a:xfrm>
            <a:off x="6555100" y="1726358"/>
            <a:ext cx="318548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60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fornian FB" panose="0207040306080B030204" pitchFamily="18" charset="0"/>
              </a:rPr>
              <a:t>Australië</a:t>
            </a: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A71AC5DE-D1B4-4C8C-A73E-BD637EB1ED90}"/>
              </a:ext>
            </a:extLst>
          </p:cNvPr>
          <p:cNvSpPr/>
          <p:nvPr/>
        </p:nvSpPr>
        <p:spPr>
          <a:xfrm>
            <a:off x="767166" y="5676626"/>
            <a:ext cx="28889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fornian FB" panose="0207040306080B030204" pitchFamily="18" charset="0"/>
              </a:rPr>
              <a:t>Powerpoint Hans</a:t>
            </a:r>
            <a:endParaRPr lang="nl-NL" sz="2800" b="1" cap="none" spc="0" dirty="0">
              <a:ln w="1270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fornian FB" panose="0207040306080B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86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04_wake_me_up.wav"/>
          </p:stSnd>
        </p:sndAc>
      </p:transition>
    </mc:Choice>
    <mc:Fallback xmlns="">
      <p:transition spd="slow" advClick="0" advTm="14000">
        <p:sndAc>
          <p:stSnd>
            <p:snd r:embed="rId4" name="04_wake_me_up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203EA7F-FA1F-4758-ABFA-12CFA625D0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22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7E830ECB-7FF7-4886-ACBC-9D48E9BE7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9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82A1A79-4C49-496A-A7C0-40382D9081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22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F178F1-1733-447F-9A5D-5A0F5E3D10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55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D7901C2-6B7C-478B-A51B-86B77213C4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01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E0D22F7-E4FE-450D-B030-41823E13E6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4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E50F5A7-9CA4-4BF7-B07A-051A8D4C7A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94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72E12E0-3812-43D8-9494-EA15B3E0BC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7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DBA227-76A6-427D-A845-746D605C25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97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DF096FF-822F-4F73-83A1-E19E7144E9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95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CAAFFA4-D45C-46A0-B404-207BD52DD3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48E7255-39CC-45FF-9B52-59EBDD17EB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11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184BDD3-9CF4-4DCC-AEA2-6A32FB4988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FED7863-12B8-44E3-B6C1-3668E8FE56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54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7D44333-37BA-4B76-9EA5-7262B6830A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78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97E8CDB-6E61-42FB-A8EC-D40E529211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79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8651EEA7-353E-445F-AEE8-AD2F1FD983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01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DEE918B-1659-48CB-BD5F-7944F59043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24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9A3F1E7-5EEB-47C7-8F36-DA3F41B9D7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hthoek 4">
            <a:hlinkClick r:id="rId3"/>
            <a:extLst>
              <a:ext uri="{FF2B5EF4-FFF2-40B4-BE49-F238E27FC236}">
                <a16:creationId xmlns:a16="http://schemas.microsoft.com/office/drawing/2014/main" id="{412945D5-8AAF-46EB-A349-BEFD86DE830E}"/>
              </a:ext>
            </a:extLst>
          </p:cNvPr>
          <p:cNvSpPr/>
          <p:nvPr/>
        </p:nvSpPr>
        <p:spPr>
          <a:xfrm>
            <a:off x="3920079" y="6309122"/>
            <a:ext cx="4905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badi" panose="020B0604020104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247081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A3C885D3-CA67-4BA1-8597-D47BE697D0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4A5409F-0AB6-4329-B12E-62B9956E26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B878865E-4E4C-46CE-98A1-82AD01AE2B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5BAA0CF-73EE-415C-AB68-5569817CCF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8C41E4A-C524-4AD7-92A5-704EAB5277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F523921B-656E-492B-9E81-AF8C7C23CC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DAC43B2F-45AF-4FA4-8A2E-09C07E2048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10B925BC-A262-4D22-899D-A9F6E15F1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837BBC59-34BB-4DD1-8F57-87DFA83636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598FBEE8-7C1D-4885-A0CD-9B50E7FCB3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A6587CF9-2D92-4AF3-802B-59FEC774D1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29</Words>
  <Application>Microsoft Office PowerPoint</Application>
  <PresentationFormat>Breedbeeld</PresentationFormat>
  <Paragraphs>5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8" baseType="lpstr">
      <vt:lpstr>Californian FB</vt:lpstr>
      <vt:lpstr>Arial</vt:lpstr>
      <vt:lpstr>Kristen ITC</vt:lpstr>
      <vt:lpstr>Calibri</vt:lpstr>
      <vt:lpstr>Calibri Light</vt:lpstr>
      <vt:lpstr>Abadi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10</cp:revision>
  <dcterms:created xsi:type="dcterms:W3CDTF">2018-08-14T08:46:45Z</dcterms:created>
  <dcterms:modified xsi:type="dcterms:W3CDTF">2018-10-27T10:36:10Z</dcterms:modified>
</cp:coreProperties>
</file>