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embeddedFontLst>
    <p:embeddedFont>
      <p:font typeface="Kristen ITC" panose="03050502040202030202" pitchFamily="66" charset="0"/>
      <p:regular r:id="rId20"/>
    </p:embeddedFont>
    <p:embeddedFont>
      <p:font typeface="Century Schoolbook" panose="02040604050505020304" pitchFamily="18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AngsanaUPC" panose="02020603050405020304" pitchFamily="18" charset="-34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/RK0sSOl7q6wpcD8XQbbw==" hashData="Yb/W8VgmeB0+1bId0/Rt8bgkoJWYNFqVpG7cA9j24wK8ywlck196fVu7k4iScyWvnzqHpJxvZn5TTe5j8+4i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02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B43481-5C6D-4C65-83D5-3F06F346C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B8435D4-17A2-4F79-AFC3-598A4CE7BD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BF17D78-4F1F-45AE-BDAB-20568B08C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00A4DE4-B63E-428B-82E4-53340F6FB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3F89BC7-3A26-43B4-A9B8-355805B1F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300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B567D6D-E5E1-4442-9D39-7ADB187E9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401769-66FD-4F9A-9237-935487277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64BD6F8-5CED-43CA-B33F-DB25C11B4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21A8102-03F1-42B2-B747-71030084B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B99BC3F-DD52-4228-B5F5-A813F388B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05192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29B7E8-A23A-4F45-9406-18EE22EF5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942C0C6-64D4-42EB-94A6-3483B01F8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FCDD376-20BB-4A88-963C-F7E121D9B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54A8D9A-0B3A-4A7D-A5E0-2DF5FEBCF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FA54802-7562-4BDA-B92E-52007C860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0154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3F93F8-E3FB-4B77-9905-86B5F1225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724D10-4653-4D85-8CF3-C7E3CFBAD6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D991C7E-5491-4F24-840A-0E76222546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2673B06-5C2F-4136-9A73-B0D3910F4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5F55437-E06D-4DF6-9DFA-C10335E45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CD5E68A-308F-4A8D-8CF1-17C237C9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203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DB8A8F-6E2D-4EC6-A560-891AC439A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FB6184B-73CE-4B65-867F-06C1625EFB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FD78A1F-C914-4280-9BB5-4C92B09A83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11E8A1B-1263-4623-85F6-18CA8CD62B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2C4313F-2F18-4A5F-AB59-2DE913D90B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E3D86594-2E80-4C03-A6AC-BEDBED7A3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ABC79BF8-B29A-4BCF-AEA1-348632097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8D5BA9B-2F8D-4348-A0CA-205FA181E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82135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799536-B1EC-414B-8B6E-C7E897C50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3155816-C09D-47F9-80D9-350EB4FA2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1092628-616B-4F17-AADA-B52B58DF9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74C7BDC-5914-4916-8B39-C284CD9F2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1849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94F7B9C-A1A6-4825-808B-601F6329B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FE74C76-BC9C-417A-98C2-E262A279B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7D0220A-090B-4C10-8FE3-B58BB8846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4058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63516C-BB43-4A53-BEC7-92A8EB352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737C5C-CA7D-46DD-854E-A6741A963B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CCD6DC1-42B2-46A5-9981-2F291F2599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454BF42-CA42-459D-8B9B-14A9FA272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1672927-1EA4-42BE-B822-C144BBECF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53A3CB0-2738-4C8F-853B-29CF03F69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65612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77FF11-548D-4792-8F69-BBD553BDF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62BB7BC-282B-4720-A546-5B94D4051E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4B54977-A5C6-47FB-857B-361D33DFE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BE6DAA8-31A2-4F14-8E46-9584D3060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26F9EF9-BE62-44E2-8188-C1112813D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BF9279C-D1B8-4A30-88B2-29609604E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48649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9A6E21-381D-4C90-849E-7C9869FD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ECF6216-FDE7-41C9-BAD1-F7866AFA7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BD3F04-617D-405B-92A0-C8AA640AD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1D5A0B-8904-4CC8-8128-6B07B98AC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D4E5C4-2377-40E7-A4E7-D98BB7BF8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8243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394C8DE-566E-492E-995F-A8C9819D2F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37CD9DF-C2B7-450A-A190-0B3C3AAD95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CD2EE01-1E61-4C47-9248-136AC287C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5A69012-493A-4027-803F-F38B23C7A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1FB909C-96DB-4C31-B459-52E835436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9165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EF8CFE74-78F7-40D8-9EA3-DEDF8709D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AFF36F4-D77A-4AE0-8C6C-24AFFC6DC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D9C6434-6006-4BC0-AFB1-66958AFBD4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FB068-E34B-4198-9FAD-F62EC38550A6}" type="datetimeFigureOut">
              <a:rPr lang="nl-BE" smtClean="0"/>
              <a:t>17/05/2018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10A33AF-0B9A-44EA-AB20-080A0C2717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637B9C8-F546-4456-B558-FF46CA248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1EFA-51F1-46B6-A47B-5222021CF2B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6823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5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natuur, lucht, water&#10;&#10;Beschrijving is gegenereerd met zeer hoge betrouwbaarheid">
            <a:extLst>
              <a:ext uri="{FF2B5EF4-FFF2-40B4-BE49-F238E27FC236}">
                <a16:creationId xmlns:a16="http://schemas.microsoft.com/office/drawing/2014/main" id="{24F7C251-BB3D-4651-9234-2DB640CBAA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30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E103DDF3-6193-488A-AF48-C61D108080CD}"/>
              </a:ext>
            </a:extLst>
          </p:cNvPr>
          <p:cNvSpPr/>
          <p:nvPr/>
        </p:nvSpPr>
        <p:spPr>
          <a:xfrm>
            <a:off x="978823" y="904895"/>
            <a:ext cx="472437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5400" dirty="0">
                <a:ln>
                  <a:solidFill>
                    <a:schemeClr val="bg1"/>
                  </a:solidFill>
                </a:ln>
                <a:solidFill>
                  <a:srgbClr val="EE02C1"/>
                </a:solidFill>
                <a:latin typeface="Century Schoolbook" panose="02040604050505020304" pitchFamily="18" charset="0"/>
              </a:rPr>
              <a:t>Amalfi (Italië)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36AC7810-780B-4C37-81BA-1378283EF8B3}"/>
              </a:ext>
            </a:extLst>
          </p:cNvPr>
          <p:cNvSpPr/>
          <p:nvPr/>
        </p:nvSpPr>
        <p:spPr>
          <a:xfrm>
            <a:off x="978823" y="4392374"/>
            <a:ext cx="34371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EE02C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entury Schoolbook" panose="02040604050505020304" pitchFamily="18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EE02C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49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1 Toto Cutugno - L'italiano.wav"/>
          </p:stSnd>
        </p:sndAc>
      </p:transition>
    </mc:Choice>
    <mc:Fallback xmlns="">
      <p:transition spd="slow" advClick="0" advTm="14000">
        <p:sndAc>
          <p:stSnd>
            <p:snd r:embed="rId4" name="01 Toto Cutugno - L'ital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6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water, gebouw, buiten, berg&#10;&#10;Beschrijving is gegenereerd met zeer hoge betrouwbaarheid">
            <a:extLst>
              <a:ext uri="{FF2B5EF4-FFF2-40B4-BE49-F238E27FC236}">
                <a16:creationId xmlns:a16="http://schemas.microsoft.com/office/drawing/2014/main" id="{A908EF01-6409-461A-AF9C-8DF6976974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09" r="1" b="1685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4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6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oot, lucht, berg&#10;&#10;Beschrijving is gegenereerd met zeer hoge betrouwbaarheid">
            <a:extLst>
              <a:ext uri="{FF2B5EF4-FFF2-40B4-BE49-F238E27FC236}">
                <a16:creationId xmlns:a16="http://schemas.microsoft.com/office/drawing/2014/main" id="{BBE17852-1330-43A2-9ECC-42864A5A5E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72" r="1" b="1129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91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4F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buiten, natuur&#10;&#10;Beschrijving is gegenereerd met zeer hoge betrouwbaarheid">
            <a:extLst>
              <a:ext uri="{FF2B5EF4-FFF2-40B4-BE49-F238E27FC236}">
                <a16:creationId xmlns:a16="http://schemas.microsoft.com/office/drawing/2014/main" id="{AC105A65-549E-47BF-966D-63C391B68C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04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5C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gebouw, natuur&#10;&#10;Beschrijving is gegenereerd met zeer hoge betrouwbaarheid">
            <a:extLst>
              <a:ext uri="{FF2B5EF4-FFF2-40B4-BE49-F238E27FC236}">
                <a16:creationId xmlns:a16="http://schemas.microsoft.com/office/drawing/2014/main" id="{567C0917-B5F4-46B3-B1E0-8AD02FD89F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190" r="1" b="40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25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8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gras, buiten, water&#10;&#10;Beschrijving is gegenereerd met zeer hoge betrouwbaarheid">
            <a:extLst>
              <a:ext uri="{FF2B5EF4-FFF2-40B4-BE49-F238E27FC236}">
                <a16:creationId xmlns:a16="http://schemas.microsoft.com/office/drawing/2014/main" id="{E5A70EF2-DE87-4913-A653-B073AD6412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29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6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boom, buiten, plant&#10;&#10;Beschrijving is gegenereerd met zeer hoge betrouwbaarheid">
            <a:extLst>
              <a:ext uri="{FF2B5EF4-FFF2-40B4-BE49-F238E27FC236}">
                <a16:creationId xmlns:a16="http://schemas.microsoft.com/office/drawing/2014/main" id="{B92ED9CC-6D95-4B37-A24A-D8C19499C0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84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48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65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water, gebouw, buiten&#10;&#10;Beschrijving is gegenereerd met zeer hoge betrouwbaarheid">
            <a:extLst>
              <a:ext uri="{FF2B5EF4-FFF2-40B4-BE49-F238E27FC236}">
                <a16:creationId xmlns:a16="http://schemas.microsoft.com/office/drawing/2014/main" id="{87F12003-4CBF-4418-88B3-2B8E6B4C2D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654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3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water, natuur&#10;&#10;Beschrijving is gegenereerd met zeer hoge betrouwbaarheid">
            <a:extLst>
              <a:ext uri="{FF2B5EF4-FFF2-40B4-BE49-F238E27FC236}">
                <a16:creationId xmlns:a16="http://schemas.microsoft.com/office/drawing/2014/main" id="{2EBA7BA0-BDBD-4BAE-BC3E-1ABF00CDB1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87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6D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gebouw, buiten, stad&#10;&#10;Beschrijving is gegenereerd met zeer hoge betrouwbaarheid">
            <a:extLst>
              <a:ext uri="{FF2B5EF4-FFF2-40B4-BE49-F238E27FC236}">
                <a16:creationId xmlns:a16="http://schemas.microsoft.com/office/drawing/2014/main" id="{231DC832-3999-4F4E-A2AB-4DA56D33E3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98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3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lucht, berg&#10;&#10;Beschrijving is gegenereerd met zeer hoge betrouwbaarheid">
            <a:extLst>
              <a:ext uri="{FF2B5EF4-FFF2-40B4-BE49-F238E27FC236}">
                <a16:creationId xmlns:a16="http://schemas.microsoft.com/office/drawing/2014/main" id="{EC7A3710-1903-44A1-842A-07503074CC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405" r="1" b="1085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58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4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erg, lucht, buiten, natuur&#10;&#10;Beschrijving is gegenereerd met zeer hoge betrouwbaarheid">
            <a:extLst>
              <a:ext uri="{FF2B5EF4-FFF2-40B4-BE49-F238E27FC236}">
                <a16:creationId xmlns:a16="http://schemas.microsoft.com/office/drawing/2014/main" id="{4747F86D-5CB6-4F3B-AA77-6D12CDA5CD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884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48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7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loem, lucht, buiten&#10;&#10;Beschrijving is gegenereerd met zeer hoge betrouwbaarheid">
            <a:extLst>
              <a:ext uri="{FF2B5EF4-FFF2-40B4-BE49-F238E27FC236}">
                <a16:creationId xmlns:a16="http://schemas.microsoft.com/office/drawing/2014/main" id="{CA169F1F-3EAB-425B-B1EF-B0E677B8C3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457" r="1" b="580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86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zeer hoge betrouwbaarheid">
            <a:extLst>
              <a:ext uri="{FF2B5EF4-FFF2-40B4-BE49-F238E27FC236}">
                <a16:creationId xmlns:a16="http://schemas.microsoft.com/office/drawing/2014/main" id="{E509BEAA-E36F-400A-9B18-4DA6231734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702" r="1" b="970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89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6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erg, buiten, natuur&#10;&#10;Beschrijving is gegenereerd met zeer hoge betrouwbaarheid">
            <a:extLst>
              <a:ext uri="{FF2B5EF4-FFF2-40B4-BE49-F238E27FC236}">
                <a16:creationId xmlns:a16="http://schemas.microsoft.com/office/drawing/2014/main" id="{FCE0B491-9C4B-42B8-AD6C-1BD34F0A4D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62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F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natuur, lucht&#10;&#10;Beschrijving is gegenereerd met zeer hoge betrouwbaarheid">
            <a:extLst>
              <a:ext uri="{FF2B5EF4-FFF2-40B4-BE49-F238E27FC236}">
                <a16:creationId xmlns:a16="http://schemas.microsoft.com/office/drawing/2014/main" id="{97F85AA2-5E15-42D9-8827-80B3DCF26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018" r="1" b="57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43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5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erg, natuur, buiten&#10;&#10;Beschrijving is gegenereerd met zeer hoge betrouwbaarheid">
            <a:extLst>
              <a:ext uri="{FF2B5EF4-FFF2-40B4-BE49-F238E27FC236}">
                <a16:creationId xmlns:a16="http://schemas.microsoft.com/office/drawing/2014/main" id="{9F9D503A-E300-46E8-A8AF-161ECE2AA9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702" r="8575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81B3627F-A141-49E6-ABA6-D2F063E97C93}"/>
              </a:ext>
            </a:extLst>
          </p:cNvPr>
          <p:cNvSpPr/>
          <p:nvPr/>
        </p:nvSpPr>
        <p:spPr>
          <a:xfrm>
            <a:off x="3414015" y="5326740"/>
            <a:ext cx="5363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02006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603E558-07D3-46C9-AA8C-9B8F712FA3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4D0F2F3-B0D6-4EB6-81E5-E2F99C668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6BB55EA2-07F1-48D3-81C5-5A362A258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DF0FFAD-0B16-44EA-AAFC-3FB4E1535A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C66DE9C-F8DD-4789-847F-50EC3B366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6C231AE-95CC-473E-A0E6-63AFCEB17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85D2B7F-755A-4233-A68D-21F2616B8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35CD81F-5EAA-4085-87F2-3F928D8C8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CD4CE19-2685-4A90-9ED1-B7886F051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46FCFAD6-9428-4C8B-AC69-2CE17258D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F71E2230-5E81-4354-992C-0206BF904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2326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32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Kristen ITC</vt:lpstr>
      <vt:lpstr>Arial</vt:lpstr>
      <vt:lpstr>Century Schoolbook</vt:lpstr>
      <vt:lpstr>Calibri Light</vt:lpstr>
      <vt:lpstr>AngsanaUPC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9</cp:revision>
  <dcterms:created xsi:type="dcterms:W3CDTF">2018-05-13T09:03:30Z</dcterms:created>
  <dcterms:modified xsi:type="dcterms:W3CDTF">2018-05-17T19:30:45Z</dcterms:modified>
</cp:coreProperties>
</file>