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lex Brush" panose="02000400000000000000" pitchFamily="2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Georgia" panose="02040502050405020303" pitchFamily="18" charset="0"/>
      <p:regular r:id="rId28"/>
      <p:bold r:id="rId29"/>
      <p:italic r:id="rId30"/>
      <p:bold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NdzrW0p0+Ux8iW8YU4/dA==" hashData="5MMsM5EID79Qnslsrv79d//LGrK5V15m1gzicCSkdALBL5PwOEgA9Qn9o4X6VMoy9lzL0eP0mjLSTl+hCHu/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7A7A"/>
    <a:srgbClr val="998E7E"/>
    <a:srgbClr val="707D37"/>
    <a:srgbClr val="857044"/>
    <a:srgbClr val="C988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BF175F-3C45-4584-8534-E732CE3D36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01B2BD3-F6BA-4FC9-BD1F-3CBA96FD7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8C60885-A8A2-4811-A958-399B6014D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49800B-30B1-4F80-B320-12D0E583E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AA3F6AA-D07E-46AF-AD32-F3249733C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868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697094-E338-4106-B659-DE2DBA05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D0EFCE-1B30-47D5-A076-9DA46ABA1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7E2D66A-5721-48FD-B397-08EA5E8C7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FD443B9-1ED2-43D2-AD04-2A3645998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8BAC683-47ED-4255-AF3F-B7AF43218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4967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E8528C-681D-4166-98E2-14C3A2059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088BA93-C27A-41E2-9E94-3CAECDC615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406E960-BA75-4996-8548-2AD337FBF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624CF8D-9DDB-4D77-9BFF-2E5E82E2C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A349100-3D2E-4E69-B8E4-0FFF3CE5D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9218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0BBE84-05A4-4B1B-8CAD-C7EE20C65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37216F6-00E1-43A7-BC2D-4848B11FBA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EA8884F-13DA-47B1-98F3-BE58B63D6B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1E516E3-0435-4001-97EC-6EEF27BF3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992559D-5D66-4EED-8ED1-8D0986829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87910D4-7516-4422-A64F-F27C2722F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02571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9E988F-6FBA-44C4-BE83-3C90AC39E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5532A88-63EC-4627-A9A9-A8ADA4CA0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A8508F1-8CCB-422A-B0CD-488DEC512A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2D2E6808-00ED-4AAA-AA9B-E5821F72FD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7B4208E-0665-4C83-9D2F-3F2D462216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08489DE-8115-406D-AC90-8BEDAD8D3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8BA4D1A-FD0A-42D2-8EB4-5EDC4BFED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6A045DD-4833-496C-AA70-55C6543E7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4115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B858D8-05B8-4CDB-BE4C-FF45A0B2B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477BBD1-56A9-40C0-ABEC-F8AAF4E4E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49664CCF-BF66-4EB6-ACCB-20D9B9F72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1E8FE58-278D-491C-A28A-87AE76D3A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3532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FE326F8-E256-42FF-B9E7-982E22AAF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3C7B4FE-3C4E-4017-8D35-393F5DBCB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067270B-1A18-458A-9F87-DF1B165B6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736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72FA7A-4988-438B-8248-727A91A82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CF5370F-CA4D-46E5-A6DE-68A18C708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8D54380-A80D-4C52-8B6D-F0EE5C6E49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A560D1D-BD14-4E82-A434-59EEB1EAA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1378BE9-91DB-4DD9-A0EB-62549883F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8D164EF-3159-4079-A6F9-AB41C4F13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793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CD6207-8E7B-4026-B3E9-DEB2C9B5E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666BE88-EBB1-4562-B739-BA4E3757B3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62725B5-0A9C-4082-84CE-8CAB365651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E8C99A-0C08-4AF4-B5F6-30090258E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2F04C0F-DED2-4B4C-A158-098C58606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5C09AC2-C41E-4E7F-99B7-B804BBF54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62790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477E3C-D707-4973-BE30-7315E8920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F1FEB21-3468-4BC1-BF57-820F80943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CFB0D15-F60F-41B3-9404-46E8877E4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9400334-3574-4A06-9C0E-309983A59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BC29596-4DDF-445C-A7DD-958C809AD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2861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9BB9517F-13E5-47E4-9440-2124D77CE7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236B02-DD6C-4F20-9604-BF25282768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878CFB8-58A6-4658-9575-8D9032BE7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7588793-B6EB-4BB7-A755-193B76E97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081DCD7-59F5-4D10-B09D-08C34CE16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9635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D4F4B83-7143-436D-ACB1-15DA5259A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91FDB4D-F96C-4795-B6EB-5D6BA0BF1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651393D-FCB1-4A04-8E71-8CB8660088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54FB9-D5DD-4827-8163-5A61B396F84A}" type="datetimeFigureOut">
              <a:rPr lang="nl-BE" smtClean="0"/>
              <a:t>31/10/2019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CFF939B-2519-454A-A82F-068D15BD83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2768B9B-7026-48A1-BCF0-C2DD189C5D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1C32F-E1DD-4D8A-8DC3-DA5E88B0E2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045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://blog.seniorennet.nl/hanspowerpoint/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weg, stad&#10;&#10;Automatisch gegenereerde beschrijving">
            <a:extLst>
              <a:ext uri="{FF2B5EF4-FFF2-40B4-BE49-F238E27FC236}">
                <a16:creationId xmlns:a16="http://schemas.microsoft.com/office/drawing/2014/main" id="{5DD0D012-6F3E-48F5-95A6-8D5ED43E7B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-1"/>
            <a:ext cx="12191980" cy="685800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1193618-4E25-4CA2-A90E-01462093F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861374" y="1828154"/>
            <a:ext cx="2330626" cy="5029846"/>
          </a:xfrm>
          <a:custGeom>
            <a:avLst/>
            <a:gdLst>
              <a:gd name="connsiteX0" fmla="*/ 0 w 2330626"/>
              <a:gd name="connsiteY0" fmla="*/ 0 h 5029846"/>
              <a:gd name="connsiteX1" fmla="*/ 0 w 2330626"/>
              <a:gd name="connsiteY1" fmla="*/ 5029846 h 5029846"/>
              <a:gd name="connsiteX2" fmla="*/ 2330626 w 2330626"/>
              <a:gd name="connsiteY2" fmla="*/ 5029846 h 5029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30626" h="5029846">
                <a:moveTo>
                  <a:pt x="0" y="0"/>
                </a:moveTo>
                <a:lnTo>
                  <a:pt x="0" y="5029846"/>
                </a:lnTo>
                <a:lnTo>
                  <a:pt x="2330626" y="5029846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1917220-47E7-4CEC-B7CC-14AB6F7A04D8}"/>
              </a:ext>
            </a:extLst>
          </p:cNvPr>
          <p:cNvSpPr/>
          <p:nvPr/>
        </p:nvSpPr>
        <p:spPr>
          <a:xfrm>
            <a:off x="4032545" y="258494"/>
            <a:ext cx="42931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9600" b="1" cap="none" spc="0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9880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ex Brush" panose="02000400000000000000" pitchFamily="2" charset="0"/>
              </a:rPr>
              <a:t>Venezuela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C4C33AC4-ACE8-4576-A7CD-6B1BD981424C}"/>
              </a:ext>
            </a:extLst>
          </p:cNvPr>
          <p:cNvSpPr/>
          <p:nvPr/>
        </p:nvSpPr>
        <p:spPr>
          <a:xfrm>
            <a:off x="3735990" y="5676176"/>
            <a:ext cx="45897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9880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ex Brush" panose="02000400000000000000" pitchFamily="2" charset="0"/>
              </a:rPr>
              <a:t>Powerpoint Hans</a:t>
            </a:r>
            <a:endParaRPr lang="nl-NL" sz="54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C9880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lex Brush" panose="02000400000000000000" pitchFamily="2" charset="0"/>
            </a:endParaRPr>
          </a:p>
        </p:txBody>
      </p:sp>
      <p:pic>
        <p:nvPicPr>
          <p:cNvPr id="6" name="Afbeelding 5" descr="Afbeelding met shirt, teken&#10;&#10;Automatisch gegenereerde beschrijving">
            <a:extLst>
              <a:ext uri="{FF2B5EF4-FFF2-40B4-BE49-F238E27FC236}">
                <a16:creationId xmlns:a16="http://schemas.microsoft.com/office/drawing/2014/main" id="{3247A8F9-2628-4446-9678-9403E8FFF4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940" y="5546082"/>
            <a:ext cx="1690738" cy="118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59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  <p:sndAc>
          <p:stSnd>
            <p:snd r:embed="rId2" name="05 Think Twice.wav"/>
          </p:stSnd>
        </p:sndAc>
      </p:transition>
    </mc:Choice>
    <mc:Fallback xmlns="">
      <p:transition spd="slow" advClick="0" advTm="7000">
        <p:split orient="vert"/>
        <p:sndAc>
          <p:stSnd>
            <p:snd r:embed="rId5" name="05 Think Tw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cène, buiten, weg, stad&#10;&#10;Automatisch gegenereerde beschrijving">
            <a:extLst>
              <a:ext uri="{FF2B5EF4-FFF2-40B4-BE49-F238E27FC236}">
                <a16:creationId xmlns:a16="http://schemas.microsoft.com/office/drawing/2014/main" id="{186007E6-6C9D-4061-BCC5-D1815BEE8C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08" r="-1" b="654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3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warp/>
      </p:transition>
    </mc:Choice>
    <mc:Fallback xmlns=""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7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28A03B-91F6-411C-B9BC-03A4B8A35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597021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natuur, buiten, water, berg&#10;&#10;Automatisch gegenereerde beschrijving">
            <a:extLst>
              <a:ext uri="{FF2B5EF4-FFF2-40B4-BE49-F238E27FC236}">
                <a16:creationId xmlns:a16="http://schemas.microsoft.com/office/drawing/2014/main" id="{43DACF5F-9DD7-4631-A799-2D443CCE14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338327" y="338328"/>
            <a:ext cx="11548872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29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7000">
        <p15:prstTrans prst="fallOver" invX="1"/>
      </p:transition>
    </mc:Choice>
    <mc:Fallback xmlns=""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, buiten, waterval, berg&#10;&#10;Automatisch gegenereerde beschrijving">
            <a:extLst>
              <a:ext uri="{FF2B5EF4-FFF2-40B4-BE49-F238E27FC236}">
                <a16:creationId xmlns:a16="http://schemas.microsoft.com/office/drawing/2014/main" id="{FF66E6EE-C9AF-4CA7-A801-60F525D0F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360" y="10"/>
            <a:ext cx="11978640" cy="6857990"/>
          </a:xfrm>
          <a:custGeom>
            <a:avLst/>
            <a:gdLst>
              <a:gd name="connsiteX0" fmla="*/ 0 w 11841276"/>
              <a:gd name="connsiteY0" fmla="*/ 0 h 6858000"/>
              <a:gd name="connsiteX1" fmla="*/ 11841276 w 11841276"/>
              <a:gd name="connsiteY1" fmla="*/ 0 h 6858000"/>
              <a:gd name="connsiteX2" fmla="*/ 11841276 w 11841276"/>
              <a:gd name="connsiteY2" fmla="*/ 6858000 h 6858000"/>
              <a:gd name="connsiteX3" fmla="*/ 3176154 w 118412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1276" h="6858000">
                <a:moveTo>
                  <a:pt x="0" y="0"/>
                </a:moveTo>
                <a:lnTo>
                  <a:pt x="11841276" y="0"/>
                </a:lnTo>
                <a:lnTo>
                  <a:pt x="11841276" y="6858000"/>
                </a:lnTo>
                <a:lnTo>
                  <a:pt x="3176154" y="6858000"/>
                </a:lnTo>
                <a:close/>
              </a:path>
            </a:pathLst>
          </a:cu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9">
            <a:extLst>
              <a:ext uri="{FF2B5EF4-FFF2-40B4-BE49-F238E27FC236}">
                <a16:creationId xmlns:a16="http://schemas.microsoft.com/office/drawing/2014/main" id="{38CA0C41-9332-42E9-BF4A-5DB3363BE1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5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prism isContent="1"/>
      </p:transition>
    </mc:Choice>
    <mc:Fallback xmlns=""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rg, buiten, gebouw, achtergrond&#10;&#10;Automatisch gegenereerde beschrijving">
            <a:extLst>
              <a:ext uri="{FF2B5EF4-FFF2-40B4-BE49-F238E27FC236}">
                <a16:creationId xmlns:a16="http://schemas.microsoft.com/office/drawing/2014/main" id="{70DD56C8-F310-4B42-8385-F67FB726F9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flip dir="l"/>
      </p:transition>
    </mc:Choice>
    <mc:Fallback xmlns=""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7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928A03B-91F6-411C-B9BC-03A4B8A35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597021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lopen, straat&#10;&#10;Automatisch gegenereerde beschrijving">
            <a:extLst>
              <a:ext uri="{FF2B5EF4-FFF2-40B4-BE49-F238E27FC236}">
                <a16:creationId xmlns:a16="http://schemas.microsoft.com/office/drawing/2014/main" id="{3F636527-2FF6-415C-9C7C-F1317AF62C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34" r="-1" b="13546"/>
          <a:stretch/>
        </p:blipFill>
        <p:spPr>
          <a:xfrm>
            <a:off x="338327" y="338328"/>
            <a:ext cx="11548872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94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prism dir="u"/>
      </p:transition>
    </mc:Choice>
    <mc:Fallback xmlns=""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uiten, bloem, palm&#10;&#10;Automatisch gegenereerde beschrijving">
            <a:extLst>
              <a:ext uri="{FF2B5EF4-FFF2-40B4-BE49-F238E27FC236}">
                <a16:creationId xmlns:a16="http://schemas.microsoft.com/office/drawing/2014/main" id="{CDD045BB-6BD6-419D-BC2B-B272217E9B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0" b="1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20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prism dir="d" isInverted="1"/>
      </p:transition>
    </mc:Choice>
    <mc:Fallback xmlns=""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7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8417673-F529-49EC-8402-EC8515FAD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12192000" cy="6256332"/>
          </a:xfrm>
          <a:custGeom>
            <a:avLst/>
            <a:gdLst>
              <a:gd name="connsiteX0" fmla="*/ 0 w 12192000"/>
              <a:gd name="connsiteY0" fmla="*/ 6256332 h 6256332"/>
              <a:gd name="connsiteX1" fmla="*/ 12192000 w 12192000"/>
              <a:gd name="connsiteY1" fmla="*/ 6256332 h 6256332"/>
              <a:gd name="connsiteX2" fmla="*/ 12192000 w 12192000"/>
              <a:gd name="connsiteY2" fmla="*/ 1476999 h 6256332"/>
              <a:gd name="connsiteX3" fmla="*/ 11641106 w 12192000"/>
              <a:gd name="connsiteY3" fmla="*/ 293499 h 6256332"/>
              <a:gd name="connsiteX4" fmla="*/ 11503315 w 12192000"/>
              <a:gd name="connsiteY4" fmla="*/ 234 h 6256332"/>
              <a:gd name="connsiteX5" fmla="*/ 11009115 w 12192000"/>
              <a:gd name="connsiteY5" fmla="*/ 234 h 6256332"/>
              <a:gd name="connsiteX6" fmla="*/ 9923087 w 12192000"/>
              <a:gd name="connsiteY6" fmla="*/ 234 h 6256332"/>
              <a:gd name="connsiteX7" fmla="*/ 9715554 w 12192000"/>
              <a:gd name="connsiteY7" fmla="*/ 234 h 6256332"/>
              <a:gd name="connsiteX8" fmla="*/ 9220071 w 12192000"/>
              <a:gd name="connsiteY8" fmla="*/ 234 h 6256332"/>
              <a:gd name="connsiteX9" fmla="*/ 8134043 w 12192000"/>
              <a:gd name="connsiteY9" fmla="*/ 234 h 6256332"/>
              <a:gd name="connsiteX10" fmla="*/ 7913368 w 12192000"/>
              <a:gd name="connsiteY10" fmla="*/ 234 h 6256332"/>
              <a:gd name="connsiteX11" fmla="*/ 7913260 w 12192000"/>
              <a:gd name="connsiteY11" fmla="*/ 0 h 6256332"/>
              <a:gd name="connsiteX12" fmla="*/ 7417776 w 12192000"/>
              <a:gd name="connsiteY12" fmla="*/ 0 h 6256332"/>
              <a:gd name="connsiteX13" fmla="*/ 6331751 w 12192000"/>
              <a:gd name="connsiteY13" fmla="*/ 0 h 6256332"/>
              <a:gd name="connsiteX14" fmla="*/ 6124217 w 12192000"/>
              <a:gd name="connsiteY14" fmla="*/ 0 h 6256332"/>
              <a:gd name="connsiteX15" fmla="*/ 5628734 w 12192000"/>
              <a:gd name="connsiteY15" fmla="*/ 0 h 6256332"/>
              <a:gd name="connsiteX16" fmla="*/ 4542707 w 12192000"/>
              <a:gd name="connsiteY16" fmla="*/ 0 h 6256332"/>
              <a:gd name="connsiteX17" fmla="*/ 1504199 w 12192000"/>
              <a:gd name="connsiteY17" fmla="*/ 0 h 6256332"/>
              <a:gd name="connsiteX18" fmla="*/ 0 w 12192000"/>
              <a:gd name="connsiteY18" fmla="*/ 0 h 6256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192000" h="6256332">
                <a:moveTo>
                  <a:pt x="0" y="6256332"/>
                </a:moveTo>
                <a:lnTo>
                  <a:pt x="12192000" y="6256332"/>
                </a:lnTo>
                <a:lnTo>
                  <a:pt x="12192000" y="1476999"/>
                </a:lnTo>
                <a:lnTo>
                  <a:pt x="11641106" y="293499"/>
                </a:lnTo>
                <a:lnTo>
                  <a:pt x="11503315" y="234"/>
                </a:lnTo>
                <a:lnTo>
                  <a:pt x="11009115" y="234"/>
                </a:lnTo>
                <a:lnTo>
                  <a:pt x="9923087" y="234"/>
                </a:lnTo>
                <a:lnTo>
                  <a:pt x="9715554" y="234"/>
                </a:lnTo>
                <a:lnTo>
                  <a:pt x="9220071" y="234"/>
                </a:lnTo>
                <a:lnTo>
                  <a:pt x="8134043" y="234"/>
                </a:lnTo>
                <a:lnTo>
                  <a:pt x="7913368" y="234"/>
                </a:lnTo>
                <a:lnTo>
                  <a:pt x="7913260" y="0"/>
                </a:lnTo>
                <a:lnTo>
                  <a:pt x="7417776" y="0"/>
                </a:lnTo>
                <a:lnTo>
                  <a:pt x="6331751" y="0"/>
                </a:lnTo>
                <a:lnTo>
                  <a:pt x="6124217" y="0"/>
                </a:lnTo>
                <a:lnTo>
                  <a:pt x="5628734" y="0"/>
                </a:lnTo>
                <a:lnTo>
                  <a:pt x="4542707" y="0"/>
                </a:lnTo>
                <a:lnTo>
                  <a:pt x="1504199" y="0"/>
                </a:lnTo>
                <a:lnTo>
                  <a:pt x="0" y="0"/>
                </a:lnTo>
                <a:close/>
              </a:path>
            </a:pathLst>
          </a:custGeom>
          <a:solidFill>
            <a:srgbClr val="3C4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plant, boom&#10;&#10;Automatisch gegenereerde beschrijving">
            <a:extLst>
              <a:ext uri="{FF2B5EF4-FFF2-40B4-BE49-F238E27FC236}">
                <a16:creationId xmlns:a16="http://schemas.microsoft.com/office/drawing/2014/main" id="{6293055E-7A13-4F94-BE89-B97512902D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7" b="29706"/>
          <a:stretch/>
        </p:blipFill>
        <p:spPr>
          <a:xfrm>
            <a:off x="20" y="10"/>
            <a:ext cx="12191980" cy="6040296"/>
          </a:xfrm>
          <a:custGeom>
            <a:avLst/>
            <a:gdLst>
              <a:gd name="connsiteX0" fmla="*/ 0 w 12192000"/>
              <a:gd name="connsiteY0" fmla="*/ 0 h 6040306"/>
              <a:gd name="connsiteX1" fmla="*/ 12192000 w 12192000"/>
              <a:gd name="connsiteY1" fmla="*/ 0 h 6040306"/>
              <a:gd name="connsiteX2" fmla="*/ 12192000 w 12192000"/>
              <a:gd name="connsiteY2" fmla="*/ 4211076 h 6040306"/>
              <a:gd name="connsiteX3" fmla="*/ 11340591 w 12192000"/>
              <a:gd name="connsiteY3" fmla="*/ 6040306 h 6040306"/>
              <a:gd name="connsiteX4" fmla="*/ 10860731 w 12192000"/>
              <a:gd name="connsiteY4" fmla="*/ 6040306 h 6040306"/>
              <a:gd name="connsiteX5" fmla="*/ 9808950 w 12192000"/>
              <a:gd name="connsiteY5" fmla="*/ 6040306 h 6040306"/>
              <a:gd name="connsiteX6" fmla="*/ 5960209 w 12192000"/>
              <a:gd name="connsiteY6" fmla="*/ 6040306 h 6040306"/>
              <a:gd name="connsiteX7" fmla="*/ 5480349 w 12192000"/>
              <a:gd name="connsiteY7" fmla="*/ 6040306 h 6040306"/>
              <a:gd name="connsiteX8" fmla="*/ 5096434 w 12192000"/>
              <a:gd name="connsiteY8" fmla="*/ 6040306 h 6040306"/>
              <a:gd name="connsiteX9" fmla="*/ 4428567 w 12192000"/>
              <a:gd name="connsiteY9" fmla="*/ 6040306 h 6040306"/>
              <a:gd name="connsiteX10" fmla="*/ 0 w 12192000"/>
              <a:gd name="connsiteY10" fmla="*/ 6040306 h 6040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040306">
                <a:moveTo>
                  <a:pt x="0" y="0"/>
                </a:moveTo>
                <a:lnTo>
                  <a:pt x="12192000" y="0"/>
                </a:lnTo>
                <a:lnTo>
                  <a:pt x="12192000" y="4211076"/>
                </a:lnTo>
                <a:lnTo>
                  <a:pt x="11340591" y="6040306"/>
                </a:lnTo>
                <a:lnTo>
                  <a:pt x="10860731" y="6040306"/>
                </a:lnTo>
                <a:lnTo>
                  <a:pt x="9808950" y="6040306"/>
                </a:lnTo>
                <a:lnTo>
                  <a:pt x="5960209" y="6040306"/>
                </a:lnTo>
                <a:lnTo>
                  <a:pt x="5480349" y="6040306"/>
                </a:lnTo>
                <a:lnTo>
                  <a:pt x="5096434" y="6040306"/>
                </a:lnTo>
                <a:lnTo>
                  <a:pt x="4428567" y="6040306"/>
                </a:lnTo>
                <a:lnTo>
                  <a:pt x="0" y="604030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51421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7000">
        <p159:morph option="byChar"/>
      </p:transition>
    </mc:Choice>
    <mc:Fallback xmlns=""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7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73E9FC8-2143-48A2-9DEE-AABBC7E30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265888"/>
          </a:xfrm>
          <a:custGeom>
            <a:avLst/>
            <a:gdLst>
              <a:gd name="connsiteX0" fmla="*/ 0 w 12188952"/>
              <a:gd name="connsiteY0" fmla="*/ 0 h 6265888"/>
              <a:gd name="connsiteX1" fmla="*/ 12188952 w 12188952"/>
              <a:gd name="connsiteY1" fmla="*/ 0 h 6265888"/>
              <a:gd name="connsiteX2" fmla="*/ 12188952 w 12188952"/>
              <a:gd name="connsiteY2" fmla="*/ 5061023 h 6265888"/>
              <a:gd name="connsiteX3" fmla="*/ 12188400 w 12188952"/>
              <a:gd name="connsiteY3" fmla="*/ 5061281 h 6265888"/>
              <a:gd name="connsiteX4" fmla="*/ 6096000 w 12188952"/>
              <a:gd name="connsiteY4" fmla="*/ 6265888 h 6265888"/>
              <a:gd name="connsiteX5" fmla="*/ 3601 w 12188952"/>
              <a:gd name="connsiteY5" fmla="*/ 5061281 h 6265888"/>
              <a:gd name="connsiteX6" fmla="*/ 0 w 12188952"/>
              <a:gd name="connsiteY6" fmla="*/ 5059596 h 626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65888">
                <a:moveTo>
                  <a:pt x="0" y="0"/>
                </a:moveTo>
                <a:lnTo>
                  <a:pt x="12188952" y="0"/>
                </a:lnTo>
                <a:lnTo>
                  <a:pt x="12188952" y="5061023"/>
                </a:lnTo>
                <a:lnTo>
                  <a:pt x="12188400" y="5061281"/>
                </a:lnTo>
                <a:cubicBezTo>
                  <a:pt x="10489511" y="5817852"/>
                  <a:pt x="8380622" y="6265888"/>
                  <a:pt x="6096000" y="6265888"/>
                </a:cubicBezTo>
                <a:cubicBezTo>
                  <a:pt x="3811379" y="6265888"/>
                  <a:pt x="1702489" y="5817852"/>
                  <a:pt x="3601" y="5061281"/>
                </a:cubicBezTo>
                <a:lnTo>
                  <a:pt x="0" y="5059596"/>
                </a:ln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stad, weergave&#10;&#10;Automatisch gegenereerde beschrijving">
            <a:extLst>
              <a:ext uri="{FF2B5EF4-FFF2-40B4-BE49-F238E27FC236}">
                <a16:creationId xmlns:a16="http://schemas.microsoft.com/office/drawing/2014/main" id="{0CE1D06A-06D4-44A0-B3E0-0ADD8122E2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55" b="2686"/>
          <a:stretch/>
        </p:blipFill>
        <p:spPr>
          <a:xfrm>
            <a:off x="1" y="10"/>
            <a:ext cx="12192000" cy="6003842"/>
          </a:xfrm>
          <a:custGeom>
            <a:avLst/>
            <a:gdLst>
              <a:gd name="connsiteX0" fmla="*/ 0 w 12187427"/>
              <a:gd name="connsiteY0" fmla="*/ 0 h 6003852"/>
              <a:gd name="connsiteX1" fmla="*/ 12187427 w 12187427"/>
              <a:gd name="connsiteY1" fmla="*/ 0 h 6003852"/>
              <a:gd name="connsiteX2" fmla="*/ 12187427 w 12187427"/>
              <a:gd name="connsiteY2" fmla="*/ 4772371 h 6003852"/>
              <a:gd name="connsiteX3" fmla="*/ 11865111 w 12187427"/>
              <a:gd name="connsiteY3" fmla="*/ 4913285 h 6003852"/>
              <a:gd name="connsiteX4" fmla="*/ 6096000 w 12187427"/>
              <a:gd name="connsiteY4" fmla="*/ 6003852 h 6003852"/>
              <a:gd name="connsiteX5" fmla="*/ 3601 w 12187427"/>
              <a:gd name="connsiteY5" fmla="*/ 4771946 h 6003852"/>
              <a:gd name="connsiteX6" fmla="*/ 0 w 12187427"/>
              <a:gd name="connsiteY6" fmla="*/ 4770223 h 600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7427" h="6003852">
                <a:moveTo>
                  <a:pt x="0" y="0"/>
                </a:moveTo>
                <a:lnTo>
                  <a:pt x="12187427" y="0"/>
                </a:lnTo>
                <a:lnTo>
                  <a:pt x="12187427" y="4772371"/>
                </a:lnTo>
                <a:lnTo>
                  <a:pt x="11865111" y="4913285"/>
                </a:lnTo>
                <a:cubicBezTo>
                  <a:pt x="10225213" y="5601147"/>
                  <a:pt x="8237833" y="6003852"/>
                  <a:pt x="6096000" y="6003852"/>
                </a:cubicBezTo>
                <a:cubicBezTo>
                  <a:pt x="3811379" y="6003852"/>
                  <a:pt x="1702489" y="5545663"/>
                  <a:pt x="3601" y="4771946"/>
                </a:cubicBezTo>
                <a:lnTo>
                  <a:pt x="0" y="477022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9274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prism dir="u" isContent="1" isInverted="1"/>
      </p:transition>
    </mc:Choice>
    <mc:Fallback xmlns=""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8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8AA5BC-4F7A-4226-8F99-6D824B226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5445C6-DD42-4979-86FF-03730E8C6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621453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eg, gebouw, gras&#10;&#10;Automatisch gegenereerde beschrijving">
            <a:extLst>
              <a:ext uri="{FF2B5EF4-FFF2-40B4-BE49-F238E27FC236}">
                <a16:creationId xmlns:a16="http://schemas.microsoft.com/office/drawing/2014/main" id="{E99CFB5F-A15F-4BA8-8A49-646922F108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30" r="-1" b="-1"/>
          <a:stretch/>
        </p:blipFill>
        <p:spPr>
          <a:xfrm>
            <a:off x="338328" y="338328"/>
            <a:ext cx="11548872" cy="619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063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ripple/>
      </p:transition>
    </mc:Choice>
    <mc:Fallback xmlns=""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ater, natuur, berg&#10;&#10;Automatisch gegenereerde beschrijving">
            <a:extLst>
              <a:ext uri="{FF2B5EF4-FFF2-40B4-BE49-F238E27FC236}">
                <a16:creationId xmlns:a16="http://schemas.microsoft.com/office/drawing/2014/main" id="{C036007F-19D8-4CF6-B2CF-CC712B0596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48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pan/>
      </p:transition>
    </mc:Choice>
    <mc:Fallback xmlns=""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7731F9-3350-40B1-A05B-A2FE9A3A4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F127F1C-B0C6-41AE-9FC9-C3DE3B255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7EA628E5-B496-45AC-A999-EF2525CAB3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4AF34326-283C-4EB0-97BD-A86DCB6D22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1F29DC9A-0A36-4AD4-BE35-10F8343616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68560C5A-AB9E-4775-B9F5-3EF3CA55E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A8A6290C-7DE6-4995-A44F-A5D6EAB5E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D466A845-83E8-47ED-A4B7-D8BBAB696A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DADE8072-A022-4880-A902-962402D73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D3F03E3C-A5E2-4005-866D-55BF4C402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8B5479AE-6390-4F4E-9607-A43AC67EC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4F462F2B-BDDC-43F1-855B-CB91DFC02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2A1E725F-6277-4775-860E-C45AAEE4F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21CDF76F-99E8-4FEB-B9EC-6DB56C17A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25C71B09-6E4A-45EE-B4F6-DA026B72DC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6CD8D6BE-730B-4DAB-86AC-0D67B11656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9F98E6E4-FE85-465F-BCCA-9662CBED15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49102124-08BE-4630-986E-C7F2E564C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3658EB0-FAD7-4D95-A353-9D821661B4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1F0CA4E2-7BDF-4290-AE59-323FE33932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90FED95E-1C15-45B6-91ED-4C4DF191F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30309FBB-5727-4096-A735-419477EEF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1758442D-6E00-4612-91BE-08A64C964A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Afbeelding 2" descr="Afbeelding met water, buiten, natuur, gras&#10;&#10;Automatisch gegenereerde beschrijving">
            <a:extLst>
              <a:ext uri="{FF2B5EF4-FFF2-40B4-BE49-F238E27FC236}">
                <a16:creationId xmlns:a16="http://schemas.microsoft.com/office/drawing/2014/main" id="{22052169-D146-41A9-B881-DAE3E87C06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6" r="-2" b="4261"/>
          <a:stretch/>
        </p:blipFill>
        <p:spPr>
          <a:xfrm>
            <a:off x="804120" y="685800"/>
            <a:ext cx="10580159" cy="5541264"/>
          </a:xfrm>
          <a:prstGeom prst="rect">
            <a:avLst/>
          </a:prstGeom>
          <a:ln>
            <a:solidFill>
              <a:schemeClr val="tx1">
                <a:alpha val="2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15129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7000">
        <p15:prstTrans prst="pageCurlDouble"/>
      </p:transition>
    </mc:Choice>
    <mc:Fallback xmlns=""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7">
            <a:extLst>
              <a:ext uri="{FF2B5EF4-FFF2-40B4-BE49-F238E27FC236}">
                <a16:creationId xmlns:a16="http://schemas.microsoft.com/office/drawing/2014/main" id="{F39EA87F-0F32-413C-A55A-7D61B03A9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8015EE6-BFEE-47EA-ABD8-9A3913720E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861EDC30-3CA6-4979-B9AC-419446DC1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BD6CC672-9A3C-4B37-AA22-C123DBC72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1A67370E-202F-4AF2-9EE5-5B7AC36532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DBABBFAB-EF78-4D3C-8CA7-724B7D9BF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6068A13C-946C-4B26-9DFE-875533316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3AEBA976-4E60-4B91-B491-8646474D56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4F4DFC6B-C560-4DC5-A89B-0A3D537FE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24BFB0D3-52DF-47A1-8A6D-8283B54AB6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4D307B64-155D-4F91-8708-1A4628044F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21E75FE6-3A7F-43BF-9F7E-BDA9FBE3DC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CE56F856-1240-4686-92EC-D84B4A378A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B889D6D1-D4B8-4C1B-B962-E47FBBCA7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621D8093-4F4B-42F8-BFCF-40791F3716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E95CDB4D-13B6-4B35-9207-1EAAFF3F7F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C21CB5ED-A9D5-4EC8-8FC1-02F78111A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A8CFCF10-B9B4-4A74-87A4-741A51090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B9992F95-3EC1-49B3-82FD-BAF4DA5AF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2DE26642-1F85-4795-BDA5-1FC5E270C2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9FAB5BDD-8DE3-4E75-ADB3-AED7F979F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EC4075D6-987D-47AA-8198-29C6C8C9E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B4C3E7B9-266B-4354-A07B-283DE102E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7D24FFA8-86DB-4132-A46B-89903769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909" y="685164"/>
            <a:ext cx="10579608" cy="5537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palm, water, strand&#10;&#10;Automatisch gegenereerde beschrijving">
            <a:extLst>
              <a:ext uri="{FF2B5EF4-FFF2-40B4-BE49-F238E27FC236}">
                <a16:creationId xmlns:a16="http://schemas.microsoft.com/office/drawing/2014/main" id="{C2D6E31B-79ED-4F5B-A2B4-B72DBFD790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5" r="1" b="16111"/>
          <a:stretch/>
        </p:blipFill>
        <p:spPr>
          <a:xfrm>
            <a:off x="980434" y="841375"/>
            <a:ext cx="10231132" cy="522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7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vortex dir="r"/>
      </p:transition>
    </mc:Choice>
    <mc:Fallback xmlns=""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ater, strand, lopen&#10;&#10;Automatisch gegenereerde beschrijving">
            <a:extLst>
              <a:ext uri="{FF2B5EF4-FFF2-40B4-BE49-F238E27FC236}">
                <a16:creationId xmlns:a16="http://schemas.microsoft.com/office/drawing/2014/main" id="{8171F5CC-F169-4AC1-B967-AC0E29233D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67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gallery dir="r"/>
      </p:transition>
    </mc:Choice>
    <mc:Fallback xmlns=""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70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73E9FC8-2143-48A2-9DEE-AABBC7E30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265888"/>
          </a:xfrm>
          <a:custGeom>
            <a:avLst/>
            <a:gdLst>
              <a:gd name="connsiteX0" fmla="*/ 0 w 12188952"/>
              <a:gd name="connsiteY0" fmla="*/ 0 h 6265888"/>
              <a:gd name="connsiteX1" fmla="*/ 12188952 w 12188952"/>
              <a:gd name="connsiteY1" fmla="*/ 0 h 6265888"/>
              <a:gd name="connsiteX2" fmla="*/ 12188952 w 12188952"/>
              <a:gd name="connsiteY2" fmla="*/ 5061023 h 6265888"/>
              <a:gd name="connsiteX3" fmla="*/ 12188400 w 12188952"/>
              <a:gd name="connsiteY3" fmla="*/ 5061281 h 6265888"/>
              <a:gd name="connsiteX4" fmla="*/ 6096000 w 12188952"/>
              <a:gd name="connsiteY4" fmla="*/ 6265888 h 6265888"/>
              <a:gd name="connsiteX5" fmla="*/ 3601 w 12188952"/>
              <a:gd name="connsiteY5" fmla="*/ 5061281 h 6265888"/>
              <a:gd name="connsiteX6" fmla="*/ 0 w 12188952"/>
              <a:gd name="connsiteY6" fmla="*/ 5059596 h 626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65888">
                <a:moveTo>
                  <a:pt x="0" y="0"/>
                </a:moveTo>
                <a:lnTo>
                  <a:pt x="12188952" y="0"/>
                </a:lnTo>
                <a:lnTo>
                  <a:pt x="12188952" y="5061023"/>
                </a:lnTo>
                <a:lnTo>
                  <a:pt x="12188400" y="5061281"/>
                </a:lnTo>
                <a:cubicBezTo>
                  <a:pt x="10489511" y="5817852"/>
                  <a:pt x="8380622" y="6265888"/>
                  <a:pt x="6096000" y="6265888"/>
                </a:cubicBezTo>
                <a:cubicBezTo>
                  <a:pt x="3811379" y="6265888"/>
                  <a:pt x="1702489" y="5817852"/>
                  <a:pt x="3601" y="5061281"/>
                </a:cubicBezTo>
                <a:lnTo>
                  <a:pt x="0" y="5059596"/>
                </a:ln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Afbeelding 2" descr="Afbeelding met berg, buiten, rots, natuur&#10;&#10;Automatisch gegenereerde beschrijving">
            <a:extLst>
              <a:ext uri="{FF2B5EF4-FFF2-40B4-BE49-F238E27FC236}">
                <a16:creationId xmlns:a16="http://schemas.microsoft.com/office/drawing/2014/main" id="{676EB471-442F-46DE-8766-F34915BE3D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67" b="22174"/>
          <a:stretch/>
        </p:blipFill>
        <p:spPr>
          <a:xfrm>
            <a:off x="1" y="10"/>
            <a:ext cx="12192000" cy="6003842"/>
          </a:xfrm>
          <a:custGeom>
            <a:avLst/>
            <a:gdLst>
              <a:gd name="connsiteX0" fmla="*/ 0 w 12187427"/>
              <a:gd name="connsiteY0" fmla="*/ 0 h 6003852"/>
              <a:gd name="connsiteX1" fmla="*/ 12187427 w 12187427"/>
              <a:gd name="connsiteY1" fmla="*/ 0 h 6003852"/>
              <a:gd name="connsiteX2" fmla="*/ 12187427 w 12187427"/>
              <a:gd name="connsiteY2" fmla="*/ 4772371 h 6003852"/>
              <a:gd name="connsiteX3" fmla="*/ 11865111 w 12187427"/>
              <a:gd name="connsiteY3" fmla="*/ 4913285 h 6003852"/>
              <a:gd name="connsiteX4" fmla="*/ 6096000 w 12187427"/>
              <a:gd name="connsiteY4" fmla="*/ 6003852 h 6003852"/>
              <a:gd name="connsiteX5" fmla="*/ 3601 w 12187427"/>
              <a:gd name="connsiteY5" fmla="*/ 4771946 h 6003852"/>
              <a:gd name="connsiteX6" fmla="*/ 0 w 12187427"/>
              <a:gd name="connsiteY6" fmla="*/ 4770223 h 600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7427" h="6003852">
                <a:moveTo>
                  <a:pt x="0" y="0"/>
                </a:moveTo>
                <a:lnTo>
                  <a:pt x="12187427" y="0"/>
                </a:lnTo>
                <a:lnTo>
                  <a:pt x="12187427" y="4772371"/>
                </a:lnTo>
                <a:lnTo>
                  <a:pt x="11865111" y="4913285"/>
                </a:lnTo>
                <a:cubicBezTo>
                  <a:pt x="10225213" y="5601147"/>
                  <a:pt x="8237833" y="6003852"/>
                  <a:pt x="6096000" y="6003852"/>
                </a:cubicBezTo>
                <a:cubicBezTo>
                  <a:pt x="3811379" y="6003852"/>
                  <a:pt x="1702489" y="5545663"/>
                  <a:pt x="3601" y="4771946"/>
                </a:cubicBezTo>
                <a:lnTo>
                  <a:pt x="0" y="477022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8100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shred pattern="rectangle" dir="out"/>
      </p:transition>
    </mc:Choice>
    <mc:Fallback xmlns=""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70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8417673-F529-49EC-8402-EC8515FAD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12192000" cy="6256332"/>
          </a:xfrm>
          <a:custGeom>
            <a:avLst/>
            <a:gdLst>
              <a:gd name="connsiteX0" fmla="*/ 0 w 12192000"/>
              <a:gd name="connsiteY0" fmla="*/ 6256332 h 6256332"/>
              <a:gd name="connsiteX1" fmla="*/ 12192000 w 12192000"/>
              <a:gd name="connsiteY1" fmla="*/ 6256332 h 6256332"/>
              <a:gd name="connsiteX2" fmla="*/ 12192000 w 12192000"/>
              <a:gd name="connsiteY2" fmla="*/ 1476999 h 6256332"/>
              <a:gd name="connsiteX3" fmla="*/ 11641106 w 12192000"/>
              <a:gd name="connsiteY3" fmla="*/ 293499 h 6256332"/>
              <a:gd name="connsiteX4" fmla="*/ 11503315 w 12192000"/>
              <a:gd name="connsiteY4" fmla="*/ 234 h 6256332"/>
              <a:gd name="connsiteX5" fmla="*/ 11009115 w 12192000"/>
              <a:gd name="connsiteY5" fmla="*/ 234 h 6256332"/>
              <a:gd name="connsiteX6" fmla="*/ 9923087 w 12192000"/>
              <a:gd name="connsiteY6" fmla="*/ 234 h 6256332"/>
              <a:gd name="connsiteX7" fmla="*/ 9715554 w 12192000"/>
              <a:gd name="connsiteY7" fmla="*/ 234 h 6256332"/>
              <a:gd name="connsiteX8" fmla="*/ 9220071 w 12192000"/>
              <a:gd name="connsiteY8" fmla="*/ 234 h 6256332"/>
              <a:gd name="connsiteX9" fmla="*/ 8134043 w 12192000"/>
              <a:gd name="connsiteY9" fmla="*/ 234 h 6256332"/>
              <a:gd name="connsiteX10" fmla="*/ 7913368 w 12192000"/>
              <a:gd name="connsiteY10" fmla="*/ 234 h 6256332"/>
              <a:gd name="connsiteX11" fmla="*/ 7913260 w 12192000"/>
              <a:gd name="connsiteY11" fmla="*/ 0 h 6256332"/>
              <a:gd name="connsiteX12" fmla="*/ 7417776 w 12192000"/>
              <a:gd name="connsiteY12" fmla="*/ 0 h 6256332"/>
              <a:gd name="connsiteX13" fmla="*/ 6331751 w 12192000"/>
              <a:gd name="connsiteY13" fmla="*/ 0 h 6256332"/>
              <a:gd name="connsiteX14" fmla="*/ 6124217 w 12192000"/>
              <a:gd name="connsiteY14" fmla="*/ 0 h 6256332"/>
              <a:gd name="connsiteX15" fmla="*/ 5628734 w 12192000"/>
              <a:gd name="connsiteY15" fmla="*/ 0 h 6256332"/>
              <a:gd name="connsiteX16" fmla="*/ 4542707 w 12192000"/>
              <a:gd name="connsiteY16" fmla="*/ 0 h 6256332"/>
              <a:gd name="connsiteX17" fmla="*/ 1504199 w 12192000"/>
              <a:gd name="connsiteY17" fmla="*/ 0 h 6256332"/>
              <a:gd name="connsiteX18" fmla="*/ 0 w 12192000"/>
              <a:gd name="connsiteY18" fmla="*/ 0 h 6256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192000" h="6256332">
                <a:moveTo>
                  <a:pt x="0" y="6256332"/>
                </a:moveTo>
                <a:lnTo>
                  <a:pt x="12192000" y="6256332"/>
                </a:lnTo>
                <a:lnTo>
                  <a:pt x="12192000" y="1476999"/>
                </a:lnTo>
                <a:lnTo>
                  <a:pt x="11641106" y="293499"/>
                </a:lnTo>
                <a:lnTo>
                  <a:pt x="11503315" y="234"/>
                </a:lnTo>
                <a:lnTo>
                  <a:pt x="11009115" y="234"/>
                </a:lnTo>
                <a:lnTo>
                  <a:pt x="9923087" y="234"/>
                </a:lnTo>
                <a:lnTo>
                  <a:pt x="9715554" y="234"/>
                </a:lnTo>
                <a:lnTo>
                  <a:pt x="9220071" y="234"/>
                </a:lnTo>
                <a:lnTo>
                  <a:pt x="8134043" y="234"/>
                </a:lnTo>
                <a:lnTo>
                  <a:pt x="7913368" y="234"/>
                </a:lnTo>
                <a:lnTo>
                  <a:pt x="7913260" y="0"/>
                </a:lnTo>
                <a:lnTo>
                  <a:pt x="7417776" y="0"/>
                </a:lnTo>
                <a:lnTo>
                  <a:pt x="6331751" y="0"/>
                </a:lnTo>
                <a:lnTo>
                  <a:pt x="6124217" y="0"/>
                </a:lnTo>
                <a:lnTo>
                  <a:pt x="5628734" y="0"/>
                </a:lnTo>
                <a:lnTo>
                  <a:pt x="4542707" y="0"/>
                </a:lnTo>
                <a:lnTo>
                  <a:pt x="1504199" y="0"/>
                </a:lnTo>
                <a:lnTo>
                  <a:pt x="0" y="0"/>
                </a:lnTo>
                <a:close/>
              </a:path>
            </a:pathLst>
          </a:custGeom>
          <a:solidFill>
            <a:srgbClr val="364A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boot, palm&#10;&#10;Automatisch gegenereerde beschrijving">
            <a:extLst>
              <a:ext uri="{FF2B5EF4-FFF2-40B4-BE49-F238E27FC236}">
                <a16:creationId xmlns:a16="http://schemas.microsoft.com/office/drawing/2014/main" id="{F9F53478-AC37-4E46-9E64-68ACE16365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12" b="4330"/>
          <a:stretch/>
        </p:blipFill>
        <p:spPr>
          <a:xfrm>
            <a:off x="20" y="10"/>
            <a:ext cx="12191980" cy="6040296"/>
          </a:xfrm>
          <a:custGeom>
            <a:avLst/>
            <a:gdLst>
              <a:gd name="connsiteX0" fmla="*/ 0 w 12192000"/>
              <a:gd name="connsiteY0" fmla="*/ 0 h 6040306"/>
              <a:gd name="connsiteX1" fmla="*/ 12192000 w 12192000"/>
              <a:gd name="connsiteY1" fmla="*/ 0 h 6040306"/>
              <a:gd name="connsiteX2" fmla="*/ 12192000 w 12192000"/>
              <a:gd name="connsiteY2" fmla="*/ 4211076 h 6040306"/>
              <a:gd name="connsiteX3" fmla="*/ 11340591 w 12192000"/>
              <a:gd name="connsiteY3" fmla="*/ 6040306 h 6040306"/>
              <a:gd name="connsiteX4" fmla="*/ 10860731 w 12192000"/>
              <a:gd name="connsiteY4" fmla="*/ 6040306 h 6040306"/>
              <a:gd name="connsiteX5" fmla="*/ 9808950 w 12192000"/>
              <a:gd name="connsiteY5" fmla="*/ 6040306 h 6040306"/>
              <a:gd name="connsiteX6" fmla="*/ 5960209 w 12192000"/>
              <a:gd name="connsiteY6" fmla="*/ 6040306 h 6040306"/>
              <a:gd name="connsiteX7" fmla="*/ 5480349 w 12192000"/>
              <a:gd name="connsiteY7" fmla="*/ 6040306 h 6040306"/>
              <a:gd name="connsiteX8" fmla="*/ 5096434 w 12192000"/>
              <a:gd name="connsiteY8" fmla="*/ 6040306 h 6040306"/>
              <a:gd name="connsiteX9" fmla="*/ 4428567 w 12192000"/>
              <a:gd name="connsiteY9" fmla="*/ 6040306 h 6040306"/>
              <a:gd name="connsiteX10" fmla="*/ 0 w 12192000"/>
              <a:gd name="connsiteY10" fmla="*/ 6040306 h 6040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040306">
                <a:moveTo>
                  <a:pt x="0" y="0"/>
                </a:moveTo>
                <a:lnTo>
                  <a:pt x="12192000" y="0"/>
                </a:lnTo>
                <a:lnTo>
                  <a:pt x="12192000" y="4211076"/>
                </a:lnTo>
                <a:lnTo>
                  <a:pt x="11340591" y="6040306"/>
                </a:lnTo>
                <a:lnTo>
                  <a:pt x="10860731" y="6040306"/>
                </a:lnTo>
                <a:lnTo>
                  <a:pt x="9808950" y="6040306"/>
                </a:lnTo>
                <a:lnTo>
                  <a:pt x="5960209" y="6040306"/>
                </a:lnTo>
                <a:lnTo>
                  <a:pt x="5480349" y="6040306"/>
                </a:lnTo>
                <a:lnTo>
                  <a:pt x="5096434" y="6040306"/>
                </a:lnTo>
                <a:lnTo>
                  <a:pt x="4428567" y="6040306"/>
                </a:lnTo>
                <a:lnTo>
                  <a:pt x="0" y="604030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07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checker/>
      </p:transition>
    </mc:Choice>
    <mc:Fallback xmlns="">
      <p:transition spd="slow" advClick="0" advTm="7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7D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73E9FC8-2143-48A2-9DEE-AABBC7E30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265888"/>
          </a:xfrm>
          <a:custGeom>
            <a:avLst/>
            <a:gdLst>
              <a:gd name="connsiteX0" fmla="*/ 0 w 12188952"/>
              <a:gd name="connsiteY0" fmla="*/ 0 h 6265888"/>
              <a:gd name="connsiteX1" fmla="*/ 12188952 w 12188952"/>
              <a:gd name="connsiteY1" fmla="*/ 0 h 6265888"/>
              <a:gd name="connsiteX2" fmla="*/ 12188952 w 12188952"/>
              <a:gd name="connsiteY2" fmla="*/ 5061023 h 6265888"/>
              <a:gd name="connsiteX3" fmla="*/ 12188400 w 12188952"/>
              <a:gd name="connsiteY3" fmla="*/ 5061281 h 6265888"/>
              <a:gd name="connsiteX4" fmla="*/ 6096000 w 12188952"/>
              <a:gd name="connsiteY4" fmla="*/ 6265888 h 6265888"/>
              <a:gd name="connsiteX5" fmla="*/ 3601 w 12188952"/>
              <a:gd name="connsiteY5" fmla="*/ 5061281 h 6265888"/>
              <a:gd name="connsiteX6" fmla="*/ 0 w 12188952"/>
              <a:gd name="connsiteY6" fmla="*/ 5059596 h 626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65888">
                <a:moveTo>
                  <a:pt x="0" y="0"/>
                </a:moveTo>
                <a:lnTo>
                  <a:pt x="12188952" y="0"/>
                </a:lnTo>
                <a:lnTo>
                  <a:pt x="12188952" y="5061023"/>
                </a:lnTo>
                <a:lnTo>
                  <a:pt x="12188400" y="5061281"/>
                </a:lnTo>
                <a:cubicBezTo>
                  <a:pt x="10489511" y="5817852"/>
                  <a:pt x="8380622" y="6265888"/>
                  <a:pt x="6096000" y="6265888"/>
                </a:cubicBezTo>
                <a:cubicBezTo>
                  <a:pt x="3811379" y="6265888"/>
                  <a:pt x="1702489" y="5817852"/>
                  <a:pt x="3601" y="5061281"/>
                </a:cubicBezTo>
                <a:lnTo>
                  <a:pt x="0" y="5059596"/>
                </a:ln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Afbeelding 2" descr="Afbeelding met buiten, berg, gras, huis&#10;&#10;Automatisch gegenereerde beschrijving">
            <a:extLst>
              <a:ext uri="{FF2B5EF4-FFF2-40B4-BE49-F238E27FC236}">
                <a16:creationId xmlns:a16="http://schemas.microsoft.com/office/drawing/2014/main" id="{91C744A0-18F5-4512-95C4-169CB5236F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78" b="8064"/>
          <a:stretch/>
        </p:blipFill>
        <p:spPr>
          <a:xfrm>
            <a:off x="1" y="10"/>
            <a:ext cx="12192000" cy="6003842"/>
          </a:xfrm>
          <a:custGeom>
            <a:avLst/>
            <a:gdLst>
              <a:gd name="connsiteX0" fmla="*/ 0 w 12187427"/>
              <a:gd name="connsiteY0" fmla="*/ 0 h 6003852"/>
              <a:gd name="connsiteX1" fmla="*/ 12187427 w 12187427"/>
              <a:gd name="connsiteY1" fmla="*/ 0 h 6003852"/>
              <a:gd name="connsiteX2" fmla="*/ 12187427 w 12187427"/>
              <a:gd name="connsiteY2" fmla="*/ 4772371 h 6003852"/>
              <a:gd name="connsiteX3" fmla="*/ 11865111 w 12187427"/>
              <a:gd name="connsiteY3" fmla="*/ 4913285 h 6003852"/>
              <a:gd name="connsiteX4" fmla="*/ 6096000 w 12187427"/>
              <a:gd name="connsiteY4" fmla="*/ 6003852 h 6003852"/>
              <a:gd name="connsiteX5" fmla="*/ 3601 w 12187427"/>
              <a:gd name="connsiteY5" fmla="*/ 4771946 h 6003852"/>
              <a:gd name="connsiteX6" fmla="*/ 0 w 12187427"/>
              <a:gd name="connsiteY6" fmla="*/ 4770223 h 600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7427" h="6003852">
                <a:moveTo>
                  <a:pt x="0" y="0"/>
                </a:moveTo>
                <a:lnTo>
                  <a:pt x="12187427" y="0"/>
                </a:lnTo>
                <a:lnTo>
                  <a:pt x="12187427" y="4772371"/>
                </a:lnTo>
                <a:lnTo>
                  <a:pt x="11865111" y="4913285"/>
                </a:lnTo>
                <a:cubicBezTo>
                  <a:pt x="10225213" y="5601147"/>
                  <a:pt x="8237833" y="6003852"/>
                  <a:pt x="6096000" y="6003852"/>
                </a:cubicBezTo>
                <a:cubicBezTo>
                  <a:pt x="3811379" y="6003852"/>
                  <a:pt x="1702489" y="5545663"/>
                  <a:pt x="3601" y="4771946"/>
                </a:cubicBezTo>
                <a:lnTo>
                  <a:pt x="0" y="477022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59826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928A03B-91F6-411C-B9BC-03A4B8A35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597021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el, buiten, object&#10;&#10;Automatisch gegenereerde beschrijving">
            <a:hlinkClick r:id="rId2"/>
            <a:extLst>
              <a:ext uri="{FF2B5EF4-FFF2-40B4-BE49-F238E27FC236}">
                <a16:creationId xmlns:a16="http://schemas.microsoft.com/office/drawing/2014/main" id="{06F2670D-D38F-4782-84B7-DBD8BE3C42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8" r="-1" b="28142"/>
          <a:stretch/>
        </p:blipFill>
        <p:spPr>
          <a:xfrm>
            <a:off x="338327" y="338328"/>
            <a:ext cx="11548872" cy="59436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CA07D976-18C9-4BE7-8A1C-73355EE57B73}"/>
              </a:ext>
            </a:extLst>
          </p:cNvPr>
          <p:cNvSpPr/>
          <p:nvPr/>
        </p:nvSpPr>
        <p:spPr>
          <a:xfrm>
            <a:off x="5520857" y="5696786"/>
            <a:ext cx="52549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Georgia" panose="02040502050405020303" pitchFamily="18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98852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randomBar/>
      </p:transition>
    </mc:Choice>
    <mc:Fallback xmlns="">
      <p:transition spd="slow" advClick="0" advTm="7000">
        <p:randomBa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91C6425-5608-4ECD-8176-4B8A8DFEE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A95C1BF-BDEC-4105-AEE3-37BA487653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6E24737-2741-4570-8767-C18D7B392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656CB7D-C9A3-4698-9F92-6D4CBF1ACB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FFEACBE-016F-4588-B907-EE6EA85B4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0E20F50-2116-4471-8FB8-237BA7652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5F817A0-5CA7-4F85-9054-2564E6865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B661390-9668-4BD4-875A-69894C510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719EBF60-30A9-4C5F-B421-0922DCFF9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489E5B3F-FC7F-4BC6-89A7-87ADEEDF4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16E0201-EDD1-420E-A6DC-D9B964E66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>
        <p15:prstTrans prst="curtains"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29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6" baseType="lpstr">
      <vt:lpstr>Calibri Light</vt:lpstr>
      <vt:lpstr>Arial</vt:lpstr>
      <vt:lpstr>Calibri</vt:lpstr>
      <vt:lpstr>Kristen ITC</vt:lpstr>
      <vt:lpstr>Alex Brush</vt:lpstr>
      <vt:lpstr>Georgia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3</cp:revision>
  <dcterms:created xsi:type="dcterms:W3CDTF">2019-10-30T13:33:06Z</dcterms:created>
  <dcterms:modified xsi:type="dcterms:W3CDTF">2019-10-31T07:30:28Z</dcterms:modified>
</cp:coreProperties>
</file>