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embeddedFontLst>
    <p:embeddedFont>
      <p:font typeface="AcmeFont" pitchFamily="2" charset="0"/>
      <p:regular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Calibri Light" panose="020F0302020204030204" pitchFamily="34" charset="0"/>
      <p:regular r:id="rId27"/>
      <p:italic r:id="rId28"/>
    </p:embeddedFont>
    <p:embeddedFont>
      <p:font typeface="Kristen ITC" panose="03050502040202030202" pitchFamily="66" charset="0"/>
      <p:regular r:id="rId29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9q1X46KT+P0hWnTz/5ZRQ==" hashData="l13yrEfwESZUdaYhP8EIfBx8Xx/hjXPePdbhkmyGJvgbfmQAR7QjucBmF0n2n6DVjVTaQJ689WGte3I56tSpE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B5BF41A-0034-458E-8A31-4A2CA04A77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7BC4589F-65BD-4EB7-9CD5-00BEF0C223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3FA308A-BB92-4944-8456-3F9D60F539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A4114-4E81-461E-8FB2-B920C627A934}" type="datetimeFigureOut">
              <a:rPr lang="nl-BE" smtClean="0"/>
              <a:t>12/11/2019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5558BC5-6F6D-4BC5-8C5E-97AF991F35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57E0CE0-B8B8-4548-B7B9-9C997B9905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0A159-1E23-471E-B58E-8BF498C0655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5017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C139C82-8C86-4E33-ADCF-A35288D27D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CCD12F4-E9A8-4FBA-A4F8-0AA0377449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2E73BF5-713A-4F28-9E9F-57070930A5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A4114-4E81-461E-8FB2-B920C627A934}" type="datetimeFigureOut">
              <a:rPr lang="nl-BE" smtClean="0"/>
              <a:t>12/11/2019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771DDB9-0E50-4D5F-82AC-4439B061FC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543CFFD-BD85-489B-A4B4-40A37448E5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0A159-1E23-471E-B58E-8BF498C0655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02555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1202243-2C3B-4A18-A89C-530F2E0569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3BFF3C7-31AC-4310-BC98-DA3CE5E8E3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46F19C9-091E-48C8-8C3E-C7219307A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A4114-4E81-461E-8FB2-B920C627A934}" type="datetimeFigureOut">
              <a:rPr lang="nl-BE" smtClean="0"/>
              <a:t>12/11/2019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CE3A2EA-FDFE-41C3-8936-609C242EB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9AA91DB-B4B3-44C1-B77D-15AF226ED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0A159-1E23-471E-B58E-8BF498C0655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475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47A3F43-10D8-45D7-8967-0B303A0C36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1DF0BF1-9221-4A3A-8665-412D746C2C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0554CA0B-8FDC-4059-AC2A-2DFE434212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B1B9BC66-30D0-4AFB-B3D1-553DD2EC0E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A4114-4E81-461E-8FB2-B920C627A934}" type="datetimeFigureOut">
              <a:rPr lang="nl-BE" smtClean="0"/>
              <a:t>12/11/2019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F771C7B4-3A4A-403C-8910-DEF697B4C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1DEC2F55-25E9-4FCF-8EFA-60CD85589A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0A159-1E23-471E-B58E-8BF498C0655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70475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2BA7A4E-D9F0-48ED-8912-1BC85B2503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A8F37C3-2B91-4CBE-BBD1-D6792BA334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4EDC9593-3821-47C1-99F3-9A0CCACD6F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B9CF2AEA-5817-4E05-9433-93B0D3ED03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FD2183A4-0DBB-40EC-835B-61514E2E24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167724C9-6E5B-4CA4-AF67-642A2D8193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A4114-4E81-461E-8FB2-B920C627A934}" type="datetimeFigureOut">
              <a:rPr lang="nl-BE" smtClean="0"/>
              <a:t>12/11/2019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2E00D456-3F56-42F3-9AC3-BF3EA823D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C0BCD3A8-1D82-4D5E-99F1-1D92256E0F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0A159-1E23-471E-B58E-8BF498C0655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23439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0F97F5D-6496-45FD-96D9-B3127F3784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DBA8FAD8-564F-4840-9483-FC2A39C1C4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A4114-4E81-461E-8FB2-B920C627A934}" type="datetimeFigureOut">
              <a:rPr lang="nl-BE" smtClean="0"/>
              <a:t>12/11/2019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6B5F70C6-D7F3-4F6A-9C3F-2ED6B9BE7E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0E4C7DAF-21F0-4BF7-8A35-47E6FE6F2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0A159-1E23-471E-B58E-8BF498C0655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327553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AA221F89-F63F-48A7-B77B-A883940A3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A4114-4E81-461E-8FB2-B920C627A934}" type="datetimeFigureOut">
              <a:rPr lang="nl-BE" smtClean="0"/>
              <a:t>12/11/2019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4AA98599-D658-4C4F-A90D-543807C07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3EFBE1B-B0B6-43C3-9106-D1C22E8D4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0A159-1E23-471E-B58E-8BF498C0655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156948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1A318B4-67CF-4AE7-8EF1-1867D4258C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3D99124-4430-4B3E-BD5D-97C2E010AE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A8578EED-26A0-40DE-B523-D129B5E3E5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61773DBA-D3BD-46F5-A145-3D8A5D4E5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A4114-4E81-461E-8FB2-B920C627A934}" type="datetimeFigureOut">
              <a:rPr lang="nl-BE" smtClean="0"/>
              <a:t>12/11/2019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D3432F3F-68BB-4DB5-A4AB-F9F6CDEC6C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6A4ECE98-1E6E-4E0A-823A-6DE399B2E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0A159-1E23-471E-B58E-8BF498C0655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043194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0046044-ECF9-4EAB-B796-9756CB47ED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9007ADA4-9B55-4C54-843F-E757992A2D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CB58C80F-F2BA-4B10-82AF-537960BFCD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099D4193-ADD1-4CD2-AE4E-93EFB7DB44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A4114-4E81-461E-8FB2-B920C627A934}" type="datetimeFigureOut">
              <a:rPr lang="nl-BE" smtClean="0"/>
              <a:t>12/11/2019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DF42D55A-F846-487A-A26D-0C4FEA12C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8F7836D-169B-4A74-96E0-D3E205E838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0A159-1E23-471E-B58E-8BF498C0655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8182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A392107-9A18-4D26-A4F4-F9BC166965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408FC7CD-B5F1-4A10-BEC8-75A2765CC0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089882F-9065-4DE5-A6CF-F849987B0F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A4114-4E81-461E-8FB2-B920C627A934}" type="datetimeFigureOut">
              <a:rPr lang="nl-BE" smtClean="0"/>
              <a:t>12/11/2019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51AB405-66EF-454D-B686-C251669DA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3263A29-111C-49E9-AFA6-7B730F1B5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0A159-1E23-471E-B58E-8BF498C0655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403223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5D1C626F-3F45-4E5A-A107-D76550DA38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2C3FAC21-0EB8-4BB1-9983-09F5105EE0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7C2E26E-6D04-4B0D-8ABA-6A2BB1C0C8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A4114-4E81-461E-8FB2-B920C627A934}" type="datetimeFigureOut">
              <a:rPr lang="nl-BE" smtClean="0"/>
              <a:t>12/11/2019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9647122-F959-4EF4-A934-8C1E48DD4C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0B1DC07-E4D3-473B-8C3E-5889E9A3DA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0A159-1E23-471E-B58E-8BF498C0655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339757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97BFAA86-28E2-4DDA-9319-F2E580FD47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AEE28AC-E0AF-4707-A5DE-A66470096B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E81E666-519A-4CC9-A37B-B44443F71E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0A4114-4E81-461E-8FB2-B920C627A934}" type="datetimeFigureOut">
              <a:rPr lang="nl-BE" smtClean="0"/>
              <a:t>12/11/2019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C64F201-3412-45AA-A699-0D9B37F0D7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413A61B-6997-4372-8FD9-2694463E7F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40A159-1E23-471E-B58E-8BF498C0655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65673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CB08A7E5-2DCD-4E44-9949-07789AEE4C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8175" y="618380"/>
            <a:ext cx="10915650" cy="5602606"/>
          </a:xfrm>
          <a:prstGeom prst="rect">
            <a:avLst/>
          </a:prstGeom>
        </p:spPr>
      </p:pic>
      <p:sp>
        <p:nvSpPr>
          <p:cNvPr id="13" name="Freeform: Shape 9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A58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32DC8E73-084E-4619-A645-24BDAD68257C}"/>
              </a:ext>
            </a:extLst>
          </p:cNvPr>
          <p:cNvSpPr/>
          <p:nvPr/>
        </p:nvSpPr>
        <p:spPr>
          <a:xfrm>
            <a:off x="5256463" y="835670"/>
            <a:ext cx="346120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6600" b="1" dirty="0">
                <a:ln w="19050">
                  <a:solidFill>
                    <a:schemeClr val="tx1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cmeFont" pitchFamily="2" charset="0"/>
              </a:rPr>
              <a:t>MÉXICO</a:t>
            </a: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4683B47B-8CFA-40A4-B1D6-8FCFB01F2636}"/>
              </a:ext>
            </a:extLst>
          </p:cNvPr>
          <p:cNvSpPr/>
          <p:nvPr/>
        </p:nvSpPr>
        <p:spPr>
          <a:xfrm>
            <a:off x="8573976" y="5626462"/>
            <a:ext cx="276069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400" b="1" dirty="0">
                <a:ln w="6350">
                  <a:solidFill>
                    <a:schemeClr val="tx1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cmeFont" pitchFamily="2" charset="0"/>
              </a:rPr>
              <a:t>Powerpoint Hans</a:t>
            </a:r>
            <a:endParaRPr lang="nl-NL" sz="2400" b="1" cap="none" spc="0" dirty="0">
              <a:ln w="6350">
                <a:solidFill>
                  <a:schemeClr val="tx1"/>
                </a:solidFill>
                <a:prstDash val="solid"/>
              </a:ln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cmeFont" pitchFamily="2" charset="0"/>
            </a:endParaRPr>
          </a:p>
        </p:txBody>
      </p:sp>
      <p:pic>
        <p:nvPicPr>
          <p:cNvPr id="3" name="Afbeelding 2" descr="Afbeelding met shirt, teken&#10;&#10;Automatisch gegenereerde beschrijving">
            <a:extLst>
              <a:ext uri="{FF2B5EF4-FFF2-40B4-BE49-F238E27FC236}">
                <a16:creationId xmlns:a16="http://schemas.microsoft.com/office/drawing/2014/main" id="{CC516C8B-DFDD-44DA-A647-3FB1B24A21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512" y="5536949"/>
            <a:ext cx="1574794" cy="1102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194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6000">
        <p14:window dir="vert"/>
        <p:sndAc>
          <p:stSnd>
            <p:snd r:embed="rId2" name="musica.wav"/>
          </p:stSnd>
        </p:sndAc>
      </p:transition>
    </mc:Choice>
    <mc:Fallback>
      <p:transition spd="slow" advClick="0" advTm="6000">
        <p:fade/>
        <p:sndAc>
          <p:stSnd>
            <p:snd r:embed="rId2" name="music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559DDFEA-8987-4D50-AB59-7632D86CD3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8175" y="627696"/>
            <a:ext cx="10915650" cy="5602606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B4F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2085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6000">
        <p14:prism dir="d"/>
      </p:transition>
    </mc:Choice>
    <mc:Fallback xmlns="">
      <p:transition spd="slow" advClick="0" advTm="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D3C40E96-08CA-4CF1-8169-012F27638E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1193618-4E25-4CA2-A90E-01462093F1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9861374" y="1828154"/>
            <a:ext cx="2330626" cy="5029846"/>
          </a:xfrm>
          <a:custGeom>
            <a:avLst/>
            <a:gdLst>
              <a:gd name="connsiteX0" fmla="*/ 0 w 2330626"/>
              <a:gd name="connsiteY0" fmla="*/ 0 h 5029846"/>
              <a:gd name="connsiteX1" fmla="*/ 0 w 2330626"/>
              <a:gd name="connsiteY1" fmla="*/ 5029846 h 5029846"/>
              <a:gd name="connsiteX2" fmla="*/ 2330626 w 2330626"/>
              <a:gd name="connsiteY2" fmla="*/ 5029846 h 50298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30626" h="5029846">
                <a:moveTo>
                  <a:pt x="0" y="0"/>
                </a:moveTo>
                <a:lnTo>
                  <a:pt x="0" y="5029846"/>
                </a:lnTo>
                <a:lnTo>
                  <a:pt x="2330626" y="5029846"/>
                </a:lnTo>
                <a:close/>
              </a:path>
            </a:pathLst>
          </a:cu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69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6000">
        <p14:switch dir="l"/>
      </p:transition>
    </mc:Choice>
    <mc:Fallback xmlns="">
      <p:transition spd="slow" advClick="0" advTm="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AD7799C2-75F0-4E8E-90F2-8B185BC475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8175" y="627696"/>
            <a:ext cx="10915650" cy="5602605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24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419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6000">
        <p14:ripple dir="lu"/>
      </p:transition>
    </mc:Choice>
    <mc:Fallback xmlns="">
      <p:transition spd="slow" advClick="0" advTm="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811CCD8A-A022-4161-B10F-FF698A72E3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0"/>
            <a:ext cx="12191999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149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6000">
        <p14:ferris dir="l"/>
      </p:transition>
    </mc:Choice>
    <mc:Fallback xmlns="">
      <p:transition spd="slow" advClick="0" advTm="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14F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CAB47633-5532-4079-9414-9BC874A287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1015" y="643467"/>
            <a:ext cx="10939345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9479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6000">
        <p:push dir="u"/>
      </p:transition>
    </mc:Choice>
    <mc:Fallback xmlns="">
      <p:transition spd="slow" advClick="0" advTm="6000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306C79A4-95D0-435C-B601-C29FA61C8B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8175" y="627696"/>
            <a:ext cx="10915650" cy="5602605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3B53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536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6000">
        <p:randomBar/>
      </p:transition>
    </mc:Choice>
    <mc:Fallback xmlns="">
      <p:transition spd="slow" advClick="0" advTm="6000">
        <p:randomBa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338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C16AC6A1-2F78-4DF4-A4A0-D0CF00B6CF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8713" y="643467"/>
            <a:ext cx="11050858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0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E4E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F3FA5222-9A0C-4FFB-98B5-DA1A0567CF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9863" y="643467"/>
            <a:ext cx="11017405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9583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6000">
        <p14:flip dir="r"/>
      </p:transition>
    </mc:Choice>
    <mc:Fallback xmlns="">
      <p:transition spd="slow" advClick="0" advTm="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142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EAEECC4F-49AB-44B5-A09C-92300CECA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2167" y="643467"/>
            <a:ext cx="10983950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0941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6000">
        <p15:prstTrans prst="pageCurlDouble"/>
      </p:transition>
    </mc:Choice>
    <mc:Fallback xmlns="">
      <p:transition spd="slow" advClick="0" advTm="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E047ADCB-FC0D-434E-9D94-6730AAC6AD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0"/>
            <a:ext cx="12191999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9842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6000">
        <p15:prstTrans prst="prestige"/>
      </p:transition>
    </mc:Choice>
    <mc:Fallback xmlns="">
      <p:transition spd="slow" advClick="0" advTm="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3A108280-E62E-4159-837D-A5F5B64357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0"/>
            <a:ext cx="12191999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296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6000">
        <p:fade/>
      </p:transition>
    </mc:Choice>
    <mc:Fallback xmlns="">
      <p:transition spd="slow" advClick="0" advTm="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E354B7C9-3C28-4C69-9656-9C3ADD6D31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3190" y="627697"/>
            <a:ext cx="10965640" cy="5602606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D47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0224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6000">
        <p15:prstTrans prst="peelOff" invX="1"/>
      </p:transition>
    </mc:Choice>
    <mc:Fallback xmlns="">
      <p:transition spd="slow" advClick="0" advTm="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D45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3B17B571-D113-4224-B78F-40D46A74F8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9864" y="643467"/>
            <a:ext cx="11135124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601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6000">
        <p14:switch dir="r"/>
      </p:transition>
    </mc:Choice>
    <mc:Fallback xmlns="">
      <p:transition spd="slow" advClick="0" advTm="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D3F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D980C0C6-1376-4054-AEE4-B228D4E310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561" y="643467"/>
            <a:ext cx="11062010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318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6000">
        <p14:prism dir="u" isContent="1" isInverted="1"/>
      </p:transition>
    </mc:Choice>
    <mc:Fallback xmlns="">
      <p:transition spd="slow" advClick="0" advTm="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108C028-0957-4995-9406-BC7A920D90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8175" y="724828"/>
            <a:ext cx="10802976" cy="5397191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65A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4976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6000">
        <p14:prism dir="d" isContent="1" isInverted="1"/>
      </p:transition>
    </mc:Choice>
    <mc:Fallback xmlns="">
      <p:transition spd="slow" advClick="0" advTm="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945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E91C2F95-E9A4-4A25-8771-3D2F7B39C0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3317" y="643467"/>
            <a:ext cx="10983951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087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6000">
        <p14:honeycomb/>
      </p:transition>
    </mc:Choice>
    <mc:Fallback xmlns="">
      <p:transition spd="slow" advClick="0" advTm="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CC43387C-F2A7-470C-AF74-88F91F1B8B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0"/>
            <a:ext cx="12191999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495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6000">
        <p:checker dir="vert"/>
      </p:transition>
    </mc:Choice>
    <mc:Fallback xmlns="">
      <p:transition spd="slow" advClick="0" advTm="6000">
        <p:checker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A5B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547A1997-1CA4-4249-BC4D-B588680225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2166" y="602166"/>
            <a:ext cx="10972800" cy="5612367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981C6B1D-D32B-4736-BDF6-C8ADFA3D7F21}"/>
              </a:ext>
            </a:extLst>
          </p:cNvPr>
          <p:cNvSpPr/>
          <p:nvPr/>
        </p:nvSpPr>
        <p:spPr>
          <a:xfrm>
            <a:off x="3343253" y="6214533"/>
            <a:ext cx="57401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dirty="0">
                <a:solidFill>
                  <a:schemeClr val="bg1"/>
                </a:solidFill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3203968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6000">
        <p14:warp/>
      </p:transition>
    </mc:Choice>
    <mc:Fallback xmlns="">
      <p:transition spd="slow" advClick="0" advTm="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124E2C9C-79AB-4EBC-9AE3-80A4DA4A34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3FC89B4E-CAA2-4205-82CF-C3CB6D8748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90A716BC-563A-4F39-99EC-6F34CA6EDF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15B6AC51-5A89-4C75-93CB-AB4B678F60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C5B526BC-5786-44A5-B3B6-04A084374C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41B47880-B9DE-485D-9C60-8CF322322F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7A4E4ED7-49D7-43A2-B103-2BD03444EF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C3A7CA69-3E7F-4651-8D46-CC780ACEF2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89C9E2BA-43C7-47CD-A036-E93D381C04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CA73F8CF-5689-401D-9602-C94683F738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54950280-0B8D-43C1-8F28-1D8E9F7B84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>
        <p:fade thruBlk="1"/>
      </p:transition>
    </mc:Choice>
    <mc:Fallback xmlns="">
      <p:transition spd="slow" advClick="0">
        <p:fade thruBlk="1"/>
      </p:transition>
    </mc:Fallback>
  </mc:AlternateContent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36</Words>
  <Application>Microsoft Office PowerPoint</Application>
  <PresentationFormat>Breedbeeld</PresentationFormat>
  <Paragraphs>5</Paragraphs>
  <Slides>20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20</vt:i4>
      </vt:variant>
    </vt:vector>
  </HeadingPairs>
  <TitlesOfParts>
    <vt:vector size="26" baseType="lpstr">
      <vt:lpstr>Calibri</vt:lpstr>
      <vt:lpstr>Arial</vt:lpstr>
      <vt:lpstr>AcmeFont</vt:lpstr>
      <vt:lpstr>Kristen ITC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6</cp:revision>
  <dcterms:created xsi:type="dcterms:W3CDTF">2019-11-05T07:39:21Z</dcterms:created>
  <dcterms:modified xsi:type="dcterms:W3CDTF">2019-11-12T11:22:24Z</dcterms:modified>
</cp:coreProperties>
</file>