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1"/>
    <p:sldMasterId id="2147483672" r:id="rId2"/>
  </p:sldMasterIdLst>
  <p:notesMasterIdLst>
    <p:notesMasterId r:id="rId71"/>
  </p:notesMasterIdLst>
  <p:sldIdLst>
    <p:sldId id="282" r:id="rId3"/>
    <p:sldId id="323" r:id="rId4"/>
    <p:sldId id="311" r:id="rId5"/>
    <p:sldId id="320" r:id="rId6"/>
    <p:sldId id="287" r:id="rId7"/>
    <p:sldId id="272" r:id="rId8"/>
    <p:sldId id="297" r:id="rId9"/>
    <p:sldId id="302" r:id="rId10"/>
    <p:sldId id="296" r:id="rId11"/>
    <p:sldId id="294" r:id="rId12"/>
    <p:sldId id="283" r:id="rId13"/>
    <p:sldId id="299" r:id="rId14"/>
    <p:sldId id="292" r:id="rId15"/>
    <p:sldId id="271" r:id="rId16"/>
    <p:sldId id="295" r:id="rId17"/>
    <p:sldId id="276" r:id="rId18"/>
    <p:sldId id="274" r:id="rId19"/>
    <p:sldId id="303" r:id="rId20"/>
    <p:sldId id="289" r:id="rId21"/>
    <p:sldId id="288" r:id="rId22"/>
    <p:sldId id="278" r:id="rId23"/>
    <p:sldId id="260" r:id="rId24"/>
    <p:sldId id="277" r:id="rId25"/>
    <p:sldId id="268" r:id="rId26"/>
    <p:sldId id="269" r:id="rId27"/>
    <p:sldId id="257" r:id="rId28"/>
    <p:sldId id="263" r:id="rId29"/>
    <p:sldId id="261" r:id="rId30"/>
    <p:sldId id="258" r:id="rId31"/>
    <p:sldId id="265" r:id="rId32"/>
    <p:sldId id="264" r:id="rId33"/>
    <p:sldId id="314" r:id="rId34"/>
    <p:sldId id="304" r:id="rId35"/>
    <p:sldId id="291" r:id="rId36"/>
    <p:sldId id="313" r:id="rId37"/>
    <p:sldId id="279" r:id="rId38"/>
    <p:sldId id="300" r:id="rId39"/>
    <p:sldId id="319" r:id="rId40"/>
    <p:sldId id="318" r:id="rId41"/>
    <p:sldId id="315" r:id="rId42"/>
    <p:sldId id="293" r:id="rId43"/>
    <p:sldId id="317" r:id="rId44"/>
    <p:sldId id="316" r:id="rId45"/>
    <p:sldId id="273" r:id="rId46"/>
    <p:sldId id="312" r:id="rId47"/>
    <p:sldId id="290" r:id="rId48"/>
    <p:sldId id="327" r:id="rId49"/>
    <p:sldId id="310" r:id="rId50"/>
    <p:sldId id="309" r:id="rId51"/>
    <p:sldId id="307" r:id="rId52"/>
    <p:sldId id="308" r:id="rId53"/>
    <p:sldId id="298" r:id="rId54"/>
    <p:sldId id="281" r:id="rId55"/>
    <p:sldId id="275" r:id="rId56"/>
    <p:sldId id="284" r:id="rId57"/>
    <p:sldId id="286" r:id="rId58"/>
    <p:sldId id="285" r:id="rId59"/>
    <p:sldId id="280" r:id="rId60"/>
    <p:sldId id="305" r:id="rId61"/>
    <p:sldId id="259" r:id="rId62"/>
    <p:sldId id="262" r:id="rId63"/>
    <p:sldId id="306" r:id="rId64"/>
    <p:sldId id="325" r:id="rId65"/>
    <p:sldId id="328" r:id="rId66"/>
    <p:sldId id="326" r:id="rId67"/>
    <p:sldId id="329" r:id="rId68"/>
    <p:sldId id="267" r:id="rId69"/>
    <p:sldId id="324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cHcJcicmFxLzSoow70UcQ" hashData="rvEOCeVDasikvscTPppsSo4Czj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00"/>
    <a:srgbClr val="FF3300"/>
    <a:srgbClr val="996600"/>
    <a:srgbClr val="FFE9A3"/>
    <a:srgbClr val="FFCBA7"/>
    <a:srgbClr val="009900"/>
    <a:srgbClr val="006600"/>
    <a:srgbClr val="232C12"/>
    <a:srgbClr val="1C230F"/>
    <a:srgbClr val="64105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923" autoAdjust="0"/>
    <p:restoredTop sz="94640" autoAdjust="0"/>
  </p:normalViewPr>
  <p:slideViewPr>
    <p:cSldViewPr>
      <p:cViewPr>
        <p:scale>
          <a:sx n="70" d="100"/>
          <a:sy n="70" d="100"/>
        </p:scale>
        <p:origin x="-354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FECFE-17C0-4AB6-9A6E-6434355EF676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5FD4C-1166-451C-A375-25BDC54C3A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5FD4C-1166-451C-A375-25BDC54C3A9A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C3E9E-4E87-4552-85B7-8C271F28E5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B188F-C217-424F-A878-B346B0E7C9B1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6CB273-2546-498E-8F41-6B1F954471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8E7570-887F-45BB-89C0-166BDF1B3B0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avionet.com/panoramicas/sver/374/visjava/" TargetMode="Externa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jpeg"/><Relationship Id="rId4" Type="http://schemas.openxmlformats.org/officeDocument/2006/relationships/image" Target="../media/image71.gif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C230F"/>
          </a:solidFill>
          <a:scene3d>
            <a:camera prst="orthographicFront"/>
            <a:lightRig rig="sunrise" dir="t"/>
          </a:scene3d>
          <a:sp3d>
            <a:bevelT w="146050" h="13335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DANUBIO-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00692" y="1500174"/>
            <a:ext cx="16073550" cy="4786346"/>
          </a:xfrm>
          <a:prstGeom prst="rect">
            <a:avLst/>
          </a:prstGeom>
          <a:scene3d>
            <a:camera prst="orthographicFront"/>
            <a:lightRig rig="chilly" dir="t"/>
          </a:scene3d>
          <a:sp3d>
            <a:bevelT w="127000" h="82550" prst="angle"/>
          </a:sp3d>
        </p:spPr>
      </p:pic>
      <p:pic>
        <p:nvPicPr>
          <p:cNvPr id="8" name="7 Imagen" descr="dbff37f0f0cc939f8dcd9f3399263002200766beda39a3ee5e6b4b0d3255bfef95601890afd80709da39a3ee5e6b4b0d3255bfef95601890afd80709b438353be75366c9283c62ae0b1818fe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00034" y="357166"/>
            <a:ext cx="3354448" cy="1000132"/>
          </a:xfrm>
          <a:prstGeom prst="rect">
            <a:avLst/>
          </a:prstGeom>
        </p:spPr>
      </p:pic>
      <p:pic>
        <p:nvPicPr>
          <p:cNvPr id="9" name="8 Imagen" descr="1f734c80368930e96dbf86d95150c574e02d6db6da39a3ee5e6b4b0d3255bfef95601890afd80709da39a3ee5e6b4b0d3255bfef95601890afd80709b438353be75366c9283c62ae0b1818fe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3714744" y="428604"/>
            <a:ext cx="2189141" cy="933452"/>
          </a:xfrm>
          <a:prstGeom prst="rect">
            <a:avLst/>
          </a:prstGeom>
        </p:spPr>
      </p:pic>
      <p:pic>
        <p:nvPicPr>
          <p:cNvPr id="10" name="9 Imagen" descr="f2098c73ab14de8a1958c277201db663a4d9d2b6da39a3ee5e6b4b0d3255bfef95601890afd80709da39a3ee5e6b4b0d3255bfef95601890afd80709b438353be75366c9283c62ae0b1818fe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5857884" y="350456"/>
            <a:ext cx="2651269" cy="1021125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frank pourcel - danubio azul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545 -0.00463 L 0.45938 0.00602 " pathEditMode="relative" rAng="0" ptsTypes="AA">
                                      <p:cBhvr>
                                        <p:cTn id="6" dur="10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" y="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w="177800" h="17780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998258839_1_3_ajqi876V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714356"/>
            <a:ext cx="4214810" cy="5643602"/>
          </a:xfrm>
        </p:spPr>
      </p:pic>
      <p:sp>
        <p:nvSpPr>
          <p:cNvPr id="5" name="4 CuadroTexto"/>
          <p:cNvSpPr txBox="1"/>
          <p:nvPr/>
        </p:nvSpPr>
        <p:spPr>
          <a:xfrm>
            <a:off x="3857620" y="357166"/>
            <a:ext cx="4857784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Viena  es una ciudad de Europa Central situada a orillas del  Danubio , en el valle de los Bosques de Viena, al pie de las primeras estribaciones de los Alpes. Es la capital  de Austria y uno de </a:t>
            </a:r>
            <a:r>
              <a:rPr lang="es-ES" sz="2000" b="1" smtClean="0">
                <a:solidFill>
                  <a:schemeClr val="bg1"/>
                </a:solidFill>
                <a:latin typeface="Monotype Corsiva" pitchFamily="66" charset="0"/>
              </a:rPr>
              <a:t>sus nueve estados </a:t>
            </a:r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federados  </a:t>
            </a:r>
            <a:r>
              <a:rPr lang="es-ES" sz="2000" b="1" i="1" dirty="0" smtClean="0">
                <a:solidFill>
                  <a:schemeClr val="bg1"/>
                </a:solidFill>
                <a:latin typeface="Monotype Corsiva" pitchFamily="66" charset="0"/>
              </a:rPr>
              <a:t>(</a:t>
            </a:r>
            <a:r>
              <a:rPr lang="es-ES" sz="2000" b="1" i="1" dirty="0" err="1" smtClean="0">
                <a:solidFill>
                  <a:schemeClr val="bg1"/>
                </a:solidFill>
                <a:latin typeface="Monotype Corsiva" pitchFamily="66" charset="0"/>
              </a:rPr>
              <a:t>Bundesland</a:t>
            </a:r>
            <a:r>
              <a:rPr lang="es-ES" sz="2000" b="1" i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s-ES" sz="2000" b="1" i="1" dirty="0" err="1" smtClean="0">
                <a:solidFill>
                  <a:schemeClr val="bg1"/>
                </a:solidFill>
                <a:latin typeface="Monotype Corsiva" pitchFamily="66" charset="0"/>
              </a:rPr>
              <a:t>Wien</a:t>
            </a:r>
            <a:r>
              <a:rPr lang="es-ES" sz="2000" b="1" i="1" dirty="0" smtClean="0">
                <a:solidFill>
                  <a:schemeClr val="bg1"/>
                </a:solidFill>
                <a:latin typeface="Monotype Corsiva" pitchFamily="66" charset="0"/>
              </a:rPr>
              <a:t>)</a:t>
            </a:r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Está rodeada por el Estado federado de Baja Austria. Con una población de 1.712.903 habitantes (2010), Viena es la mayor ciudad, centro cultural y político de Austria .El área metropolitana  cuenta con 2,4 millones de habitantes, población similar a la de la ciudad en 1914. El idioma oficial es el alemán.</a:t>
            </a:r>
          </a:p>
          <a:p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La ciudad tiene una larga historia, ya que es una de las más antiguas capitales de Europa, por lo que cuenta con un importante patrimonio artístico. Durante el siglo </a:t>
            </a:r>
            <a:r>
              <a:rPr lang="es-ES" sz="2000" b="1" dirty="0" err="1" smtClean="0">
                <a:solidFill>
                  <a:schemeClr val="bg1"/>
                </a:solidFill>
                <a:latin typeface="Monotype Corsiva" pitchFamily="66" charset="0"/>
              </a:rPr>
              <a:t>xx</a:t>
            </a:r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   fue una de las grandes capitales musicales del Mundo y a principios del siglo </a:t>
            </a:r>
            <a:r>
              <a:rPr lang="es-ES" sz="2000" b="1" dirty="0" err="1" smtClean="0">
                <a:solidFill>
                  <a:schemeClr val="bg1"/>
                </a:solidFill>
                <a:latin typeface="Monotype Corsiva" pitchFamily="66" charset="0"/>
              </a:rPr>
              <a:t>xx</a:t>
            </a:r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  meca de la filosofía y el debate político de Occidente  así como uno de los principales centros culturales mundiales.</a:t>
            </a:r>
          </a:p>
          <a:p>
            <a:r>
              <a:rPr lang="es-ES" sz="2000" b="1" dirty="0" smtClean="0">
                <a:solidFill>
                  <a:schemeClr val="bg1"/>
                </a:solidFill>
                <a:latin typeface="Monotype Corsiva" pitchFamily="66" charset="0"/>
              </a:rPr>
              <a:t> </a:t>
            </a:r>
          </a:p>
          <a:p>
            <a:endParaRPr lang="es-ES" sz="20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62F13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ubio 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1866" y="928670"/>
            <a:ext cx="15573484" cy="4922520"/>
          </a:xfrm>
          <a:prstGeom prst="rect">
            <a:avLst/>
          </a:prstGeom>
          <a:scene3d>
            <a:camera prst="orthographicFront"/>
            <a:lightRig rig="fla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49 -0.00463 L -0.25191 -0.00463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Belvedere_Vienna_June_2006_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prst="angle"/>
          </a:sp3d>
        </p:spPr>
      </p:pic>
      <p:sp>
        <p:nvSpPr>
          <p:cNvPr id="11" name="10 Triángulo isósceles"/>
          <p:cNvSpPr/>
          <p:nvPr/>
        </p:nvSpPr>
        <p:spPr>
          <a:xfrm>
            <a:off x="0" y="1500174"/>
            <a:ext cx="9144000" cy="5357826"/>
          </a:xfrm>
          <a:prstGeom prst="triangle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428868"/>
            <a:ext cx="9144000" cy="4429132"/>
          </a:xfrm>
          <a:prstGeom prst="triangle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solidFill>
            <a:schemeClr val="tx1">
              <a:lumMod val="6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4429132"/>
            <a:ext cx="9144000" cy="2428868"/>
          </a:xfrm>
          <a:prstGeom prst="triangle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596" y="428604"/>
            <a:ext cx="304339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oadway" pitchFamily="82" charset="0"/>
              </a:rPr>
              <a:t>El Palacio Belvedere 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 rot="16200000">
            <a:off x="1464448" y="-750124"/>
            <a:ext cx="6215104" cy="8286808"/>
          </a:xfrm>
          <a:prstGeom prst="frame">
            <a:avLst>
              <a:gd name="adj1" fmla="val 14460"/>
            </a:avLst>
          </a:prstGeom>
          <a:solidFill>
            <a:srgbClr val="8E47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16200000">
            <a:off x="2536017" y="321447"/>
            <a:ext cx="4000528" cy="6072230"/>
          </a:xfrm>
          <a:prstGeom prst="frame">
            <a:avLst>
              <a:gd name="adj1" fmla="val 17163"/>
            </a:avLst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-500098" y="557214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36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SN5CO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714612" cy="6858000"/>
          </a:xfrm>
          <a:prstGeom prst="rtTriangle">
            <a:avLst/>
          </a:prstGeom>
          <a:solidFill>
            <a:srgbClr val="00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2071670" y="0"/>
            <a:ext cx="2714612" cy="6858000"/>
          </a:xfrm>
          <a:prstGeom prst="rtTriangle">
            <a:avLst/>
          </a:prstGeom>
          <a:solidFill>
            <a:srgbClr val="FF6699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6248" y="0"/>
            <a:ext cx="2714612" cy="6858000"/>
          </a:xfrm>
          <a:prstGeom prst="rtTriangle">
            <a:avLst/>
          </a:prstGeom>
          <a:solidFill>
            <a:srgbClr val="00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388" y="0"/>
            <a:ext cx="2714612" cy="6858000"/>
          </a:xfrm>
          <a:prstGeom prst="rtTriangle">
            <a:avLst/>
          </a:prstGeom>
          <a:solidFill>
            <a:srgbClr val="FF6699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9201617.jpg palacio belvede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500034" y="0"/>
            <a:ext cx="8286808" cy="6858000"/>
          </a:xfrm>
          <a:prstGeom prst="diamond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0"/>
            <a:ext cx="8358246" cy="6858000"/>
          </a:xfrm>
          <a:prstGeom prst="diamond">
            <a:avLst/>
          </a:prstGeom>
          <a:solidFill>
            <a:schemeClr val="tx1">
              <a:lumMod val="9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16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 flipH="1">
            <a:off x="3250393" y="-2107417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250393" y="-103587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178955" y="35699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3178955" y="1107269"/>
            <a:ext cx="2643182" cy="6858016"/>
          </a:xfrm>
          <a:prstGeom prst="moon">
            <a:avLst>
              <a:gd name="adj" fmla="val 3700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250393" y="210740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214290"/>
            <a:ext cx="437780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roadway" pitchFamily="82" charset="0"/>
              </a:rPr>
              <a:t>Palacio  Imperial </a:t>
            </a:r>
            <a:r>
              <a:rPr lang="es-ES" sz="20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roadway" pitchFamily="82" charset="0"/>
              </a:rPr>
              <a:t>Hofburg</a:t>
            </a:r>
            <a:r>
              <a:rPr lang="es-ES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roadway" pitchFamily="82" charset="0"/>
              </a:rPr>
              <a:t> </a:t>
            </a:r>
            <a:endParaRPr lang="es-ES" sz="2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 de la opera-viena-L-XGw1KB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 rot="16200000">
            <a:off x="1937185" y="-634577"/>
            <a:ext cx="5527702" cy="7885861"/>
          </a:xfrm>
          <a:prstGeom prst="frame">
            <a:avLst>
              <a:gd name="adj1" fmla="val 14460"/>
            </a:avLst>
          </a:prstGeom>
          <a:solidFill>
            <a:srgbClr val="99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16200000">
            <a:off x="2928926" y="285728"/>
            <a:ext cx="3571900" cy="6000792"/>
          </a:xfrm>
          <a:prstGeom prst="frame">
            <a:avLst>
              <a:gd name="adj1" fmla="val 18439"/>
            </a:avLst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16200000">
            <a:off x="3786182" y="1142984"/>
            <a:ext cx="1928826" cy="4214842"/>
          </a:xfrm>
          <a:prstGeom prst="frame">
            <a:avLst>
              <a:gd name="adj1" fmla="val 29667"/>
            </a:avLst>
          </a:prstGeom>
          <a:solidFill>
            <a:srgbClr val="99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643570" y="6215082"/>
            <a:ext cx="2879314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Palacio de la Opera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31954-hr.jpg opera nacional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71450" prst="angle"/>
          </a:sp3d>
        </p:spPr>
      </p:pic>
      <p:sp>
        <p:nvSpPr>
          <p:cNvPr id="5" name="4 Luna"/>
          <p:cNvSpPr/>
          <p:nvPr/>
        </p:nvSpPr>
        <p:spPr>
          <a:xfrm rot="16200000" flipH="1">
            <a:off x="3250393" y="-1821689"/>
            <a:ext cx="2643182" cy="6858016"/>
          </a:xfrm>
          <a:prstGeom prst="moon">
            <a:avLst>
              <a:gd name="adj" fmla="val 3700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 flipH="1">
            <a:off x="3250393" y="-535805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1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3178955" y="607203"/>
            <a:ext cx="2643182" cy="6858016"/>
          </a:xfrm>
          <a:prstGeom prst="moon">
            <a:avLst>
              <a:gd name="adj" fmla="val 37006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3178955" y="210740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1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071802" y="6072206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317500" prst="angle"/>
          </a:sp3d>
        </p:spPr>
      </p:pic>
      <p:sp>
        <p:nvSpPr>
          <p:cNvPr id="5" name="4 Marco"/>
          <p:cNvSpPr/>
          <p:nvPr/>
        </p:nvSpPr>
        <p:spPr>
          <a:xfrm rot="18744454">
            <a:off x="2206737" y="1011042"/>
            <a:ext cx="4871103" cy="4835915"/>
          </a:xfrm>
          <a:prstGeom prst="frame">
            <a:avLst>
              <a:gd name="adj1" fmla="val 14460"/>
            </a:avLst>
          </a:prstGeom>
          <a:solidFill>
            <a:srgbClr val="8E47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18744454">
            <a:off x="3017478" y="1850336"/>
            <a:ext cx="3251314" cy="3028124"/>
          </a:xfrm>
          <a:prstGeom prst="frame">
            <a:avLst>
              <a:gd name="adj1" fmla="val 18439"/>
            </a:avLst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VizcainoViena2concierto de año 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edio marco"/>
          <p:cNvSpPr/>
          <p:nvPr/>
        </p:nvSpPr>
        <p:spPr>
          <a:xfrm>
            <a:off x="152400" y="152400"/>
            <a:ext cx="8348690" cy="6276996"/>
          </a:xfrm>
          <a:prstGeom prst="halfFrame">
            <a:avLst>
              <a:gd name="adj1" fmla="val 9213"/>
              <a:gd name="adj2" fmla="val 11227"/>
            </a:avLst>
          </a:prstGeom>
          <a:solidFill>
            <a:schemeClr val="tx1">
              <a:lumMod val="95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214414" y="928670"/>
            <a:ext cx="6357982" cy="4714908"/>
          </a:xfrm>
          <a:prstGeom prst="halfFrame">
            <a:avLst>
              <a:gd name="adj1" fmla="val 11270"/>
              <a:gd name="adj2" fmla="val 14653"/>
            </a:avLst>
          </a:prstGeom>
          <a:solidFill>
            <a:srgbClr val="99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1357290" y="1071546"/>
            <a:ext cx="6215106" cy="4714908"/>
          </a:xfrm>
          <a:prstGeom prst="halfFrame">
            <a:avLst>
              <a:gd name="adj1" fmla="val 11737"/>
              <a:gd name="adj2" fmla="val 13012"/>
            </a:avLst>
          </a:prstGeom>
          <a:solidFill>
            <a:schemeClr val="tx1">
              <a:lumMod val="95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357158" y="357166"/>
            <a:ext cx="8239156" cy="6229374"/>
          </a:xfrm>
          <a:prstGeom prst="halfFrame">
            <a:avLst>
              <a:gd name="adj1" fmla="val 9498"/>
              <a:gd name="adj2" fmla="val 10587"/>
            </a:avLst>
          </a:prstGeom>
          <a:solidFill>
            <a:srgbClr val="99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285984" y="6072206"/>
            <a:ext cx="576529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400" b="1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itchFamily="82" charset="0"/>
              </a:rPr>
              <a:t>El famoso Concierto De Año Nuevo</a:t>
            </a:r>
            <a:endParaRPr lang="es-ES" sz="2400" b="1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aje praga,viena y budapest 619.JPG"/>
          <p:cNvPicPr>
            <a:picLocks noChangeAspect="1"/>
          </p:cNvPicPr>
          <p:nvPr/>
        </p:nvPicPr>
        <p:blipFill>
          <a:blip r:embed="rId2"/>
          <a:srcRect l="925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429520" y="0"/>
            <a:ext cx="785786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 flipH="1">
            <a:off x="3250393" y="-1821689"/>
            <a:ext cx="2643182" cy="6858016"/>
          </a:xfrm>
          <a:prstGeom prst="moon">
            <a:avLst>
              <a:gd name="adj" fmla="val 37006"/>
            </a:avLst>
          </a:prstGeom>
          <a:solidFill>
            <a:srgbClr val="99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250393" y="-535805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178955" y="607203"/>
            <a:ext cx="2643182" cy="6858016"/>
          </a:xfrm>
          <a:prstGeom prst="moon">
            <a:avLst>
              <a:gd name="adj" fmla="val 37006"/>
            </a:avLst>
          </a:prstGeom>
          <a:solidFill>
            <a:srgbClr val="99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3178955" y="210740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acio-augarten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928662" y="0"/>
            <a:ext cx="7286676" cy="6858000"/>
          </a:xfrm>
          <a:prstGeom prst="donut">
            <a:avLst>
              <a:gd name="adj" fmla="val 10211"/>
            </a:avLst>
          </a:prstGeom>
          <a:solidFill>
            <a:srgbClr val="006600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857232"/>
            <a:ext cx="5143536" cy="5000660"/>
          </a:xfrm>
          <a:prstGeom prst="donut">
            <a:avLst>
              <a:gd name="adj" fmla="val 13098"/>
            </a:avLst>
          </a:prstGeom>
          <a:solidFill>
            <a:schemeClr val="tx1">
              <a:lumMod val="85000"/>
              <a:alpha val="6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285728"/>
            <a:ext cx="323697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2400" b="1" cap="all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roadway" pitchFamily="82" charset="0"/>
              </a:rPr>
              <a:t>Palacio   </a:t>
            </a:r>
            <a:r>
              <a:rPr lang="es-ES" sz="2400" b="1" cap="all" dirty="0" err="1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roadway" pitchFamily="82" charset="0"/>
              </a:rPr>
              <a:t>Augart</a:t>
            </a:r>
            <a:endParaRPr lang="es-ES" sz="2400" b="1" cap="all" dirty="0">
              <a:ln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_969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3350" prst="angle"/>
          </a:sp3d>
        </p:spPr>
      </p:pic>
      <p:sp>
        <p:nvSpPr>
          <p:cNvPr id="5" name="4 Anillo"/>
          <p:cNvSpPr/>
          <p:nvPr/>
        </p:nvSpPr>
        <p:spPr>
          <a:xfrm>
            <a:off x="0" y="428604"/>
            <a:ext cx="5643570" cy="5715040"/>
          </a:xfrm>
          <a:prstGeom prst="donut">
            <a:avLst>
              <a:gd name="adj" fmla="val 13120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428604"/>
            <a:ext cx="5643602" cy="5643602"/>
          </a:xfrm>
          <a:prstGeom prst="donut">
            <a:avLst>
              <a:gd name="adj" fmla="val 13098"/>
            </a:avLst>
          </a:prstGeom>
          <a:solidFill>
            <a:srgbClr val="FFE9A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500398" y="428604"/>
            <a:ext cx="5643602" cy="5643602"/>
          </a:xfrm>
          <a:prstGeom prst="donut">
            <a:avLst>
              <a:gd name="adj" fmla="val 13098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>
    <p:sndAc>
      <p:stSnd>
        <p:snd r:embed="rId2" name="frank pourcel - danubio azul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8OJ5Z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 rot="16200000">
            <a:off x="1464448" y="-750124"/>
            <a:ext cx="6215104" cy="8286808"/>
          </a:xfrm>
          <a:prstGeom prst="frame">
            <a:avLst>
              <a:gd name="adj1" fmla="val 14460"/>
            </a:avLst>
          </a:prstGeom>
          <a:solidFill>
            <a:srgbClr val="FF6699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16200000">
            <a:off x="2536017" y="321447"/>
            <a:ext cx="4000528" cy="6072230"/>
          </a:xfrm>
          <a:prstGeom prst="frame">
            <a:avLst>
              <a:gd name="adj1" fmla="val 17163"/>
            </a:avLst>
          </a:prstGeom>
          <a:solidFill>
            <a:srgbClr val="00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65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089_-_Wien_-_Kunsthistorisches_Museum.JPG de historia y ar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500034" y="0"/>
            <a:ext cx="8286808" cy="6858000"/>
          </a:xfrm>
          <a:prstGeom prst="diamond">
            <a:avLst/>
          </a:prstGeom>
          <a:solidFill>
            <a:srgbClr val="48B68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00166" y="785794"/>
            <a:ext cx="6259184" cy="5166986"/>
          </a:xfrm>
          <a:prstGeom prst="diamond">
            <a:avLst/>
          </a:prstGeom>
          <a:solidFill>
            <a:schemeClr val="tx2">
              <a:lumMod val="9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57158" y="214290"/>
            <a:ext cx="411330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s-ES" sz="2000" b="1" cap="all" dirty="0" smtClean="0">
                <a:ln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roadway" pitchFamily="82" charset="0"/>
              </a:rPr>
              <a:t>Museo De Historia  y  Arte</a:t>
            </a:r>
            <a:endParaRPr lang="es-ES" sz="2000" b="1" cap="all" dirty="0">
              <a:ln>
                <a:solidFill>
                  <a:schemeClr val="bg1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2882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76689">
            <a:off x="2143648" y="2303504"/>
            <a:ext cx="4788115" cy="4612977"/>
          </a:xfrm>
          <a:prstGeom prst="teardrop">
            <a:avLst>
              <a:gd name="adj" fmla="val 115826"/>
            </a:avLst>
          </a:prstGeom>
          <a:solidFill>
            <a:srgbClr val="F5E093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286356">
            <a:off x="2124648" y="2436199"/>
            <a:ext cx="5072337" cy="4530900"/>
          </a:xfrm>
          <a:prstGeom prst="teardrop">
            <a:avLst>
              <a:gd name="adj" fmla="val 119882"/>
            </a:avLst>
          </a:prstGeom>
          <a:solidFill>
            <a:srgbClr val="9966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62221">
            <a:off x="2306490" y="2273977"/>
            <a:ext cx="4637873" cy="5037224"/>
          </a:xfrm>
          <a:prstGeom prst="teardrop">
            <a:avLst>
              <a:gd name="adj" fmla="val 120754"/>
            </a:avLst>
          </a:prstGeom>
          <a:solidFill>
            <a:srgbClr val="3E1F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-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2857484" y="571484"/>
            <a:ext cx="4214818" cy="8358214"/>
          </a:xfrm>
          <a:prstGeom prst="triangle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036067" y="178587"/>
            <a:ext cx="5357850" cy="6858016"/>
          </a:xfrm>
          <a:prstGeom prst="triangle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464839" y="-250029"/>
            <a:ext cx="4429132" cy="4929190"/>
          </a:xfrm>
          <a:prstGeom prst="triangle">
            <a:avLst/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85720" y="285728"/>
            <a:ext cx="358931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Museo  Belvedere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_6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 flipH="1">
            <a:off x="3321831" y="-2107417"/>
            <a:ext cx="2643182" cy="6858016"/>
          </a:xfrm>
          <a:prstGeom prst="moon">
            <a:avLst>
              <a:gd name="adj" fmla="val 3700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250393" y="-103587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178955" y="35699"/>
            <a:ext cx="2643182" cy="6858016"/>
          </a:xfrm>
          <a:prstGeom prst="moon">
            <a:avLst>
              <a:gd name="adj" fmla="val 3700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3178955" y="1107269"/>
            <a:ext cx="2643182" cy="6858016"/>
          </a:xfrm>
          <a:prstGeom prst="moon">
            <a:avLst>
              <a:gd name="adj" fmla="val 37006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250393" y="210740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-Schonbrunn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3000364" cy="6858000"/>
          </a:xfrm>
          <a:prstGeom prst="diamond">
            <a:avLst/>
          </a:prstGeom>
          <a:solidFill>
            <a:srgbClr val="0066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63500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071802" y="0"/>
            <a:ext cx="3000364" cy="6858000"/>
          </a:xfrm>
          <a:prstGeom prst="diamond">
            <a:avLst/>
          </a:prstGeom>
          <a:solidFill>
            <a:schemeClr val="accent6">
              <a:lumMod val="60000"/>
              <a:lumOff val="40000"/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3500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143636" y="0"/>
            <a:ext cx="3000364" cy="6858000"/>
          </a:xfrm>
          <a:prstGeom prst="diamond">
            <a:avLst/>
          </a:prstGeom>
          <a:solidFill>
            <a:srgbClr val="006600">
              <a:alpha val="5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635000" h="1968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572000" y="6286520"/>
            <a:ext cx="424744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Palacio  de  </a:t>
            </a:r>
            <a:r>
              <a:rPr lang="es-ES" sz="24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Schönbrunn</a:t>
            </a:r>
            <a:endParaRPr lang="es-ES" sz="24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_766 archi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146050"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858016" cy="6858000"/>
          </a:xfrm>
          <a:prstGeom prst="triangle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357290" y="633402"/>
            <a:ext cx="6858000" cy="6224598"/>
          </a:xfrm>
          <a:prstGeom prst="triangl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929190" y="2786058"/>
            <a:ext cx="4214810" cy="4071942"/>
          </a:xfrm>
          <a:prstGeom prst="triangle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746-44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857224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857224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857224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0"/>
            <a:ext cx="857224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785818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00694" y="0"/>
            <a:ext cx="857224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429388" y="0"/>
            <a:ext cx="857224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358082" y="0"/>
            <a:ext cx="857224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0px-Wien_Schoenbrunn_Rueckse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445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1643042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445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1643042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445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1643042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445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00958" y="0"/>
            <a:ext cx="1643042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444500" h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VJPPZ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714612" cy="6858000"/>
          </a:xfrm>
          <a:prstGeom prst="rtTriangle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6429388" y="0"/>
            <a:ext cx="2714612" cy="6858000"/>
          </a:xfrm>
          <a:prstGeom prst="rtTriangle">
            <a:avLst/>
          </a:prstGeom>
          <a:solidFill>
            <a:schemeClr val="tx1">
              <a:lumMod val="75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071670" y="0"/>
            <a:ext cx="2714612" cy="6858000"/>
          </a:xfrm>
          <a:prstGeom prst="rtTriangle">
            <a:avLst/>
          </a:prstGeom>
          <a:solidFill>
            <a:srgbClr val="99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286248" y="0"/>
            <a:ext cx="2714612" cy="6858000"/>
          </a:xfrm>
          <a:prstGeom prst="rtTriangle">
            <a:avLst/>
          </a:prstGeom>
          <a:solidFill>
            <a:schemeClr val="accent6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24892-h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37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flipH="1">
            <a:off x="1857356" y="-16"/>
            <a:ext cx="2643182" cy="6000784"/>
          </a:xfrm>
          <a:prstGeom prst="moon">
            <a:avLst>
              <a:gd name="adj" fmla="val 37006"/>
            </a:avLst>
          </a:prstGeom>
          <a:solidFill>
            <a:srgbClr val="00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3214678" y="0"/>
            <a:ext cx="2643182" cy="6072222"/>
          </a:xfrm>
          <a:prstGeom prst="moon">
            <a:avLst>
              <a:gd name="adj" fmla="val 37006"/>
            </a:avLst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-16"/>
            <a:ext cx="2643182" cy="6000784"/>
          </a:xfrm>
          <a:prstGeom prst="moon">
            <a:avLst>
              <a:gd name="adj" fmla="val 37006"/>
            </a:avLst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643182" cy="6072222"/>
          </a:xfrm>
          <a:prstGeom prst="moon">
            <a:avLst>
              <a:gd name="adj" fmla="val 37006"/>
            </a:avLst>
          </a:prstGeom>
          <a:solidFill>
            <a:srgbClr val="00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500818" y="0"/>
            <a:ext cx="2643182" cy="6000784"/>
          </a:xfrm>
          <a:prstGeom prst="moon">
            <a:avLst>
              <a:gd name="adj" fmla="val 37006"/>
            </a:avLst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24900-hr.jpg castillo de schonbrunn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1086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000364" cy="2857496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71802" y="4000504"/>
            <a:ext cx="3000396" cy="2857496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143240" y="0"/>
            <a:ext cx="3000396" cy="2857496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000504"/>
            <a:ext cx="2928926" cy="2857496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0"/>
            <a:ext cx="2786050" cy="2857496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357950" y="4000504"/>
            <a:ext cx="2786050" cy="2857496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222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357166"/>
            <a:ext cx="5638147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Glorieta del</a:t>
            </a:r>
          </a:p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Palacio de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Schonbrunn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H8OC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2464591" y="178591"/>
            <a:ext cx="4214818" cy="9144000"/>
          </a:xfrm>
          <a:prstGeom prst="triangle">
            <a:avLst/>
          </a:prstGeom>
          <a:solidFill>
            <a:srgbClr val="0066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036067" y="178587"/>
            <a:ext cx="5357850" cy="6858016"/>
          </a:xfrm>
          <a:prstGeom prst="triangle">
            <a:avLst/>
          </a:prstGeom>
          <a:solidFill>
            <a:srgbClr val="FF00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464839" y="-250029"/>
            <a:ext cx="4429132" cy="4929190"/>
          </a:xfrm>
          <a:prstGeom prst="triangle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24872-h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8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9900">
              <a:alpha val="5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9900">
              <a:alpha val="5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24882-hr.jpg castillo de schonbrunn-viena aust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8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876689">
            <a:off x="2143648" y="2303504"/>
            <a:ext cx="4788115" cy="4612977"/>
          </a:xfrm>
          <a:prstGeom prst="teardrop">
            <a:avLst>
              <a:gd name="adj" fmla="val 115826"/>
            </a:avLst>
          </a:prstGeom>
          <a:solidFill>
            <a:srgbClr val="0099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286356">
            <a:off x="2124648" y="2436199"/>
            <a:ext cx="5072337" cy="4530900"/>
          </a:xfrm>
          <a:prstGeom prst="teardrop">
            <a:avLst>
              <a:gd name="adj" fmla="val 119882"/>
            </a:avLst>
          </a:prstGeom>
          <a:solidFill>
            <a:srgbClr val="FFFF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62221">
            <a:off x="2306490" y="2273977"/>
            <a:ext cx="4637873" cy="5037224"/>
          </a:xfrm>
          <a:prstGeom prst="teardrop">
            <a:avLst>
              <a:gd name="adj" fmla="val 120754"/>
            </a:avLst>
          </a:prstGeom>
          <a:solidFill>
            <a:srgbClr val="FF6699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stria-Vienna-Fransisk-von-Assisi-Kirche-church-1-B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rot="16200000" flipH="1">
            <a:off x="3250393" y="-1821689"/>
            <a:ext cx="2643182" cy="6858016"/>
          </a:xfrm>
          <a:prstGeom prst="moon">
            <a:avLst>
              <a:gd name="adj" fmla="val 37006"/>
            </a:avLst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 flipH="1">
            <a:off x="3250393" y="-535805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3178955" y="607203"/>
            <a:ext cx="2643182" cy="6858016"/>
          </a:xfrm>
          <a:prstGeom prst="moon">
            <a:avLst>
              <a:gd name="adj" fmla="val 37006"/>
            </a:avLst>
          </a:prstGeom>
          <a:solidFill>
            <a:srgbClr val="C00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3178955" y="210740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285728"/>
            <a:ext cx="455150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Iglesia  San  Francisco  de  Asís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lesia_de_san_pedro_vie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arco"/>
          <p:cNvSpPr/>
          <p:nvPr/>
        </p:nvSpPr>
        <p:spPr>
          <a:xfrm>
            <a:off x="500034" y="357166"/>
            <a:ext cx="8215370" cy="6000792"/>
          </a:xfrm>
          <a:prstGeom prst="frame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85918" y="1357298"/>
            <a:ext cx="5715040" cy="3929090"/>
          </a:xfrm>
          <a:prstGeom prst="frame">
            <a:avLst>
              <a:gd name="adj1" fmla="val 16864"/>
            </a:avLst>
          </a:prstGeom>
          <a:solidFill>
            <a:srgbClr val="9966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786050" y="2285992"/>
            <a:ext cx="3714776" cy="2081226"/>
          </a:xfrm>
          <a:prstGeom prst="frame">
            <a:avLst>
              <a:gd name="adj1" fmla="val 24187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714744" y="0"/>
            <a:ext cx="3166829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Iglesia De San  Pedro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>
    <p:sndAc>
      <p:stSnd>
        <p:snd r:embed="rId2" name="frank pourcel - danubio azul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6.jpg ayuntami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858016" cy="6858000"/>
          </a:xfrm>
          <a:prstGeom prst="triangle">
            <a:avLst/>
          </a:prstGeom>
          <a:solidFill>
            <a:schemeClr val="bg1">
              <a:lumMod val="85000"/>
              <a:lumOff val="1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285852" y="633402"/>
            <a:ext cx="6858000" cy="6224598"/>
          </a:xfrm>
          <a:prstGeom prst="triangle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071934" y="2481266"/>
            <a:ext cx="5072066" cy="4376734"/>
          </a:xfrm>
          <a:prstGeom prst="triangle">
            <a:avLst/>
          </a:prstGeom>
          <a:solidFill>
            <a:schemeClr val="tx2">
              <a:lumMod val="1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57158" y="6143644"/>
            <a:ext cx="270606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Ayuntamiento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yuntamiento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642910" y="571480"/>
            <a:ext cx="7715272" cy="5786478"/>
          </a:xfrm>
          <a:prstGeom prst="diamond">
            <a:avLst/>
          </a:prstGeom>
          <a:solidFill>
            <a:srgbClr val="00B05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318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85852" y="928670"/>
            <a:ext cx="6429420" cy="4929222"/>
          </a:xfrm>
          <a:prstGeom prst="diamond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318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1285860"/>
            <a:ext cx="5572164" cy="4286280"/>
          </a:xfrm>
          <a:prstGeom prst="diamond">
            <a:avLst/>
          </a:prstGeom>
          <a:solidFill>
            <a:srgbClr val="00206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4318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_149.jpg"/>
          <p:cNvPicPr>
            <a:picLocks noChangeAspect="1"/>
          </p:cNvPicPr>
          <p:nvPr/>
        </p:nvPicPr>
        <p:blipFill>
          <a:blip r:embed="rId2"/>
          <a:srcRect r="657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2464591" y="178591"/>
            <a:ext cx="4214818" cy="9144000"/>
          </a:xfrm>
          <a:prstGeom prst="triangle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036067" y="178587"/>
            <a:ext cx="5357850" cy="6858016"/>
          </a:xfrm>
          <a:prstGeom prst="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464839" y="-250029"/>
            <a:ext cx="4429132" cy="4929190"/>
          </a:xfrm>
          <a:prstGeom prst="triangle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sc_Pictures_177.jpg parque en el centro de 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3000364" y="642918"/>
            <a:ext cx="2714644" cy="5429288"/>
          </a:xfrm>
          <a:prstGeom prst="moon">
            <a:avLst>
              <a:gd name="adj" fmla="val 37006"/>
            </a:avLst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714356"/>
            <a:ext cx="2643182" cy="5357850"/>
          </a:xfrm>
          <a:prstGeom prst="moon">
            <a:avLst>
              <a:gd name="adj" fmla="val 37006"/>
            </a:avLst>
          </a:prstGeom>
          <a:solidFill>
            <a:srgbClr val="FF6699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500166" y="642918"/>
            <a:ext cx="2643182" cy="5429288"/>
          </a:xfrm>
          <a:prstGeom prst="moon">
            <a:avLst>
              <a:gd name="adj" fmla="val 37006"/>
            </a:avLst>
          </a:prstGeom>
          <a:solidFill>
            <a:srgbClr val="FF6699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500818" y="714356"/>
            <a:ext cx="2643182" cy="5357850"/>
          </a:xfrm>
          <a:prstGeom prst="moon">
            <a:avLst>
              <a:gd name="adj" fmla="val 37006"/>
            </a:avLst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785794"/>
            <a:ext cx="2643182" cy="5286412"/>
          </a:xfrm>
          <a:prstGeom prst="moon">
            <a:avLst>
              <a:gd name="adj" fmla="val 37006"/>
            </a:avLst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85720" y="0"/>
            <a:ext cx="3599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0541" cmpd="sng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Broadway" pitchFamily="82" charset="0"/>
              </a:rPr>
              <a:t>Parque  En El Centro</a:t>
            </a:r>
            <a:endParaRPr lang="es-ES" sz="2400" b="1" dirty="0">
              <a:ln w="10541" cmpd="sng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Vienna_Austria.-fuente de palas atenea edif. parlamento de 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rot="5400000" flipH="1">
            <a:off x="3250393" y="-2107417"/>
            <a:ext cx="2643182" cy="6858016"/>
          </a:xfrm>
          <a:prstGeom prst="moon">
            <a:avLst>
              <a:gd name="adj" fmla="val 37006"/>
            </a:avLst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 flipH="1">
            <a:off x="3250393" y="-1035871"/>
            <a:ext cx="2643182" cy="6858016"/>
          </a:xfrm>
          <a:prstGeom prst="moon">
            <a:avLst>
              <a:gd name="adj" fmla="val 37006"/>
            </a:avLst>
          </a:prstGeom>
          <a:solidFill>
            <a:srgbClr val="4C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178955" y="35699"/>
            <a:ext cx="2643182" cy="6858016"/>
          </a:xfrm>
          <a:prstGeom prst="moon">
            <a:avLst>
              <a:gd name="adj" fmla="val 37006"/>
            </a:avLst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3178955" y="1107269"/>
            <a:ext cx="2643182" cy="6858016"/>
          </a:xfrm>
          <a:prstGeom prst="moon">
            <a:avLst>
              <a:gd name="adj" fmla="val 37006"/>
            </a:avLst>
          </a:prstGeom>
          <a:solidFill>
            <a:srgbClr val="4C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250393" y="2107401"/>
            <a:ext cx="2643182" cy="6858016"/>
          </a:xfrm>
          <a:prstGeom prst="moon">
            <a:avLst>
              <a:gd name="adj" fmla="val 37006"/>
            </a:avLst>
          </a:prstGeom>
          <a:solidFill>
            <a:srgbClr val="996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6286520"/>
            <a:ext cx="17016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Parlamento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Vienna_International_Cent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77800" prst="angle"/>
          </a:sp3d>
        </p:spPr>
      </p:pic>
      <p:sp>
        <p:nvSpPr>
          <p:cNvPr id="5" name="4 Luna"/>
          <p:cNvSpPr/>
          <p:nvPr/>
        </p:nvSpPr>
        <p:spPr>
          <a:xfrm>
            <a:off x="4500562" y="0"/>
            <a:ext cx="4643438" cy="6858000"/>
          </a:xfrm>
          <a:prstGeom prst="moon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500562" cy="6858000"/>
          </a:xfrm>
          <a:prstGeom prst="moon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285984" y="285728"/>
            <a:ext cx="440864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es-ES" sz="2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centro internacional de Viena</a:t>
            </a:r>
            <a:endParaRPr lang="es-ES" sz="20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ditorio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46050" h="127000" prst="angle"/>
          </a:sp3d>
        </p:spPr>
      </p:pic>
      <p:sp>
        <p:nvSpPr>
          <p:cNvPr id="5" name="4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9213"/>
              <a:gd name="adj2" fmla="val 11227"/>
            </a:avLst>
          </a:prstGeom>
          <a:solidFill>
            <a:srgbClr val="8E47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000100" y="785794"/>
            <a:ext cx="8143900" cy="6072206"/>
          </a:xfrm>
          <a:prstGeom prst="halfFrame">
            <a:avLst>
              <a:gd name="adj1" fmla="val 11409"/>
              <a:gd name="adj2" fmla="val 12796"/>
            </a:avLst>
          </a:prstGeom>
          <a:solidFill>
            <a:schemeClr val="accent6">
              <a:lumMod val="40000"/>
              <a:lumOff val="6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2000232" y="1643050"/>
            <a:ext cx="7143768" cy="5214950"/>
          </a:xfrm>
          <a:prstGeom prst="halfFrame">
            <a:avLst>
              <a:gd name="adj1" fmla="val 12870"/>
              <a:gd name="adj2" fmla="val 13527"/>
            </a:avLst>
          </a:prstGeom>
          <a:solidFill>
            <a:srgbClr val="8E47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3071802" y="2500306"/>
            <a:ext cx="6072198" cy="4357694"/>
          </a:xfrm>
          <a:prstGeom prst="halfFrame">
            <a:avLst>
              <a:gd name="adj1" fmla="val 15930"/>
              <a:gd name="adj2" fmla="val 15713"/>
            </a:avLst>
          </a:prstGeom>
          <a:solidFill>
            <a:schemeClr val="accent6">
              <a:lumMod val="40000"/>
              <a:lumOff val="6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4286248" y="3357562"/>
            <a:ext cx="4857752" cy="3500438"/>
          </a:xfrm>
          <a:prstGeom prst="halfFrame">
            <a:avLst>
              <a:gd name="adj1" fmla="val 19195"/>
              <a:gd name="adj2" fmla="val 18978"/>
            </a:avLst>
          </a:prstGeom>
          <a:solidFill>
            <a:srgbClr val="8E47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>
            <a:off x="5572132" y="4286256"/>
            <a:ext cx="3571868" cy="2571744"/>
          </a:xfrm>
          <a:prstGeom prst="halfFrame">
            <a:avLst>
              <a:gd name="adj1" fmla="val 22704"/>
              <a:gd name="adj2" fmla="val 23890"/>
            </a:avLst>
          </a:prstGeom>
          <a:solidFill>
            <a:schemeClr val="accent6">
              <a:lumMod val="40000"/>
              <a:lumOff val="60000"/>
              <a:alpha val="6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6429388" y="5143512"/>
            <a:ext cx="2714612" cy="1714488"/>
          </a:xfrm>
          <a:prstGeom prst="halfFrame">
            <a:avLst>
              <a:gd name="adj1" fmla="val 30235"/>
              <a:gd name="adj2" fmla="val 32779"/>
            </a:avLst>
          </a:prstGeom>
          <a:solidFill>
            <a:srgbClr val="8E47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30200" h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286512" y="6215082"/>
            <a:ext cx="14340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Auditorio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ga-Viena 4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857224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14744" y="0"/>
            <a:ext cx="857224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0"/>
            <a:ext cx="78581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00694" y="0"/>
            <a:ext cx="857224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429388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58082" y="0"/>
            <a:ext cx="857224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12217-viena-austria--el-21-de-julio-tranvia-de-viena-local-original-va-de-programacion-a-estacion-praterst.jpg"/>
          <p:cNvPicPr>
            <a:picLocks noChangeAspect="1"/>
          </p:cNvPicPr>
          <p:nvPr/>
        </p:nvPicPr>
        <p:blipFill>
          <a:blip r:embed="rId2"/>
          <a:srcRect l="104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h="107950"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857224" y="857232"/>
            <a:ext cx="7358114" cy="5072098"/>
          </a:xfrm>
          <a:prstGeom prst="diamond">
            <a:avLst/>
          </a:prstGeom>
          <a:solidFill>
            <a:srgbClr val="B40000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428736"/>
            <a:ext cx="5286412" cy="3776690"/>
          </a:xfrm>
          <a:prstGeom prst="diamond">
            <a:avLst/>
          </a:prstGeom>
          <a:solidFill>
            <a:schemeClr val="tx1"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857488" y="2071678"/>
            <a:ext cx="3286148" cy="2357454"/>
          </a:xfrm>
          <a:prstGeom prst="diamond">
            <a:avLst/>
          </a:prstGeom>
          <a:solidFill>
            <a:srgbClr val="C00000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onsodeMolina_Abrazo_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Anillo"/>
          <p:cNvSpPr/>
          <p:nvPr/>
        </p:nvSpPr>
        <p:spPr>
          <a:xfrm>
            <a:off x="642910" y="0"/>
            <a:ext cx="7786742" cy="6858000"/>
          </a:xfrm>
          <a:prstGeom prst="donut">
            <a:avLst>
              <a:gd name="adj" fmla="val 9993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00166" y="1000108"/>
            <a:ext cx="5929354" cy="4857784"/>
          </a:xfrm>
          <a:prstGeom prst="donut">
            <a:avLst>
              <a:gd name="adj" fmla="val 12736"/>
            </a:avLst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1785926"/>
            <a:ext cx="4081490" cy="3348062"/>
          </a:xfrm>
          <a:prstGeom prst="donut">
            <a:avLst>
              <a:gd name="adj" fmla="val 18991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-Sperl-Wi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1928802"/>
            <a:ext cx="9144000" cy="4929198"/>
          </a:xfrm>
          <a:prstGeom prst="triangle">
            <a:avLst/>
          </a:prstGeom>
          <a:solidFill>
            <a:schemeClr val="tx1">
              <a:lumMod val="6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857628"/>
            <a:ext cx="9144000" cy="3000372"/>
          </a:xfrm>
          <a:prstGeom prst="triangle">
            <a:avLst/>
          </a:prstGeom>
          <a:solidFill>
            <a:srgbClr val="9966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reo_20090204_1905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rot="16200000" flipH="1">
            <a:off x="3321831" y="-2107417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 flipH="1">
            <a:off x="3321831" y="-821557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 flipH="1">
            <a:off x="3178955" y="607203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3178955" y="2107401"/>
            <a:ext cx="2643182" cy="6858016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500034" y="428604"/>
            <a:ext cx="5643570" cy="5715040"/>
          </a:xfrm>
          <a:prstGeom prst="donut">
            <a:avLst>
              <a:gd name="adj" fmla="val 13120"/>
            </a:avLst>
          </a:pr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00298" y="500042"/>
            <a:ext cx="5643602" cy="5643602"/>
          </a:xfrm>
          <a:prstGeom prst="donut">
            <a:avLst>
              <a:gd name="adj" fmla="val 13098"/>
            </a:avLst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ater-viena-no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428604"/>
            <a:ext cx="5643570" cy="5715040"/>
          </a:xfrm>
          <a:prstGeom prst="donut">
            <a:avLst>
              <a:gd name="adj" fmla="val 13120"/>
            </a:avLst>
          </a:prstGeom>
          <a:solidFill>
            <a:srgbClr val="007600">
              <a:alpha val="82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64" y="500042"/>
            <a:ext cx="5643602" cy="5643602"/>
          </a:xfrm>
          <a:prstGeom prst="donut">
            <a:avLst>
              <a:gd name="adj" fmla="val 13098"/>
            </a:avLst>
          </a:prstGeom>
          <a:solidFill>
            <a:srgbClr val="996600">
              <a:alpha val="82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500398" y="428604"/>
            <a:ext cx="5643602" cy="5643602"/>
          </a:xfrm>
          <a:prstGeom prst="donut">
            <a:avLst>
              <a:gd name="adj" fmla="val 13098"/>
            </a:avLst>
          </a:prstGeom>
          <a:solidFill>
            <a:srgbClr val="007600">
              <a:alpha val="82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214290"/>
            <a:ext cx="478631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Esta es la noria que se </a:t>
            </a:r>
            <a:r>
              <a:rPr lang="es-ES" sz="2000" dirty="0" err="1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dió</a:t>
            </a:r>
            <a:r>
              <a:rPr lang="es-ES" sz="200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a </a:t>
            </a:r>
          </a:p>
          <a:p>
            <a:pPr algn="ctr"/>
            <a:r>
              <a:rPr lang="es-ES" sz="200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conocer mundialmente con </a:t>
            </a:r>
          </a:p>
          <a:p>
            <a:pPr algn="ctr"/>
            <a:r>
              <a:rPr lang="es-ES" sz="200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la </a:t>
            </a:r>
            <a:r>
              <a:rPr lang="es-ES" sz="2000" dirty="0" err="1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pel</a:t>
            </a:r>
            <a:r>
              <a:rPr lang="es-ES" sz="200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</a:t>
            </a:r>
            <a:r>
              <a:rPr lang="es-ES" sz="2000" dirty="0" err="1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ícula</a:t>
            </a:r>
            <a:r>
              <a:rPr lang="es-ES" sz="200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“El  tercer hombre”</a:t>
            </a:r>
            <a:endParaRPr lang="es-ES" sz="2000" dirty="0">
              <a:ln w="11430">
                <a:solidFill>
                  <a:srgbClr val="FFC0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lme1.jpg"/>
          <p:cNvPicPr>
            <a:picLocks noChangeAspect="1"/>
          </p:cNvPicPr>
          <p:nvPr/>
        </p:nvPicPr>
        <p:blipFill>
          <a:blip r:embed="rId2"/>
          <a:srcRect r="8392"/>
          <a:stretch>
            <a:fillRect/>
          </a:stretch>
        </p:blipFill>
        <p:spPr>
          <a:xfrm>
            <a:off x="0" y="-5629"/>
            <a:ext cx="9358346" cy="68636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642910" y="0"/>
            <a:ext cx="7786742" cy="6858000"/>
          </a:xfrm>
          <a:prstGeom prst="donut">
            <a:avLst>
              <a:gd name="adj" fmla="val 9993"/>
            </a:avLst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00166" y="1000108"/>
            <a:ext cx="5929354" cy="4857784"/>
          </a:xfrm>
          <a:prstGeom prst="donut">
            <a:avLst>
              <a:gd name="adj" fmla="val 12736"/>
            </a:avLst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60" y="1785926"/>
            <a:ext cx="4081490" cy="3348062"/>
          </a:xfrm>
          <a:prstGeom prst="donut">
            <a:avLst>
              <a:gd name="adj" fmla="val 18991"/>
            </a:avLst>
          </a:prstGeom>
          <a:solidFill>
            <a:srgbClr val="99660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38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643710"/>
          </a:xfrm>
          <a:prstGeom prst="diamond">
            <a:avLst/>
          </a:prstGeom>
          <a:solidFill>
            <a:srgbClr val="27634C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142976" y="714356"/>
            <a:ext cx="6715172" cy="5214974"/>
          </a:xfrm>
          <a:prstGeom prst="diamond">
            <a:avLst/>
          </a:prstGeom>
          <a:solidFill>
            <a:srgbClr val="48B68C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357298"/>
            <a:ext cx="5072098" cy="3929090"/>
          </a:xfrm>
          <a:prstGeom prst="diamond">
            <a:avLst/>
          </a:prstGeom>
          <a:solidFill>
            <a:srgbClr val="317B5F">
              <a:alpha val="69804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279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1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8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429520" y="0"/>
            <a:ext cx="857224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9966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 h="146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5357818" y="428604"/>
            <a:ext cx="164705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>
                  <a:solidFill>
                    <a:srgbClr val="0076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Navidad</a:t>
            </a:r>
            <a:endParaRPr lang="es-ES" sz="2400" b="1" spc="50" dirty="0">
              <a:ln w="11430">
                <a:solidFill>
                  <a:srgbClr val="0076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frank pourcel - danubio azul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8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500034" y="357166"/>
            <a:ext cx="8215370" cy="6000792"/>
          </a:xfrm>
          <a:prstGeom prst="frame">
            <a:avLst/>
          </a:prstGeom>
          <a:solidFill>
            <a:srgbClr val="996600">
              <a:alpha val="67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85918" y="1357298"/>
            <a:ext cx="5715040" cy="3929090"/>
          </a:xfrm>
          <a:prstGeom prst="frame">
            <a:avLst>
              <a:gd name="adj1" fmla="val 16864"/>
            </a:avLst>
          </a:prstGeom>
          <a:solidFill>
            <a:srgbClr val="FF0000">
              <a:alpha val="67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786050" y="2285992"/>
            <a:ext cx="3714776" cy="2081226"/>
          </a:xfrm>
          <a:prstGeom prst="frame">
            <a:avLst>
              <a:gd name="adj1" fmla="val 24187"/>
            </a:avLst>
          </a:prstGeom>
          <a:solidFill>
            <a:srgbClr val="996600">
              <a:alpha val="67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3495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if_navidad-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16200000">
            <a:off x="1535893" y="-750107"/>
            <a:ext cx="6858000" cy="8358214"/>
          </a:xfrm>
          <a:prstGeom prst="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2602701" y="316701"/>
            <a:ext cx="6858000" cy="6224598"/>
          </a:xfrm>
          <a:prstGeom prst="triangle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3526633" y="1240633"/>
            <a:ext cx="6858000" cy="4376734"/>
          </a:xfrm>
          <a:prstGeom prst="triangle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1295400" y="-1143000"/>
            <a:ext cx="6705600" cy="9296400"/>
          </a:xfrm>
          <a:prstGeom prst="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2755101" y="469101"/>
            <a:ext cx="6858000" cy="6224598"/>
          </a:xfrm>
          <a:prstGeom prst="triangle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3679033" y="1393033"/>
            <a:ext cx="6858000" cy="4376734"/>
          </a:xfrm>
          <a:prstGeom prst="triangle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92933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1000100" y="1000108"/>
            <a:ext cx="3633814" cy="51435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00000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857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572000" y="1000108"/>
            <a:ext cx="3724268" cy="51435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00000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857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76689">
            <a:off x="2143648" y="2303504"/>
            <a:ext cx="4788115" cy="4612977"/>
          </a:xfrm>
          <a:prstGeom prst="teardrop">
            <a:avLst>
              <a:gd name="adj" fmla="val 115826"/>
            </a:avLst>
          </a:prstGeom>
          <a:solidFill>
            <a:srgbClr val="FF66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286356">
            <a:off x="2124648" y="2436199"/>
            <a:ext cx="5072337" cy="4530900"/>
          </a:xfrm>
          <a:prstGeom prst="teardrop">
            <a:avLst>
              <a:gd name="adj" fmla="val 119882"/>
            </a:avLst>
          </a:prstGeom>
          <a:solidFill>
            <a:srgbClr val="FFFF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62221">
            <a:off x="2306490" y="2273977"/>
            <a:ext cx="4637873" cy="5037224"/>
          </a:xfrm>
          <a:prstGeom prst="teardrop">
            <a:avLst>
              <a:gd name="adj" fmla="val 120754"/>
            </a:avLst>
          </a:prstGeom>
          <a:solidFill>
            <a:srgbClr val="9966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(1).jpg"/>
          <p:cNvPicPr>
            <a:picLocks noChangeAspect="1"/>
          </p:cNvPicPr>
          <p:nvPr/>
        </p:nvPicPr>
        <p:blipFill>
          <a:blip r:embed="rId2"/>
          <a:srcRect t="4000" r="4697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285720" y="857232"/>
            <a:ext cx="4286280" cy="51435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6699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857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643438" y="857232"/>
            <a:ext cx="4500562" cy="51435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6699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857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438120" y="1009632"/>
            <a:ext cx="4286280" cy="51435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6699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857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 flipH="1">
            <a:off x="4795838" y="1009632"/>
            <a:ext cx="4500562" cy="51435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6699">
              <a:alpha val="6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28575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714612" cy="6858000"/>
          </a:xfrm>
          <a:prstGeom prst="rtTriangle">
            <a:avLst/>
          </a:prstGeom>
          <a:solidFill>
            <a:srgbClr val="0000FF">
              <a:alpha val="62000"/>
            </a:srgbClr>
          </a:solidFill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2071670" y="0"/>
            <a:ext cx="2714612" cy="6858000"/>
          </a:xfrm>
          <a:prstGeom prst="rtTriangle">
            <a:avLst/>
          </a:prstGeom>
          <a:solidFill>
            <a:srgbClr val="0000FF">
              <a:alpha val="62000"/>
            </a:srgbClr>
          </a:solidFill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6248" y="0"/>
            <a:ext cx="2714612" cy="6858000"/>
          </a:xfrm>
          <a:prstGeom prst="rtTriangle">
            <a:avLst/>
          </a:prstGeom>
          <a:solidFill>
            <a:srgbClr val="0000FF">
              <a:alpha val="62000"/>
            </a:srgbClr>
          </a:solidFill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388" y="0"/>
            <a:ext cx="2714612" cy="6858000"/>
          </a:xfrm>
          <a:prstGeom prst="rtTriangle">
            <a:avLst/>
          </a:prstGeom>
          <a:solidFill>
            <a:srgbClr val="0000FF">
              <a:alpha val="62000"/>
            </a:srgbClr>
          </a:solidFill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  Danub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29122" y="1071546"/>
            <a:ext cx="16430740" cy="4865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46050" h="114300"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528 0.01527 L -0.29948 0.01527 " pathEditMode="relative" rAng="0" ptsTypes="AA">
                                      <p:cBhvr>
                                        <p:cTn id="6" dur="9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na,_Aust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714612" cy="6858000"/>
          </a:xfrm>
          <a:prstGeom prst="rtTriangle">
            <a:avLst/>
          </a:prstGeom>
          <a:solidFill>
            <a:srgbClr val="99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2071670" y="0"/>
            <a:ext cx="2714612" cy="6858000"/>
          </a:xfrm>
          <a:prstGeom prst="rtTriangle">
            <a:avLst/>
          </a:prstGeom>
          <a:solidFill>
            <a:srgbClr val="99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6248" y="0"/>
            <a:ext cx="2714612" cy="6858000"/>
          </a:xfrm>
          <a:prstGeom prst="rtTriangle">
            <a:avLst/>
          </a:prstGeom>
          <a:solidFill>
            <a:srgbClr val="99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429388" y="0"/>
            <a:ext cx="2714612" cy="6858000"/>
          </a:xfrm>
          <a:prstGeom prst="rtTriangle">
            <a:avLst/>
          </a:prstGeom>
          <a:solidFill>
            <a:srgbClr val="99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pantalla-viena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rot="340136" flipH="1">
            <a:off x="3655291" y="115606"/>
            <a:ext cx="2643182" cy="6110470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25217" flipH="1">
            <a:off x="5105163" y="80007"/>
            <a:ext cx="2643182" cy="6070999"/>
          </a:xfrm>
          <a:prstGeom prst="moon">
            <a:avLst>
              <a:gd name="adj" fmla="val 37006"/>
            </a:avLst>
          </a:prstGeom>
          <a:solidFill>
            <a:srgbClr val="4C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857356" y="-16"/>
            <a:ext cx="2643182" cy="6000784"/>
          </a:xfrm>
          <a:prstGeom prst="moon">
            <a:avLst>
              <a:gd name="adj" fmla="val 37006"/>
            </a:avLst>
          </a:prstGeom>
          <a:solidFill>
            <a:srgbClr val="4C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500818" y="-16"/>
            <a:ext cx="2643182" cy="6072222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85720" y="-16"/>
            <a:ext cx="2643182" cy="6000784"/>
          </a:xfrm>
          <a:prstGeom prst="moon">
            <a:avLst>
              <a:gd name="adj" fmla="val 37006"/>
            </a:avLst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8000" h="127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876689">
            <a:off x="1873818" y="1658273"/>
            <a:ext cx="5394126" cy="5117620"/>
          </a:xfrm>
          <a:prstGeom prst="teardrop">
            <a:avLst>
              <a:gd name="adj" fmla="val 115826"/>
            </a:avLst>
          </a:prstGeom>
          <a:solidFill>
            <a:srgbClr val="FF33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286356">
            <a:off x="2100733" y="1912321"/>
            <a:ext cx="5714321" cy="5026564"/>
          </a:xfrm>
          <a:prstGeom prst="teardrop">
            <a:avLst>
              <a:gd name="adj" fmla="val 119882"/>
            </a:avLst>
          </a:prstGeom>
          <a:solidFill>
            <a:srgbClr val="FFC0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62221">
            <a:off x="1751616" y="1692282"/>
            <a:ext cx="5224869" cy="5588278"/>
          </a:xfrm>
          <a:prstGeom prst="teardrop">
            <a:avLst>
              <a:gd name="adj" fmla="val 120754"/>
            </a:avLst>
          </a:prstGeom>
          <a:solidFill>
            <a:srgbClr val="FF6600">
              <a:alpha val="6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24895-hr.jpg fuente de neptuno-castillo de schonbru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37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6858016" cy="6858000"/>
          </a:xfrm>
          <a:prstGeom prst="triangle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428992" y="2285992"/>
            <a:ext cx="3786214" cy="4572008"/>
          </a:xfrm>
          <a:prstGeom prst="triangle">
            <a:avLst/>
          </a:prstGeom>
          <a:solidFill>
            <a:srgbClr val="FF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071670" y="633402"/>
            <a:ext cx="4500594" cy="6224598"/>
          </a:xfrm>
          <a:prstGeom prst="triangle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24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714348" y="0"/>
            <a:ext cx="7572428" cy="6858000"/>
          </a:xfrm>
          <a:prstGeom prst="donut">
            <a:avLst>
              <a:gd name="adj" fmla="val 9993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1000108"/>
            <a:ext cx="5643602" cy="4857784"/>
          </a:xfrm>
          <a:prstGeom prst="donut">
            <a:avLst>
              <a:gd name="adj" fmla="val 12736"/>
            </a:avLst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714488"/>
            <a:ext cx="3786214" cy="3348062"/>
          </a:xfrm>
          <a:prstGeom prst="donut">
            <a:avLst>
              <a:gd name="adj" fmla="val 18991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381000" h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71736" y="500042"/>
            <a:ext cx="411869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Monumento  A  Johan  Strauss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a de mozart en vie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0"/>
            <a:ext cx="601961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571604" cy="6858000"/>
          </a:xfrm>
          <a:prstGeom prst="rtTriangle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572396" y="0"/>
            <a:ext cx="1571604" cy="6858000"/>
          </a:xfrm>
          <a:prstGeom prst="rtTriangle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1585898" cy="6858000"/>
          </a:xfrm>
          <a:prstGeom prst="rtTriangle">
            <a:avLst/>
          </a:prstGeom>
          <a:gradFill flip="none" rotWithShape="1">
            <a:gsLst>
              <a:gs pos="0">
                <a:srgbClr val="641058">
                  <a:shade val="30000"/>
                  <a:satMod val="115000"/>
                </a:srgbClr>
              </a:gs>
              <a:gs pos="50000">
                <a:srgbClr val="641058">
                  <a:shade val="67500"/>
                  <a:satMod val="115000"/>
                </a:srgbClr>
              </a:gs>
              <a:gs pos="100000">
                <a:srgbClr val="64105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7572396" y="0"/>
            <a:ext cx="1571604" cy="6858000"/>
          </a:xfrm>
          <a:prstGeom prst="rtTriangle">
            <a:avLst/>
          </a:prstGeom>
          <a:gradFill flip="none" rotWithShape="1">
            <a:gsLst>
              <a:gs pos="0">
                <a:srgbClr val="641058">
                  <a:shade val="30000"/>
                  <a:satMod val="115000"/>
                </a:srgbClr>
              </a:gs>
              <a:gs pos="50000">
                <a:srgbClr val="641058">
                  <a:shade val="67500"/>
                  <a:satMod val="115000"/>
                </a:srgbClr>
              </a:gs>
              <a:gs pos="100000">
                <a:srgbClr val="64105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286116" y="5929330"/>
            <a:ext cx="2682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roadway" pitchFamily="82" charset="0"/>
              </a:rPr>
              <a:t>Tumba De Mozart</a:t>
            </a:r>
            <a:endParaRPr lang="es-ES" sz="2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ssiandFranziengagedme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Elipse"/>
          <p:cNvSpPr/>
          <p:nvPr/>
        </p:nvSpPr>
        <p:spPr>
          <a:xfrm>
            <a:off x="357158" y="500042"/>
            <a:ext cx="4429156" cy="5857916"/>
          </a:xfrm>
          <a:prstGeom prst="ellipse">
            <a:avLst/>
          </a:prstGeom>
          <a:solidFill>
            <a:srgbClr val="99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130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flipH="1">
            <a:off x="4429124" y="500042"/>
            <a:ext cx="4348226" cy="5857916"/>
          </a:xfrm>
          <a:prstGeom prst="ellipse">
            <a:avLst/>
          </a:prstGeom>
          <a:solidFill>
            <a:srgbClr val="99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41300" h="2349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000100" y="357166"/>
            <a:ext cx="324858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Francisco José  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929322" y="357166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Sisi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ripta-imperial-francisco-jo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14300" h="95250" prst="angle"/>
          </a:sp3d>
        </p:spPr>
      </p:pic>
      <p:sp>
        <p:nvSpPr>
          <p:cNvPr id="5" name="4 Lágrima"/>
          <p:cNvSpPr/>
          <p:nvPr/>
        </p:nvSpPr>
        <p:spPr>
          <a:xfrm rot="18876689">
            <a:off x="2143648" y="2303504"/>
            <a:ext cx="4788115" cy="4612977"/>
          </a:xfrm>
          <a:prstGeom prst="teardrop">
            <a:avLst>
              <a:gd name="adj" fmla="val 115826"/>
            </a:avLst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286356">
            <a:off x="2124648" y="2436199"/>
            <a:ext cx="5072337" cy="4530900"/>
          </a:xfrm>
          <a:prstGeom prst="teardrop">
            <a:avLst>
              <a:gd name="adj" fmla="val 119882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62221">
            <a:off x="2306490" y="2273977"/>
            <a:ext cx="4637873" cy="5037224"/>
          </a:xfrm>
          <a:prstGeom prst="teardrop">
            <a:avLst>
              <a:gd name="adj" fmla="val 120754"/>
            </a:avLst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5016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857224" y="214290"/>
            <a:ext cx="7795467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Cripta  Imperial  Donde Se  Encuentran Las Tumbas De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Francisco  José ,  </a:t>
            </a:r>
            <a:r>
              <a:rPr lang="es-ES" sz="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Sisi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 Y  El Primogénito  Rodolfo 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Kaiser_Franz_Joseph_tomb_-_Vien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714612" cy="6858000"/>
          </a:xfrm>
          <a:prstGeom prst="rtTriangle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2071670" y="0"/>
            <a:ext cx="2714612" cy="6858000"/>
          </a:xfrm>
          <a:prstGeom prst="rtTriangle">
            <a:avLst/>
          </a:prstGeom>
          <a:solidFill>
            <a:srgbClr val="9966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286248" y="0"/>
            <a:ext cx="2714612" cy="6858000"/>
          </a:xfrm>
          <a:prstGeom prst="rtTriangle">
            <a:avLst/>
          </a:prstGeom>
          <a:solidFill>
            <a:schemeClr val="accent6">
              <a:lumMod val="7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357166"/>
            <a:ext cx="18473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6429388" y="0"/>
            <a:ext cx="2714612" cy="6858000"/>
          </a:xfrm>
          <a:prstGeom prst="rtTriangle">
            <a:avLst/>
          </a:prstGeom>
          <a:solidFill>
            <a:srgbClr val="996600">
              <a:alpha val="61961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0364-hr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857420" y="1000108"/>
            <a:ext cx="15430608" cy="5072098"/>
          </a:xfrm>
          <a:prstGeom prst="rect">
            <a:avLst/>
          </a:prstGeom>
          <a:scene3d>
            <a:camera prst="orthographicFront"/>
            <a:lightRig rig="chilly" dir="t"/>
          </a:scene3d>
          <a:sp3d>
            <a:bevelT w="152400" h="107950"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357166"/>
            <a:ext cx="296388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Viaje  virtual   360º</a:t>
            </a:r>
          </a:p>
          <a:p>
            <a:pPr algn="ctr"/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Has  </a:t>
            </a:r>
            <a:r>
              <a:rPr lang="es-ES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click</a:t>
            </a:r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 en  el  enlace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071670" y="2285992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57356" y="1714488"/>
            <a:ext cx="4923720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http://www.flavionet.com/panoramicas/sver/374/visjava/</a:t>
            </a:r>
            <a:endParaRPr lang="es-ES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Palacio de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Schönbrunn</a:t>
            </a:r>
            <a:endParaRPr lang="es-ES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643042" y="857232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</a:t>
            </a:r>
          </a:p>
        </p:txBody>
      </p:sp>
      <p:pic>
        <p:nvPicPr>
          <p:cNvPr id="10" name="9 Imagen" descr="x_3b8ebda4.gif"/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2000232" y="285728"/>
            <a:ext cx="1767499" cy="77957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1285852" y="0"/>
            <a:ext cx="1357322" cy="7857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488" y="6215082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0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921 0.02107 L 0.15782 0.01644 " pathEditMode="relative" rAng="0" ptsTypes="AA">
                                      <p:cBhvr>
                                        <p:cTn id="6" dur="10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.-POSTALES DESDE VIENA-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-.-POSTALES DESDE VIENA-.-</Template>
  <TotalTime>0</TotalTime>
  <Words>176</Words>
  <Application>Microsoft Office PowerPoint</Application>
  <PresentationFormat>Presentación en pantalla (4:3)</PresentationFormat>
  <Paragraphs>66</Paragraphs>
  <Slides>68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-.-POSTALES DESDE VIENA-.-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2012-06-19T01:43:19Z</dcterms:created>
  <dcterms:modified xsi:type="dcterms:W3CDTF">2012-06-19T01:50:32Z</dcterms:modified>
</cp:coreProperties>
</file>