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1"/>
  </p:notesMasterIdLst>
  <p:sldIdLst>
    <p:sldId id="285" r:id="rId3"/>
    <p:sldId id="332" r:id="rId4"/>
    <p:sldId id="281" r:id="rId5"/>
    <p:sldId id="308" r:id="rId6"/>
    <p:sldId id="328" r:id="rId7"/>
    <p:sldId id="280" r:id="rId8"/>
    <p:sldId id="279" r:id="rId9"/>
    <p:sldId id="278" r:id="rId10"/>
    <p:sldId id="277" r:id="rId11"/>
    <p:sldId id="276" r:id="rId12"/>
    <p:sldId id="273" r:id="rId13"/>
    <p:sldId id="275" r:id="rId14"/>
    <p:sldId id="274" r:id="rId15"/>
    <p:sldId id="272" r:id="rId16"/>
    <p:sldId id="271" r:id="rId17"/>
    <p:sldId id="331" r:id="rId18"/>
    <p:sldId id="333" r:id="rId19"/>
    <p:sldId id="270" r:id="rId20"/>
    <p:sldId id="269" r:id="rId21"/>
    <p:sldId id="265" r:id="rId22"/>
    <p:sldId id="264" r:id="rId23"/>
    <p:sldId id="262" r:id="rId24"/>
    <p:sldId id="261" r:id="rId25"/>
    <p:sldId id="310" r:id="rId26"/>
    <p:sldId id="309" r:id="rId27"/>
    <p:sldId id="334" r:id="rId28"/>
    <p:sldId id="307" r:id="rId29"/>
    <p:sldId id="311" r:id="rId30"/>
    <p:sldId id="306" r:id="rId31"/>
    <p:sldId id="305" r:id="rId32"/>
    <p:sldId id="304" r:id="rId33"/>
    <p:sldId id="314" r:id="rId34"/>
    <p:sldId id="268" r:id="rId35"/>
    <p:sldId id="302" r:id="rId36"/>
    <p:sldId id="301" r:id="rId37"/>
    <p:sldId id="300" r:id="rId38"/>
    <p:sldId id="299" r:id="rId39"/>
    <p:sldId id="313" r:id="rId40"/>
    <p:sldId id="298" r:id="rId41"/>
    <p:sldId id="297" r:id="rId42"/>
    <p:sldId id="312" r:id="rId43"/>
    <p:sldId id="295" r:id="rId44"/>
    <p:sldId id="294" r:id="rId45"/>
    <p:sldId id="293" r:id="rId46"/>
    <p:sldId id="292" r:id="rId47"/>
    <p:sldId id="291" r:id="rId48"/>
    <p:sldId id="290" r:id="rId49"/>
    <p:sldId id="289" r:id="rId50"/>
    <p:sldId id="288" r:id="rId51"/>
    <p:sldId id="286" r:id="rId52"/>
    <p:sldId id="284" r:id="rId53"/>
    <p:sldId id="283" r:id="rId54"/>
    <p:sldId id="282" r:id="rId55"/>
    <p:sldId id="320" r:id="rId56"/>
    <p:sldId id="330" r:id="rId57"/>
    <p:sldId id="319" r:id="rId58"/>
    <p:sldId id="329" r:id="rId59"/>
    <p:sldId id="317" r:id="rId60"/>
    <p:sldId id="315" r:id="rId61"/>
    <p:sldId id="260" r:id="rId62"/>
    <p:sldId id="259" r:id="rId63"/>
    <p:sldId id="257" r:id="rId64"/>
    <p:sldId id="258" r:id="rId65"/>
    <p:sldId id="327" r:id="rId66"/>
    <p:sldId id="326" r:id="rId67"/>
    <p:sldId id="323" r:id="rId68"/>
    <p:sldId id="324" r:id="rId69"/>
    <p:sldId id="335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GNQuEyHcFi164tlwa8f2Q" hashData="qzaWL4OwijtOS25dUvSg6eDgg4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900"/>
    <a:srgbClr val="2B11ED"/>
    <a:srgbClr val="000099"/>
    <a:srgbClr val="265A9A"/>
    <a:srgbClr val="FF0000"/>
    <a:srgbClr val="663300"/>
    <a:srgbClr val="336600"/>
    <a:srgbClr val="7A0000"/>
    <a:srgbClr val="FF3300"/>
    <a:srgbClr val="826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32" autoAdjust="0"/>
    <p:restoredTop sz="94640" autoAdjust="0"/>
  </p:normalViewPr>
  <p:slideViewPr>
    <p:cSldViewPr>
      <p:cViewPr>
        <p:scale>
          <a:sx n="40" d="100"/>
          <a:sy n="40" d="100"/>
        </p:scale>
        <p:origin x="-1014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CC47E-E09E-4AF7-A82A-6902F76F5443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7D15A1-5CD2-431C-B16C-0CC4666763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7D15A1-5CD2-431C-B16C-0CC46667634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7D15A1-5CD2-431C-B16C-0CC466676348}" type="slidenum">
              <a:rPr lang="es-ES" smtClean="0"/>
              <a:pPr/>
              <a:t>62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9ACFC-E865-443A-8FDA-6AF890EF12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E95DB-6C55-46A3-9904-900BB6224DAE}" type="datetimeFigureOut">
              <a:rPr lang="es-ES" smtClean="0"/>
              <a:pPr/>
              <a:t>15/06/2012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ED0DE-C68D-428E-86CD-982536BACE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720297-7232-4B61-A931-B5034902C0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eve-en-Suiza-57427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428604"/>
            <a:ext cx="8572560" cy="6143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</p:spPr>
      </p:pic>
      <p:sp>
        <p:nvSpPr>
          <p:cNvPr id="5" name="4 Rectángulo redondeado"/>
          <p:cNvSpPr/>
          <p:nvPr/>
        </p:nvSpPr>
        <p:spPr>
          <a:xfrm>
            <a:off x="285720" y="428604"/>
            <a:ext cx="8572560" cy="6143668"/>
          </a:xfrm>
          <a:prstGeom prst="roundRect">
            <a:avLst/>
          </a:prstGeom>
          <a:blipFill dpi="0" rotWithShape="1">
            <a:blip r:embed="rId3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00901" y="785794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1600" dirty="0">
              <a:ln w="19050">
                <a:solidFill>
                  <a:schemeClr val="tx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pic>
        <p:nvPicPr>
          <p:cNvPr id="7" name="6 Imagen" descr="87bbc09ae63c1fc6c7249238e57a58db54b2dc54a05c70a42f7aedb340402caed5b411cb96528956eb8fed7a2692f7e2bd6e1bf1b9206f4999887646071a1d729d175a1a0a1e195f839fd715.gif"/>
          <p:cNvPicPr>
            <a:picLocks noChangeAspect="1"/>
          </p:cNvPicPr>
          <p:nvPr/>
        </p:nvPicPr>
        <p:blipFill>
          <a:blip r:embed="rId6">
            <a:grayscl/>
            <a:lum contrast="40000"/>
          </a:blip>
          <a:stretch>
            <a:fillRect/>
          </a:stretch>
        </p:blipFill>
        <p:spPr>
          <a:xfrm>
            <a:off x="2071670" y="500042"/>
            <a:ext cx="4334460" cy="2428892"/>
          </a:xfrm>
          <a:prstGeom prst="rect">
            <a:avLst/>
          </a:prstGeom>
        </p:spPr>
      </p:pic>
    </p:spTree>
  </p:cSld>
  <p:clrMapOvr>
    <a:masterClrMapping/>
  </p:clrMapOvr>
  <p:transition advTm="17000">
    <p:sndAc>
      <p:stSnd>
        <p:snd r:embed="rId2" name="previ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 EL PUEBLO DE WENG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gastaz2sui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54321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57B17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s-de-una-maceta-en-Interlaken-Suiza-a18674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lagomayor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paisajesuiz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 EL PUEBLO A ORILLAS DEL LAGO BRIEN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-BRIEN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 ALPINE PUEBLO DE MÜR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-VIAJAR AN EL TREN A KLEINE OFRECE VISTAS DEL VALLE IMPRESIONANT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407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ber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bern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 LA VERSION SUIZA DE TIROLESA TE TRASLADA CASI UN KM Y MED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85" y="0"/>
            <a:ext cx="912351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64C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tiroleza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 EN LA CABAÑA PARA DISFRUTAR DE LAS VISTAS LA CERVAZA EN ESTA TERRAZA JARDIN SOBRE LOS GLACI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596" y="357166"/>
            <a:ext cx="8358246" cy="6215106"/>
          </a:xfrm>
          <a:prstGeom prst="rect">
            <a:avLst/>
          </a:prstGeom>
          <a:gradFill flip="none" rotWithShape="1">
            <a:gsLst>
              <a:gs pos="96000">
                <a:schemeClr val="tx2">
                  <a:lumMod val="25000"/>
                  <a:alpha val="5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1285860"/>
            <a:ext cx="807249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Una de las atracciones turísticas más populares de suiza, en la que todo se ha construido con agua congelada. 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Miles de visitantes ingresan al medio del bosque, cerca del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black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lake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, en el noroeste de suiza, para ver con sus propios ojos a la colección de castillos, torres y grutas de hielo. Todo ha sido una creación de un escultor que se especializa en trabajar con hielo, llamado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karl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neuhaus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. 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El palacio de hielo se encuentra al aire libre y todo aquel que por allí pasee, puede darse una vuelta y conocer de cerca estas magníficas construcciones. Como dependen del clima, el momento ideal para conocerlas es el período entre la navidad y el mes de marzo, cuando es invierno. 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Recientemente el artista suizo Karl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Hau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> construyó un palacio de hielo cerca del Lago Negro. Muchos turistas se entretienen allí para admirar la obra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Sans Serif" pitchFamily="34" charset="0"/>
              </a:rPr>
            </a:b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Microsoft Sans Serif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14546" y="571480"/>
            <a:ext cx="4649030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000" dirty="0" smtClean="0">
                <a:ln>
                  <a:solidFill>
                    <a:schemeClr val="bg1"/>
                  </a:solidFill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Vivian" pitchFamily="2" charset="0"/>
              </a:rPr>
              <a:t>Palacio de Hielo</a:t>
            </a:r>
            <a:endParaRPr lang="es-ES" sz="40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0201001123282868465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03388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24DA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5116acb7e0cedcecb07 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6423-6778-r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0011213491014901270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88E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0011213492019727183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0011213491218970286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083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88E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tirolez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15_17479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B11E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567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071670" y="214290"/>
            <a:ext cx="707233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En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Jungfraujoch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está la estación de tren a más altitud de Europa  3.454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mts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.</a:t>
            </a:r>
          </a:p>
          <a:p>
            <a:pPr algn="ctr"/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013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Zurich-al-caer-la-tarde-a192929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bg1"/>
          </a:solidFill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357166"/>
            <a:ext cx="57374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Zurich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la capital, en tiempos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 romanos llamada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turicum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4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76342695_510c8b35d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16502178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986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casco-antiguo-mas-hermoso-de-europ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64923685_b9fa66609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45155583_3598db95d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previ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986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263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0640"/>
            <a:ext cx="9144000" cy="68986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263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75853679_bfd836a42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320"/>
            <a:ext cx="9144000" cy="687832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95340799_23e8bd19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795340799_23e8bd19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54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986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0160"/>
            <a:ext cx="9144000" cy="68681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tiroleza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suiza-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013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AlpesSuiz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010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-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utterstock_62997541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hutterstock_62997541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303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B11E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iza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B11ED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iza%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43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e8f9018e4eb0ab6e35f339dd4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5905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iz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sel 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tirolez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itzer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RICH-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urich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zzzzlaglugano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_suizo-1024x768-42594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aisaje_suizo-1024x768-42594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rotembach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7176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zzzzrotembach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suilucern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176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suizuri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8900">
              <a:alpha val="7176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x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castoberhofen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143636" y="6072206"/>
            <a:ext cx="2372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Francisco del Olmo-Jazmín</a:t>
            </a:r>
            <a:endParaRPr lang="es-ES" dirty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STALES DESDE SUI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POSTALES DESDE SUIZA</Template>
  <TotalTime>0</TotalTime>
  <Words>98</Words>
  <Application>Microsoft Office PowerPoint</Application>
  <PresentationFormat>Presentación en pantalla (4:3)</PresentationFormat>
  <Paragraphs>37</Paragraphs>
  <Slides>68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POSTALES DESDE SUIZA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2012-06-15T19:08:21Z</dcterms:created>
  <dcterms:modified xsi:type="dcterms:W3CDTF">2012-06-15T19:26:59Z</dcterms:modified>
</cp:coreProperties>
</file>