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81" r:id="rId3"/>
    <p:sldId id="285" r:id="rId4"/>
    <p:sldId id="303" r:id="rId5"/>
    <p:sldId id="288" r:id="rId6"/>
    <p:sldId id="276" r:id="rId7"/>
    <p:sldId id="274" r:id="rId8"/>
    <p:sldId id="272" r:id="rId9"/>
    <p:sldId id="275" r:id="rId10"/>
    <p:sldId id="256" r:id="rId11"/>
    <p:sldId id="277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86" r:id="rId24"/>
    <p:sldId id="283" r:id="rId25"/>
    <p:sldId id="284" r:id="rId26"/>
    <p:sldId id="282" r:id="rId27"/>
    <p:sldId id="280" r:id="rId28"/>
    <p:sldId id="279" r:id="rId29"/>
    <p:sldId id="278" r:id="rId30"/>
    <p:sldId id="260" r:id="rId31"/>
    <p:sldId id="258" r:id="rId32"/>
    <p:sldId id="257" r:id="rId33"/>
    <p:sldId id="291" r:id="rId34"/>
    <p:sldId id="290" r:id="rId35"/>
    <p:sldId id="289" r:id="rId36"/>
    <p:sldId id="297" r:id="rId37"/>
    <p:sldId id="296" r:id="rId38"/>
    <p:sldId id="300" r:id="rId39"/>
    <p:sldId id="302" r:id="rId40"/>
    <p:sldId id="301" r:id="rId41"/>
    <p:sldId id="299" r:id="rId42"/>
    <p:sldId id="287" r:id="rId43"/>
    <p:sldId id="298" r:id="rId44"/>
    <p:sldId id="295" r:id="rId45"/>
    <p:sldId id="294" r:id="rId46"/>
    <p:sldId id="259" r:id="rId47"/>
    <p:sldId id="292" r:id="rId48"/>
    <p:sldId id="30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qzbXQVldLZBhZqvXgAd1w" hashData="beE+fD7lLbwFRsNnR2c/2F7kal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D96"/>
    <a:srgbClr val="996600"/>
    <a:srgbClr val="00682F"/>
    <a:srgbClr val="663300"/>
    <a:srgbClr val="971D29"/>
    <a:srgbClr val="FF3300"/>
    <a:srgbClr val="2E3917"/>
    <a:srgbClr val="1D3B21"/>
    <a:srgbClr val="003217"/>
    <a:srgbClr val="8C28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28" autoAdjust="0"/>
    <p:restoredTop sz="94640" autoAdjust="0"/>
  </p:normalViewPr>
  <p:slideViewPr>
    <p:cSldViewPr>
      <p:cViewPr>
        <p:scale>
          <a:sx n="50" d="100"/>
          <a:sy n="50" d="100"/>
        </p:scale>
        <p:origin x="-40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56786-216F-42EA-A2C9-69FFDAADFAB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24363-BD2A-4A25-A486-2D2B2E3875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C24363-BD2A-4A25-A486-2D2B2E3875BF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312EF-E98C-4429-A380-44CB10A9B6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13A90-A375-417A-9E5B-8BEBE3137C43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CD873-55A4-4120-A920-E4689AB2B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578F94-8D47-4B9F-AC96-ADAF3F0FAD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9512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9512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0"/>
            <a:ext cx="63579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6000" dirty="0">
              <a:latin typeface="Vivian" pitchFamily="2" charset="0"/>
            </a:endParaRPr>
          </a:p>
        </p:txBody>
      </p:sp>
      <p:pic>
        <p:nvPicPr>
          <p:cNvPr id="8" name="7 Imagen" descr="p_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85728"/>
            <a:ext cx="642942" cy="785818"/>
          </a:xfrm>
          <a:prstGeom prst="rect">
            <a:avLst/>
          </a:prstGeom>
        </p:spPr>
      </p:pic>
      <p:pic>
        <p:nvPicPr>
          <p:cNvPr id="9" name="8 Imagen" descr="0_m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285728"/>
            <a:ext cx="714380" cy="714380"/>
          </a:xfrm>
          <a:prstGeom prst="rect">
            <a:avLst/>
          </a:prstGeom>
        </p:spPr>
      </p:pic>
      <p:pic>
        <p:nvPicPr>
          <p:cNvPr id="10" name="9 Imagen" descr="s_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04" y="285728"/>
            <a:ext cx="714380" cy="714380"/>
          </a:xfrm>
          <a:prstGeom prst="rect">
            <a:avLst/>
          </a:prstGeom>
        </p:spPr>
      </p:pic>
      <p:pic>
        <p:nvPicPr>
          <p:cNvPr id="11" name="10 Imagen" descr="t_m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546" y="285728"/>
            <a:ext cx="714380" cy="642942"/>
          </a:xfrm>
          <a:prstGeom prst="rect">
            <a:avLst/>
          </a:prstGeom>
        </p:spPr>
      </p:pic>
      <p:pic>
        <p:nvPicPr>
          <p:cNvPr id="12" name="11 Imagen" descr="a_m.gif"/>
          <p:cNvPicPr>
            <a:picLocks noChangeAspect="1"/>
          </p:cNvPicPr>
          <p:nvPr/>
        </p:nvPicPr>
        <p:blipFill>
          <a:blip r:embed="rId8">
            <a:lum bright="-10000"/>
          </a:blip>
          <a:stretch>
            <a:fillRect/>
          </a:stretch>
        </p:blipFill>
        <p:spPr>
          <a:xfrm>
            <a:off x="2786050" y="285728"/>
            <a:ext cx="816438" cy="642942"/>
          </a:xfrm>
          <a:prstGeom prst="rect">
            <a:avLst/>
          </a:prstGeom>
        </p:spPr>
      </p:pic>
      <p:pic>
        <p:nvPicPr>
          <p:cNvPr id="13" name="12 Imagen" descr="l_m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1868" y="214290"/>
            <a:ext cx="746833" cy="741168"/>
          </a:xfrm>
          <a:prstGeom prst="rect">
            <a:avLst/>
          </a:prstGeom>
        </p:spPr>
      </p:pic>
      <p:pic>
        <p:nvPicPr>
          <p:cNvPr id="14" name="13 Imagen" descr="e_m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4810" y="285728"/>
            <a:ext cx="642942" cy="642942"/>
          </a:xfrm>
          <a:prstGeom prst="rect">
            <a:avLst/>
          </a:prstGeom>
        </p:spPr>
      </p:pic>
      <p:pic>
        <p:nvPicPr>
          <p:cNvPr id="15" name="14 Imagen" descr="s_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6314" y="285728"/>
            <a:ext cx="714380" cy="663218"/>
          </a:xfrm>
          <a:prstGeom prst="rect">
            <a:avLst/>
          </a:prstGeom>
        </p:spPr>
      </p:pic>
      <p:pic>
        <p:nvPicPr>
          <p:cNvPr id="16" name="15 Imagen" descr="d_m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00760" y="285728"/>
            <a:ext cx="633516" cy="642942"/>
          </a:xfrm>
          <a:prstGeom prst="rect">
            <a:avLst/>
          </a:prstGeom>
        </p:spPr>
      </p:pic>
      <p:pic>
        <p:nvPicPr>
          <p:cNvPr id="17" name="16 Imagen" descr="e_m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72264" y="285728"/>
            <a:ext cx="642941" cy="642942"/>
          </a:xfrm>
          <a:prstGeom prst="rect">
            <a:avLst/>
          </a:prstGeom>
        </p:spPr>
      </p:pic>
      <p:pic>
        <p:nvPicPr>
          <p:cNvPr id="18" name="17 Imagen" descr="s_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68" y="285728"/>
            <a:ext cx="642942" cy="649436"/>
          </a:xfrm>
          <a:prstGeom prst="rect">
            <a:avLst/>
          </a:prstGeom>
        </p:spPr>
      </p:pic>
      <p:pic>
        <p:nvPicPr>
          <p:cNvPr id="19" name="18 Imagen" descr="d_m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86710" y="285728"/>
            <a:ext cx="592645" cy="672901"/>
          </a:xfrm>
          <a:prstGeom prst="rect">
            <a:avLst/>
          </a:prstGeom>
        </p:spPr>
      </p:pic>
      <p:pic>
        <p:nvPicPr>
          <p:cNvPr id="20" name="19 Imagen" descr="e_m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58214" y="285728"/>
            <a:ext cx="500066" cy="666749"/>
          </a:xfrm>
          <a:prstGeom prst="rect">
            <a:avLst/>
          </a:prstGeom>
        </p:spPr>
      </p:pic>
      <p:pic>
        <p:nvPicPr>
          <p:cNvPr id="21" name="20 Imagen" descr="m_m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00298" y="1071546"/>
            <a:ext cx="714380" cy="714380"/>
          </a:xfrm>
          <a:prstGeom prst="rect">
            <a:avLst/>
          </a:prstGeom>
        </p:spPr>
      </p:pic>
      <p:pic>
        <p:nvPicPr>
          <p:cNvPr id="22" name="21 Imagen" descr="0_m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1071546"/>
            <a:ext cx="785818" cy="714380"/>
          </a:xfrm>
          <a:prstGeom prst="rect">
            <a:avLst/>
          </a:prstGeom>
        </p:spPr>
      </p:pic>
      <p:pic>
        <p:nvPicPr>
          <p:cNvPr id="23" name="22 Imagen" descr="s_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0496" y="1071546"/>
            <a:ext cx="714380" cy="649436"/>
          </a:xfrm>
          <a:prstGeom prst="rect">
            <a:avLst/>
          </a:prstGeom>
        </p:spPr>
      </p:pic>
      <p:pic>
        <p:nvPicPr>
          <p:cNvPr id="24" name="23 Imagen" descr="c_m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86314" y="1071546"/>
            <a:ext cx="642942" cy="682539"/>
          </a:xfrm>
          <a:prstGeom prst="rect">
            <a:avLst/>
          </a:prstGeom>
        </p:spPr>
      </p:pic>
      <p:pic>
        <p:nvPicPr>
          <p:cNvPr id="25" name="24 Imagen" descr="u_m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29256" y="1142984"/>
            <a:ext cx="642942" cy="642942"/>
          </a:xfrm>
          <a:prstGeom prst="rect">
            <a:avLst/>
          </a:prstGeom>
        </p:spPr>
      </p:pic>
      <p:sp>
        <p:nvSpPr>
          <p:cNvPr id="26" name="25 Terminador"/>
          <p:cNvSpPr/>
          <p:nvPr/>
        </p:nvSpPr>
        <p:spPr>
          <a:xfrm>
            <a:off x="5643570" y="-642966"/>
            <a:ext cx="214314" cy="214314"/>
          </a:xfrm>
          <a:prstGeom prst="flowChartTermina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Franja diagonal"/>
          <p:cNvSpPr/>
          <p:nvPr/>
        </p:nvSpPr>
        <p:spPr>
          <a:xfrm flipH="1" flipV="1">
            <a:off x="10287040" y="-331471"/>
            <a:ext cx="285752" cy="45719"/>
          </a:xfrm>
          <a:prstGeom prst="diagStripe">
            <a:avLst>
              <a:gd name="adj" fmla="val 73843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996600"/>
              </a:solidFill>
            </a:endParaRPr>
          </a:p>
        </p:txBody>
      </p:sp>
      <p:pic>
        <p:nvPicPr>
          <p:cNvPr id="28" name="27 Imagen" descr="a_m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flipH="1" flipV="1">
            <a:off x="4786309" y="-1047787"/>
            <a:ext cx="45719" cy="53339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musica rusa-noches de moscu-casatch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61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861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68" y="-30867"/>
            <a:ext cx="9144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8634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3 Marcador de contenido" descr="98634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C2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tana-a23445582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Fontana-a23445582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9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69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49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149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786214" cy="3143248"/>
          </a:xfrm>
          <a:prstGeom prst="rect">
            <a:avLst/>
          </a:prstGeom>
          <a:solidFill>
            <a:schemeClr val="accent5">
              <a:lumMod val="50000"/>
              <a:alpha val="7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357818" y="3786190"/>
            <a:ext cx="3786182" cy="3071810"/>
          </a:xfrm>
          <a:prstGeom prst="rect">
            <a:avLst/>
          </a:prstGeom>
          <a:solidFill>
            <a:schemeClr val="accent5">
              <a:lumMod val="50000"/>
              <a:alpha val="7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786190"/>
            <a:ext cx="3786214" cy="3071810"/>
          </a:xfrm>
          <a:prstGeom prst="rect">
            <a:avLst/>
          </a:prstGeom>
          <a:solidFill>
            <a:schemeClr val="accent5">
              <a:lumMod val="50000"/>
              <a:alpha val="7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357818" y="0"/>
            <a:ext cx="3786182" cy="3071810"/>
          </a:xfrm>
          <a:prstGeom prst="rect">
            <a:avLst/>
          </a:prstGeom>
          <a:solidFill>
            <a:schemeClr val="accent5">
              <a:lumMod val="50000"/>
              <a:alpha val="7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857620" y="0"/>
            <a:ext cx="1500198" cy="6858000"/>
          </a:xfrm>
          <a:prstGeom prst="diamond">
            <a:avLst/>
          </a:prstGeom>
          <a:solidFill>
            <a:schemeClr val="accent5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980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8980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58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858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-Wachabloesung-am-Denkmal-fuer-den-unbekannten-Soldaten-in-Moskau-a24072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9727393" y="7429528"/>
            <a:ext cx="95311" cy="71390"/>
          </a:xfrm>
          <a:prstGeom prst="rect">
            <a:avLst/>
          </a:prstGeom>
        </p:spPr>
      </p:pic>
      <p:pic>
        <p:nvPicPr>
          <p:cNvPr id="5" name="4 Imagen" descr="2008-Wachabloesung-am-Denkmal-fuer-den-unbekannten-Soldaten-in-Moskau-a240721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6" name="5 Imagen" descr="2008-Wachabloesung-am-Denkmal-fuer-den-unbekannten-Soldaten-in-Moskau-a24072119.jpg"/>
          <p:cNvPicPr>
            <a:picLocks noChangeAspect="1"/>
          </p:cNvPicPr>
          <p:nvPr/>
        </p:nvPicPr>
        <p:blipFill>
          <a:blip r:embed="rId3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84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684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0011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642910" y="0"/>
            <a:ext cx="77867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642910" cy="68580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0"/>
            <a:ext cx="714348" cy="68580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642910" cy="6858000"/>
          </a:xfrm>
          <a:prstGeom prst="rtTriangle">
            <a:avLst/>
          </a:prstGeom>
          <a:solidFill>
            <a:srgbClr val="6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8429652" y="0"/>
            <a:ext cx="714348" cy="6858000"/>
          </a:xfrm>
          <a:prstGeom prst="rtTriangle">
            <a:avLst/>
          </a:prstGeom>
          <a:solidFill>
            <a:srgbClr val="6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990011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642910" y="0"/>
            <a:ext cx="7786742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7101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0710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4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musica ru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948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948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4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94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10294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42401" cy="6781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3.33333E-6 L -2.5E-6 -3.33333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714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3714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33333 L 1.11111E-6 2.22222E-6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7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447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33333 L 0 -1.85185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7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447467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0.33333 L -1.94444E-6 3.33333E-6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79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14544" y="857232"/>
            <a:ext cx="13787534" cy="51435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3.33333E-6 L 2.77778E-6 -3.33333E-6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97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71734" y="714356"/>
            <a:ext cx="12858840" cy="54292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rgbClr val="6845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rgbClr val="6845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03 0.00532 L 0.20469 -0.00532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469 -0.00532 L -0.14948 0.01042 " pathEditMode="relative" rAng="0" ptsTypes="AA">
                                      <p:cBhvr>
                                        <p:cTn id="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713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6713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33333 L 1.11111E-6 2.96296E-6 " pathEditMode="relative" rAng="0" ptsTypes="AA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19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619385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33333 L 1.11111E-6 1.48148E-6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195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719522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34 L 0 -2.22222E-6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2938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293859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1D2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39732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939732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rcRect b="3124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094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509499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951282.jpg"/>
          <p:cNvPicPr>
            <a:picLocks noChangeAspect="1"/>
          </p:cNvPicPr>
          <p:nvPr/>
        </p:nvPicPr>
        <p:blipFill>
          <a:blip r:embed="rId3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951282.jpg"/>
          <p:cNvPicPr>
            <a:picLocks noChangeAspect="1"/>
          </p:cNvPicPr>
          <p:nvPr/>
        </p:nvPicPr>
        <p:blipFill>
          <a:blip r:embed="rId3"/>
          <a:srcRect b="937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musica ru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2932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0823" cy="6858000"/>
          </a:xfrm>
          <a:prstGeom prst="rect">
            <a:avLst/>
          </a:prstGeom>
        </p:spPr>
      </p:pic>
      <p:pic>
        <p:nvPicPr>
          <p:cNvPr id="5" name="4 Imagen" descr="17293289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43177" y="0"/>
            <a:ext cx="910082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33333 L 2.5E-6 1.48148E-6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E391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403882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403882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E391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41 0.01042 L 4.16667E-6 0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99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599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ick-auf-das-Lenin-Mausoleum-in-Moskau-a228174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518"/>
            <a:ext cx="9144000" cy="6760963"/>
          </a:xfrm>
          <a:prstGeom prst="rect">
            <a:avLst/>
          </a:prstGeom>
        </p:spPr>
      </p:pic>
      <p:pic>
        <p:nvPicPr>
          <p:cNvPr id="5" name="4 Imagen" descr="Blick-auf-das-Lenin-Mausoleum-in-Moskau-a22817417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lick-auf-den-Moskauer-Kremel-a24983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lick-auf-den-Moskauer-Kremel-a24983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33 L 0 1.48148E-6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ecke-ueber-die-Moskva-a19358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ruecke-ueber-die-Moskva-a19358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e-Erzengel-Michael-Kathedrale-a265939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7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571472" cy="685800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8148" y="0"/>
            <a:ext cx="571472" cy="685800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e-Erzengel-Michael-Kathedrale-a26593978.jpg"/>
          <p:cNvPicPr>
            <a:picLocks noChangeAspect="1"/>
          </p:cNvPicPr>
          <p:nvPr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9 Rectángulo"/>
          <p:cNvSpPr/>
          <p:nvPr/>
        </p:nvSpPr>
        <p:spPr>
          <a:xfrm>
            <a:off x="1357290" y="0"/>
            <a:ext cx="642942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inkaufstrasse-a229272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inkaufstrasse-a229272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1D2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untain-Friendship-of-Nations-a22612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untain-Friendship-of-Nations-a22612279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RIA-GUM-Plaza-Roja-de-Moscu-Rusia-a26259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GALERIA-GUM-Plaza-Roja-de-Moscu-Rusia-a26259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857356" y="0"/>
            <a:ext cx="5429288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cow-Tverskoy-Boulevard-a245789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scow-Tverskoy-Boulevard-a24578973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82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tz-a17945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tz-a17945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33334 L 2.5E-6 -3.7037E-6 " pathEditMode="relative" rAng="0" ptsTypes="AA">
                                      <p:cBhvr>
                                        <p:cTn id="2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Place-1-Mai-2011-a24716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d-Place-1-Mai-2011-a24716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351 4.81481E-6 L 4.44444E-6 4.81481E-6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ter-Platz-a229270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ter-Platz-a229270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musica rusa-noches de moscu-casatch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che-a181251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che-a18125199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ter-Platz-a24050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ter-Platz-a24050455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pisch-Russland-a23895542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ypisch-Russland-a23895542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Stair-case-of-Saint-Basils-Cathedral-Moscow-Kremlin-a22613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the-Stair-case-of-Saint-Basils-Cathedral-Moscow-Kremlin-a22613011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0715-215325_Fu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-2500362" y="214290"/>
            <a:ext cx="3714744" cy="6858000"/>
          </a:xfrm>
          <a:prstGeom prst="moon">
            <a:avLst>
              <a:gd name="adj" fmla="val 2846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714876" y="0"/>
            <a:ext cx="142876" cy="45719"/>
          </a:xfrm>
          <a:prstGeom prst="moon">
            <a:avLst>
              <a:gd name="adj" fmla="val 2659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929290" y="0"/>
            <a:ext cx="142908" cy="1142984"/>
          </a:xfrm>
          <a:prstGeom prst="moon">
            <a:avLst>
              <a:gd name="adj" fmla="val 2846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14744" y="-857280"/>
            <a:ext cx="71438" cy="214314"/>
          </a:xfrm>
          <a:prstGeom prst="moon">
            <a:avLst>
              <a:gd name="adj" fmla="val 2659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20100715-215325_Fu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E3D9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ick-von-der-Moskwa-auf-die-Christ-Erloeser-Kathedrale-a266015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ick-von-der-Moskwa-auf-die-Christ-Erloeser-Kathedrale-a266015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6072206"/>
            <a:ext cx="4381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3175"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 Jazmín</a:t>
            </a:r>
            <a:endParaRPr lang="es-ES" sz="2400" b="1" dirty="0">
              <a:ln w="3175">
                <a:solidFill>
                  <a:schemeClr val="bg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stales-desde-moscu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postales-desde-moscu-milespowerpoints.com</Template>
  <TotalTime>0</TotalTime>
  <Words>66</Words>
  <Application>Microsoft Office PowerPoint</Application>
  <PresentationFormat>Presentación en pantalla (4:3)</PresentationFormat>
  <Paragraphs>30</Paragraphs>
  <Slides>47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postales-desde-moscu-milespowerpoints.com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2012-05-10T21:32:11Z</dcterms:created>
  <dcterms:modified xsi:type="dcterms:W3CDTF">2012-05-10T21:33:26Z</dcterms:modified>
</cp:coreProperties>
</file>