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8"/>
  </p:notesMasterIdLst>
  <p:sldIdLst>
    <p:sldId id="288" r:id="rId3"/>
    <p:sldId id="301" r:id="rId4"/>
    <p:sldId id="328" r:id="rId5"/>
    <p:sldId id="329" r:id="rId6"/>
    <p:sldId id="282" r:id="rId7"/>
    <p:sldId id="262" r:id="rId8"/>
    <p:sldId id="324" r:id="rId9"/>
    <p:sldId id="322" r:id="rId10"/>
    <p:sldId id="323" r:id="rId11"/>
    <p:sldId id="278" r:id="rId12"/>
    <p:sldId id="275" r:id="rId13"/>
    <p:sldId id="276" r:id="rId14"/>
    <p:sldId id="274" r:id="rId15"/>
    <p:sldId id="268" r:id="rId16"/>
    <p:sldId id="273" r:id="rId17"/>
    <p:sldId id="272" r:id="rId18"/>
    <p:sldId id="271" r:id="rId19"/>
    <p:sldId id="270" r:id="rId20"/>
    <p:sldId id="269" r:id="rId21"/>
    <p:sldId id="267" r:id="rId22"/>
    <p:sldId id="266" r:id="rId23"/>
    <p:sldId id="265" r:id="rId24"/>
    <p:sldId id="264" r:id="rId25"/>
    <p:sldId id="263" r:id="rId26"/>
    <p:sldId id="261" r:id="rId27"/>
    <p:sldId id="291" r:id="rId28"/>
    <p:sldId id="290" r:id="rId29"/>
    <p:sldId id="286" r:id="rId30"/>
    <p:sldId id="285" r:id="rId31"/>
    <p:sldId id="287" r:id="rId32"/>
    <p:sldId id="260" r:id="rId33"/>
    <p:sldId id="259" r:id="rId34"/>
    <p:sldId id="284" r:id="rId35"/>
    <p:sldId id="314" r:id="rId36"/>
    <p:sldId id="283" r:id="rId37"/>
    <p:sldId id="289" r:id="rId38"/>
    <p:sldId id="281" r:id="rId39"/>
    <p:sldId id="299" r:id="rId40"/>
    <p:sldId id="293" r:id="rId41"/>
    <p:sldId id="300" r:id="rId42"/>
    <p:sldId id="298" r:id="rId43"/>
    <p:sldId id="297" r:id="rId44"/>
    <p:sldId id="294" r:id="rId45"/>
    <p:sldId id="296" r:id="rId46"/>
    <p:sldId id="295" r:id="rId47"/>
    <p:sldId id="292" r:id="rId48"/>
    <p:sldId id="310" r:id="rId49"/>
    <p:sldId id="309" r:id="rId50"/>
    <p:sldId id="308" r:id="rId51"/>
    <p:sldId id="307" r:id="rId52"/>
    <p:sldId id="306" r:id="rId53"/>
    <p:sldId id="305" r:id="rId54"/>
    <p:sldId id="304" r:id="rId55"/>
    <p:sldId id="303" r:id="rId56"/>
    <p:sldId id="315" r:id="rId57"/>
    <p:sldId id="313" r:id="rId58"/>
    <p:sldId id="312" r:id="rId59"/>
    <p:sldId id="311" r:id="rId60"/>
    <p:sldId id="321" r:id="rId61"/>
    <p:sldId id="320" r:id="rId62"/>
    <p:sldId id="318" r:id="rId63"/>
    <p:sldId id="317" r:id="rId64"/>
    <p:sldId id="280" r:id="rId65"/>
    <p:sldId id="319" r:id="rId66"/>
    <p:sldId id="330" r:id="rId6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5Gx9AlDW1Gco+irVmO4Aw" hashData="179MDnI9DqUfXvQ67eZU7iC+fn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C3D00"/>
    <a:srgbClr val="322100"/>
    <a:srgbClr val="543800"/>
    <a:srgbClr val="996600"/>
    <a:srgbClr val="0000CC"/>
    <a:srgbClr val="000099"/>
    <a:srgbClr val="663300"/>
    <a:srgbClr val="006600"/>
    <a:srgbClr val="00682F"/>
    <a:srgbClr val="CC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7780" autoAdjust="0"/>
    <p:restoredTop sz="92237" autoAdjust="0"/>
  </p:normalViewPr>
  <p:slideViewPr>
    <p:cSldViewPr>
      <p:cViewPr>
        <p:scale>
          <a:sx n="50" d="100"/>
          <a:sy n="50" d="100"/>
        </p:scale>
        <p:origin x="-1020"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4FAC86-0089-4A3D-8C46-2CC8F2A7D4BD}" type="datetimeFigureOut">
              <a:rPr lang="es-ES" smtClean="0"/>
              <a:pPr/>
              <a:t>21/05/2012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8B8702-1D64-4E6D-8203-09FA3673D3F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68B8702-1D64-4E6D-8203-09FA3673D3F9}" type="slidenum">
              <a:rPr lang="es-ES" smtClean="0"/>
              <a:pPr/>
              <a:t>27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3E0E712-A065-4855-8B6A-B67FE6AA9EB5}" type="datetimeFigureOut">
              <a:rPr lang="es-ES" smtClean="0"/>
              <a:pPr/>
              <a:t>21/05/2012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0901C13-7759-4ED3-A0F9-1BA22F21093E}"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F77B813-2D73-4320-BC3E-DE7F40CB09D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E0E712-A065-4855-8B6A-B67FE6AA9EB5}" type="datetimeFigureOut">
              <a:rPr lang="es-ES" smtClean="0"/>
              <a:pPr/>
              <a:t>21/05/2012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901C13-7759-4ED3-A0F9-1BA22F21093E}"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F273CFB-8EBD-49C8-9A3B-14B5FDEA7C3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3.wav"/><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3.wav"/><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hyperlink" Target="http://www.milespowerpoints.com/" TargetMode="External"/><Relationship Id="rId2" Type="http://schemas.openxmlformats.org/officeDocument/2006/relationships/image" Target="../media/image68.jpeg"/><Relationship Id="rId1" Type="http://schemas.openxmlformats.org/officeDocument/2006/relationships/slideLayout" Target="../slideLayouts/slideLayout1.xml"/><Relationship Id="rId6" Type="http://schemas.openxmlformats.org/officeDocument/2006/relationships/image" Target="../media/image70.jpeg"/><Relationship Id="rId5" Type="http://schemas.openxmlformats.org/officeDocument/2006/relationships/hyperlink" Target="http://milespowerpoints.ourtoolbar.com/" TargetMode="External"/><Relationship Id="rId4" Type="http://schemas.openxmlformats.org/officeDocument/2006/relationships/image" Target="../media/image69.png"/></Relationships>
</file>

<file path=ppt/slides/_rels/slide64.xml.rels><?xml version="1.0" encoding="UTF-8" standalone="yes"?>
<Relationships xmlns="http://schemas.openxmlformats.org/package/2006/relationships"><Relationship Id="rId3" Type="http://schemas.openxmlformats.org/officeDocument/2006/relationships/hyperlink" Target="http://viewat.org/?i=es&amp;id_pn=9478&amp;pag=5&amp;sec=pn&amp;tp_ctr=GB" TargetMode="External"/><Relationship Id="rId2" Type="http://schemas.openxmlformats.org/officeDocument/2006/relationships/image" Target="../media/image71.jpeg"/><Relationship Id="rId1" Type="http://schemas.openxmlformats.org/officeDocument/2006/relationships/slideLayout" Target="../slideLayouts/slideLayout1.xml"/><Relationship Id="rId4" Type="http://schemas.openxmlformats.org/officeDocument/2006/relationships/image" Target="../media/image72.gif"/></Relationships>
</file>

<file path=ppt/slides/_rels/slide65.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73.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74.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75.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igben.jpg"/>
          <p:cNvPicPr>
            <a:picLocks noChangeAspect="1"/>
          </p:cNvPicPr>
          <p:nvPr/>
        </p:nvPicPr>
        <p:blipFill>
          <a:blip r:embed="rId3">
            <a:lum bright="-10000"/>
          </a:blip>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5" name="4 Triángulo isósceles"/>
          <p:cNvSpPr/>
          <p:nvPr/>
        </p:nvSpPr>
        <p:spPr>
          <a:xfrm>
            <a:off x="0" y="0"/>
            <a:ext cx="9144000" cy="6858000"/>
          </a:xfrm>
          <a:prstGeom prst="triangle">
            <a:avLst/>
          </a:prstGeom>
          <a:blipFill>
            <a:blip r:embed="rId3"/>
            <a:stretch>
              <a:fillRect/>
            </a:stretch>
          </a:blip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0" y="214290"/>
            <a:ext cx="9144000" cy="6643710"/>
          </a:xfrm>
          <a:prstGeom prst="triangle">
            <a:avLst/>
          </a:prstGeom>
          <a:blipFill>
            <a:blip r:embed="rId3"/>
            <a:stretch>
              <a:fillRect/>
            </a:stretch>
          </a:blip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357166"/>
            <a:ext cx="9144000" cy="6500834"/>
          </a:xfrm>
          <a:prstGeom prst="triangle">
            <a:avLst/>
          </a:prstGeom>
          <a:blipFill>
            <a:blip r:embed="rId3"/>
            <a:stretch>
              <a:fillRect/>
            </a:stretch>
          </a:blip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0" y="500042"/>
            <a:ext cx="9144000" cy="6357958"/>
          </a:xfrm>
          <a:prstGeom prst="triangle">
            <a:avLst/>
          </a:prstGeom>
          <a:blipFill>
            <a:blip r:embed="rId3"/>
            <a:stretch>
              <a:fillRect/>
            </a:stretch>
          </a:blip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0" y="642918"/>
            <a:ext cx="9144000" cy="6215082"/>
          </a:xfrm>
          <a:prstGeom prst="triangle">
            <a:avLst/>
          </a:prstGeom>
          <a:blipFill>
            <a:blip r:embed="rId3"/>
            <a:stretch>
              <a:fillRect/>
            </a:stretch>
          </a:blipFill>
          <a:ln w="31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descr="ITlSyW1335644541.gif"/>
          <p:cNvPicPr>
            <a:picLocks noChangeAspect="1"/>
          </p:cNvPicPr>
          <p:nvPr/>
        </p:nvPicPr>
        <p:blipFill>
          <a:blip r:embed="rId4">
            <a:lum contrast="40000"/>
          </a:blip>
          <a:stretch>
            <a:fillRect/>
          </a:stretch>
        </p:blipFill>
        <p:spPr>
          <a:xfrm>
            <a:off x="2786050" y="0"/>
            <a:ext cx="4482971" cy="995341"/>
          </a:xfrm>
          <a:prstGeom prst="rect">
            <a:avLst/>
          </a:prstGeom>
        </p:spPr>
      </p:pic>
      <p:pic>
        <p:nvPicPr>
          <p:cNvPr id="11" name="10 Imagen" descr="6Y06Ld1335644560.gif"/>
          <p:cNvPicPr>
            <a:picLocks noChangeAspect="1"/>
          </p:cNvPicPr>
          <p:nvPr/>
        </p:nvPicPr>
        <p:blipFill>
          <a:blip r:embed="rId5">
            <a:lum contrast="40000"/>
          </a:blip>
          <a:stretch>
            <a:fillRect/>
          </a:stretch>
        </p:blipFill>
        <p:spPr>
          <a:xfrm>
            <a:off x="3143240" y="928670"/>
            <a:ext cx="3330094" cy="1000132"/>
          </a:xfrm>
          <a:prstGeom prst="rect">
            <a:avLst/>
          </a:prstGeom>
        </p:spPr>
      </p:pic>
      <p:pic>
        <p:nvPicPr>
          <p:cNvPr id="12" name="11 Imagen" descr="FijK4b1335644576.gif"/>
          <p:cNvPicPr>
            <a:picLocks noChangeAspect="1"/>
          </p:cNvPicPr>
          <p:nvPr/>
        </p:nvPicPr>
        <p:blipFill>
          <a:blip r:embed="rId6">
            <a:lum contrast="40000"/>
          </a:blip>
          <a:stretch>
            <a:fillRect/>
          </a:stretch>
        </p:blipFill>
        <p:spPr>
          <a:xfrm>
            <a:off x="2786050" y="1785926"/>
            <a:ext cx="4232973" cy="1054063"/>
          </a:xfrm>
          <a:prstGeom prst="rect">
            <a:avLst/>
          </a:prstGeom>
        </p:spPr>
      </p:pic>
    </p:spTree>
  </p:cSld>
  <p:clrMapOvr>
    <a:masterClrMapping/>
  </p:clrMapOvr>
  <p:transition advTm="17000">
    <p:sndAc>
      <p:stSnd>
        <p:snd r:embed="rId2" name="Beatles_-_03_-_She_Loves_You[mp3lemon.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8"/>
                                        </p:tgtEl>
                                        <p:attrNameLst>
                                          <p:attrName>ppt_x</p:attrName>
                                        </p:attrNameLst>
                                      </p:cBhvr>
                                      <p:tavLst>
                                        <p:tav tm="0">
                                          <p:val>
                                            <p:strVal val="ppt_x"/>
                                          </p:val>
                                        </p:tav>
                                        <p:tav tm="100000">
                                          <p:val>
                                            <p:strVal val="ppt_x+ppt_w/2"/>
                                          </p:val>
                                        </p:tav>
                                      </p:tavLst>
                                    </p:anim>
                                    <p:anim calcmode="lin" valueType="num">
                                      <p:cBhvr>
                                        <p:cTn id="13" dur="5000"/>
                                        <p:tgtEl>
                                          <p:spTgt spid="8"/>
                                        </p:tgtEl>
                                        <p:attrNameLst>
                                          <p:attrName>ppt_y</p:attrName>
                                        </p:attrNameLst>
                                      </p:cBhvr>
                                      <p:tavLst>
                                        <p:tav tm="0">
                                          <p:val>
                                            <p:strVal val="ppt_y"/>
                                          </p:val>
                                        </p:tav>
                                        <p:tav tm="100000">
                                          <p:val>
                                            <p:strVal val="ppt_y"/>
                                          </p:val>
                                        </p:tav>
                                      </p:tavLst>
                                    </p:anim>
                                    <p:anim calcmode="lin" valueType="num">
                                      <p:cBhvr>
                                        <p:cTn id="14" dur="5000"/>
                                        <p:tgtEl>
                                          <p:spTgt spid="8"/>
                                        </p:tgtEl>
                                        <p:attrNameLst>
                                          <p:attrName>ppt_w</p:attrName>
                                        </p:attrNameLst>
                                      </p:cBhvr>
                                      <p:tavLst>
                                        <p:tav tm="0">
                                          <p:val>
                                            <p:strVal val="ppt_w"/>
                                          </p:val>
                                        </p:tav>
                                        <p:tav tm="100000">
                                          <p:val>
                                            <p:fltVal val="0"/>
                                          </p:val>
                                        </p:tav>
                                      </p:tavLst>
                                    </p:anim>
                                    <p:anim calcmode="lin" valueType="num">
                                      <p:cBhvr>
                                        <p:cTn id="15" dur="5000"/>
                                        <p:tgtEl>
                                          <p:spTgt spid="8"/>
                                        </p:tgtEl>
                                        <p:attrNameLst>
                                          <p:attrName>ppt_h</p:attrName>
                                        </p:attrNameLst>
                                      </p:cBhvr>
                                      <p:tavLst>
                                        <p:tav tm="0">
                                          <p:val>
                                            <p:strVal val="ppt_h"/>
                                          </p:val>
                                        </p:tav>
                                        <p:tav tm="100000">
                                          <p:val>
                                            <p:strVal val="ppt_h"/>
                                          </p:val>
                                        </p:tav>
                                      </p:tavLst>
                                    </p:anim>
                                    <p:set>
                                      <p:cBhvr>
                                        <p:cTn id="16" dur="1" fill="hold">
                                          <p:stCondLst>
                                            <p:cond delay="4999"/>
                                          </p:stCondLst>
                                        </p:cTn>
                                        <p:tgtEl>
                                          <p:spTgt spid="8"/>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6"/>
                                        </p:tgtEl>
                                        <p:attrNameLst>
                                          <p:attrName>ppt_x</p:attrName>
                                        </p:attrNameLst>
                                      </p:cBhvr>
                                      <p:tavLst>
                                        <p:tav tm="0">
                                          <p:val>
                                            <p:strVal val="ppt_x"/>
                                          </p:val>
                                        </p:tav>
                                        <p:tav tm="100000">
                                          <p:val>
                                            <p:strVal val="ppt_x+ppt_w/2"/>
                                          </p:val>
                                        </p:tav>
                                      </p:tavLst>
                                    </p:anim>
                                    <p:anim calcmode="lin" valueType="num">
                                      <p:cBhvr>
                                        <p:cTn id="25" dur="5000"/>
                                        <p:tgtEl>
                                          <p:spTgt spid="6"/>
                                        </p:tgtEl>
                                        <p:attrNameLst>
                                          <p:attrName>ppt_y</p:attrName>
                                        </p:attrNameLst>
                                      </p:cBhvr>
                                      <p:tavLst>
                                        <p:tav tm="0">
                                          <p:val>
                                            <p:strVal val="ppt_y"/>
                                          </p:val>
                                        </p:tav>
                                        <p:tav tm="100000">
                                          <p:val>
                                            <p:strVal val="ppt_y"/>
                                          </p:val>
                                        </p:tav>
                                      </p:tavLst>
                                    </p:anim>
                                    <p:anim calcmode="lin" valueType="num">
                                      <p:cBhvr>
                                        <p:cTn id="26" dur="5000"/>
                                        <p:tgtEl>
                                          <p:spTgt spid="6"/>
                                        </p:tgtEl>
                                        <p:attrNameLst>
                                          <p:attrName>ppt_w</p:attrName>
                                        </p:attrNameLst>
                                      </p:cBhvr>
                                      <p:tavLst>
                                        <p:tav tm="0">
                                          <p:val>
                                            <p:strVal val="ppt_w"/>
                                          </p:val>
                                        </p:tav>
                                        <p:tav tm="100000">
                                          <p:val>
                                            <p:fltVal val="0"/>
                                          </p:val>
                                        </p:tav>
                                      </p:tavLst>
                                    </p:anim>
                                    <p:anim calcmode="lin" valueType="num">
                                      <p:cBhvr>
                                        <p:cTn id="27" dur="5000"/>
                                        <p:tgtEl>
                                          <p:spTgt spid="6"/>
                                        </p:tgtEl>
                                        <p:attrNameLst>
                                          <p:attrName>ppt_h</p:attrName>
                                        </p:attrNameLst>
                                      </p:cBhvr>
                                      <p:tavLst>
                                        <p:tav tm="0">
                                          <p:val>
                                            <p:strVal val="ppt_h"/>
                                          </p:val>
                                        </p:tav>
                                        <p:tav tm="100000">
                                          <p:val>
                                            <p:strVal val="ppt_h"/>
                                          </p:val>
                                        </p:tav>
                                      </p:tavLst>
                                    </p:anim>
                                    <p:set>
                                      <p:cBhvr>
                                        <p:cTn id="28" dur="1" fill="hold">
                                          <p:stCondLst>
                                            <p:cond delay="4999"/>
                                          </p:stCondLst>
                                        </p:cTn>
                                        <p:tgtEl>
                                          <p:spTgt spid="6"/>
                                        </p:tgtEl>
                                        <p:attrNameLst>
                                          <p:attrName>style.visibility</p:attrName>
                                        </p:attrNameLst>
                                      </p:cBhvr>
                                      <p:to>
                                        <p:strVal val="hidden"/>
                                      </p:to>
                                    </p:set>
                                  </p:childTnLst>
                                </p:cTn>
                              </p:par>
                              <p:par>
                                <p:cTn id="29" presetID="16" presetClass="exit" presetSubtype="37" fill="hold" grpId="0" nodeType="withEffect">
                                  <p:stCondLst>
                                    <p:cond delay="0"/>
                                  </p:stCondLst>
                                  <p:childTnLst>
                                    <p:animEffect transition="out" filter="barn(outVertical)">
                                      <p:cBhvr>
                                        <p:cTn id="30" dur="500"/>
                                        <p:tgtEl>
                                          <p:spTgt spid="5"/>
                                        </p:tgtEl>
                                      </p:cBhvr>
                                    </p:animEffect>
                                    <p:set>
                                      <p:cBhvr>
                                        <p:cTn id="31" dur="1" fill="hold">
                                          <p:stCondLst>
                                            <p:cond delay="499"/>
                                          </p:stCondLst>
                                        </p:cTn>
                                        <p:tgtEl>
                                          <p:spTgt spid="5"/>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8000" fill="hold"/>
                                        <p:tgtEl>
                                          <p:spTgt spid="4"/>
                                        </p:tgtEl>
                                        <p:attrNameLst>
                                          <p:attrName>ppt_w</p:attrName>
                                        </p:attrNameLst>
                                      </p:cBhvr>
                                      <p:tavLst>
                                        <p:tav tm="0">
                                          <p:val>
                                            <p:strVal val="4/3*#ppt_w"/>
                                          </p:val>
                                        </p:tav>
                                        <p:tav tm="100000">
                                          <p:val>
                                            <p:strVal val="#ppt_w"/>
                                          </p:val>
                                        </p:tav>
                                      </p:tavLst>
                                    </p:anim>
                                    <p:anim calcmode="lin" valueType="num">
                                      <p:cBhvr>
                                        <p:cTn id="35" dur="8000" fill="hold"/>
                                        <p:tgtEl>
                                          <p:spTgt spid="4"/>
                                        </p:tgtEl>
                                        <p:attrNameLst>
                                          <p:attrName>ppt_h</p:attrName>
                                        </p:attrNameLst>
                                      </p:cBhvr>
                                      <p:tavLst>
                                        <p:tav tm="0">
                                          <p:val>
                                            <p:strVal val="4/3*#ppt_h"/>
                                          </p:val>
                                        </p:tav>
                                        <p:tav tm="100000">
                                          <p:val>
                                            <p:strVal val="#ppt_h"/>
                                          </p:val>
                                        </p:tav>
                                      </p:tavLst>
                                    </p:anim>
                                  </p:childTnLst>
                                </p:cTn>
                              </p:par>
                            </p:childTnLst>
                          </p:cTn>
                        </p:par>
                        <p:par>
                          <p:cTn id="36" fill="hold">
                            <p:stCondLst>
                              <p:cond delay="8000"/>
                            </p:stCondLst>
                            <p:childTnLst>
                              <p:par>
                                <p:cTn id="37" presetID="55"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1000" fill="hold"/>
                                        <p:tgtEl>
                                          <p:spTgt spid="10"/>
                                        </p:tgtEl>
                                        <p:attrNameLst>
                                          <p:attrName>ppt_w</p:attrName>
                                        </p:attrNameLst>
                                      </p:cBhvr>
                                      <p:tavLst>
                                        <p:tav tm="0">
                                          <p:val>
                                            <p:strVal val="#ppt_w*0.70"/>
                                          </p:val>
                                        </p:tav>
                                        <p:tav tm="100000">
                                          <p:val>
                                            <p:strVal val="#ppt_w"/>
                                          </p:val>
                                        </p:tav>
                                      </p:tavLst>
                                    </p:anim>
                                    <p:anim calcmode="lin" valueType="num">
                                      <p:cBhvr>
                                        <p:cTn id="40" dur="1000" fill="hold"/>
                                        <p:tgtEl>
                                          <p:spTgt spid="10"/>
                                        </p:tgtEl>
                                        <p:attrNameLst>
                                          <p:attrName>ppt_h</p:attrName>
                                        </p:attrNameLst>
                                      </p:cBhvr>
                                      <p:tavLst>
                                        <p:tav tm="0">
                                          <p:val>
                                            <p:strVal val="#ppt_h"/>
                                          </p:val>
                                        </p:tav>
                                        <p:tav tm="100000">
                                          <p:val>
                                            <p:strVal val="#ppt_h"/>
                                          </p:val>
                                        </p:tav>
                                      </p:tavLst>
                                    </p:anim>
                                    <p:animEffect transition="in" filter="fade">
                                      <p:cBhvr>
                                        <p:cTn id="41" dur="1000"/>
                                        <p:tgtEl>
                                          <p:spTgt spid="10"/>
                                        </p:tgtEl>
                                      </p:cBhvr>
                                    </p:animEffect>
                                  </p:childTnLst>
                                </p:cTn>
                              </p:par>
                              <p:par>
                                <p:cTn id="42" presetID="55" presetClass="entr" presetSubtype="0" fill="hold" nodeType="with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1000" fill="hold"/>
                                        <p:tgtEl>
                                          <p:spTgt spid="11"/>
                                        </p:tgtEl>
                                        <p:attrNameLst>
                                          <p:attrName>ppt_w</p:attrName>
                                        </p:attrNameLst>
                                      </p:cBhvr>
                                      <p:tavLst>
                                        <p:tav tm="0">
                                          <p:val>
                                            <p:strVal val="#ppt_w*0.70"/>
                                          </p:val>
                                        </p:tav>
                                        <p:tav tm="100000">
                                          <p:val>
                                            <p:strVal val="#ppt_w"/>
                                          </p:val>
                                        </p:tav>
                                      </p:tavLst>
                                    </p:anim>
                                    <p:anim calcmode="lin" valueType="num">
                                      <p:cBhvr>
                                        <p:cTn id="45" dur="1000" fill="hold"/>
                                        <p:tgtEl>
                                          <p:spTgt spid="11"/>
                                        </p:tgtEl>
                                        <p:attrNameLst>
                                          <p:attrName>ppt_h</p:attrName>
                                        </p:attrNameLst>
                                      </p:cBhvr>
                                      <p:tavLst>
                                        <p:tav tm="0">
                                          <p:val>
                                            <p:strVal val="#ppt_h"/>
                                          </p:val>
                                        </p:tav>
                                        <p:tav tm="100000">
                                          <p:val>
                                            <p:strVal val="#ppt_h"/>
                                          </p:val>
                                        </p:tav>
                                      </p:tavLst>
                                    </p:anim>
                                    <p:animEffect transition="in" filter="fade">
                                      <p:cBhvr>
                                        <p:cTn id="46" dur="1000"/>
                                        <p:tgtEl>
                                          <p:spTgt spid="11"/>
                                        </p:tgtEl>
                                      </p:cBhvr>
                                    </p:animEffect>
                                  </p:childTnLst>
                                </p:cTn>
                              </p:par>
                              <p:par>
                                <p:cTn id="47" presetID="55" presetClass="entr" presetSubtype="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1000" fill="hold"/>
                                        <p:tgtEl>
                                          <p:spTgt spid="12"/>
                                        </p:tgtEl>
                                        <p:attrNameLst>
                                          <p:attrName>ppt_w</p:attrName>
                                        </p:attrNameLst>
                                      </p:cBhvr>
                                      <p:tavLst>
                                        <p:tav tm="0">
                                          <p:val>
                                            <p:strVal val="#ppt_w*0.70"/>
                                          </p:val>
                                        </p:tav>
                                        <p:tav tm="100000">
                                          <p:val>
                                            <p:strVal val="#ppt_w"/>
                                          </p:val>
                                        </p:tav>
                                      </p:tavLst>
                                    </p:anim>
                                    <p:anim calcmode="lin" valueType="num">
                                      <p:cBhvr>
                                        <p:cTn id="50" dur="1000" fill="hold"/>
                                        <p:tgtEl>
                                          <p:spTgt spid="12"/>
                                        </p:tgtEl>
                                        <p:attrNameLst>
                                          <p:attrName>ppt_h</p:attrName>
                                        </p:attrNameLst>
                                      </p:cBhvr>
                                      <p:tavLst>
                                        <p:tav tm="0">
                                          <p:val>
                                            <p:strVal val="#ppt_h"/>
                                          </p:val>
                                        </p:tav>
                                        <p:tav tm="100000">
                                          <p:val>
                                            <p:strVal val="#ppt_h"/>
                                          </p:val>
                                        </p:tav>
                                      </p:tavLst>
                                    </p:anim>
                                    <p:animEffect transition="in" filter="fade">
                                      <p:cBhvr>
                                        <p:cTn id="51"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London_from_above_MLD_051002_001.jpg"/>
          <p:cNvPicPr>
            <a:picLocks noChangeAspect="1"/>
          </p:cNvPicPr>
          <p:nvPr/>
        </p:nvPicPr>
        <p:blipFill>
          <a:blip r:embed="rId2"/>
          <a:stretch>
            <a:fillRect/>
          </a:stretch>
        </p:blipFill>
        <p:spPr>
          <a:xfrm>
            <a:off x="0" y="1142984"/>
            <a:ext cx="9144000" cy="4357718"/>
          </a:xfrm>
          <a:prstGeom prst="rect">
            <a:avLst/>
          </a:prstGeom>
          <a:scene3d>
            <a:camera prst="orthographicFront"/>
            <a:lightRig rig="threePt" dir="t"/>
          </a:scene3d>
          <a:sp3d>
            <a:bevelT/>
          </a:sp3d>
        </p:spPr>
      </p:pic>
      <p:sp>
        <p:nvSpPr>
          <p:cNvPr id="6" name="5 Rectángulo"/>
          <p:cNvSpPr/>
          <p:nvPr/>
        </p:nvSpPr>
        <p:spPr>
          <a:xfrm>
            <a:off x="0" y="1142984"/>
            <a:ext cx="9144000" cy="4357718"/>
          </a:xfrm>
          <a:prstGeom prst="rect">
            <a:avLst/>
          </a:prstGeom>
          <a:solidFill>
            <a:srgbClr val="00682F">
              <a:alpha val="66667"/>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after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190500" h="190500"/>
          </a:sp3d>
        </p:spPr>
        <p:txBody>
          <a:bodyPr/>
          <a:lstStyle/>
          <a:p>
            <a:endParaRPr lang="es-ES" dirty="0"/>
          </a:p>
        </p:txBody>
      </p:sp>
      <p:sp>
        <p:nvSpPr>
          <p:cNvPr id="4" name="3 Rectángulo"/>
          <p:cNvSpPr/>
          <p:nvPr/>
        </p:nvSpPr>
        <p:spPr>
          <a:xfrm>
            <a:off x="357158" y="357166"/>
            <a:ext cx="8429684" cy="6072230"/>
          </a:xfrm>
          <a:prstGeom prst="rect">
            <a:avLst/>
          </a:prstGeom>
          <a:solidFill>
            <a:srgbClr val="5C3D00"/>
          </a:soli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642910" y="500042"/>
            <a:ext cx="8001056" cy="6463308"/>
          </a:xfrm>
          <a:prstGeom prst="rect">
            <a:avLst/>
          </a:prstGeom>
          <a:noFill/>
        </p:spPr>
        <p:txBody>
          <a:bodyPr wrap="square" rtlCol="0">
            <a:spAutoFit/>
          </a:bodyPr>
          <a:lstStyle/>
          <a:p>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Londres (London en inglés  es la capital de  Inglaterra  y del Reino Unido . Situada a orillas del río Támesis  en el sureste de la isla de  Gran </a:t>
            </a:r>
            <a:r>
              <a:rPr lang="es-ES" dirty="0" err="1" smtClean="0">
                <a:blipFill>
                  <a:blip r:embed="rId3"/>
                  <a:stretch>
                    <a:fillRect/>
                  </a:stretch>
                </a:blipFill>
                <a:effectLst>
                  <a:outerShdw blurRad="38100" dist="38100" dir="2700000" algn="tl">
                    <a:srgbClr val="000000">
                      <a:alpha val="43137"/>
                    </a:srgbClr>
                  </a:outerShdw>
                </a:effectLst>
                <a:latin typeface="Script MT Bold" pitchFamily="66" charset="0"/>
              </a:rPr>
              <a:t>Bretania</a:t>
            </a:r>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 , su establecimiento se data más de dos milenios atrás, fue fundada alrededor del año  43  por los romanos con el nombre de </a:t>
            </a:r>
            <a:r>
              <a:rPr lang="es-ES" dirty="0" err="1" smtClean="0">
                <a:blipFill>
                  <a:blip r:embed="rId3"/>
                  <a:stretch>
                    <a:fillRect/>
                  </a:stretch>
                </a:blipFill>
                <a:effectLst>
                  <a:outerShdw blurRad="38100" dist="38100" dir="2700000" algn="tl">
                    <a:srgbClr val="000000">
                      <a:alpha val="43137"/>
                    </a:srgbClr>
                  </a:outerShdw>
                </a:effectLst>
                <a:latin typeface="Script MT Bold" pitchFamily="66" charset="0"/>
              </a:rPr>
              <a:t>Londinium</a:t>
            </a:r>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 El corazón de la ciudad, la antigua   City de Londres, todavía conserva sus límites medievales, pero, al menos, a partir del siglo </a:t>
            </a:r>
            <a:r>
              <a:rPr lang="es-ES" b="1" dirty="0" smtClean="0">
                <a:blipFill>
                  <a:blip r:embed="rId3"/>
                  <a:stretch>
                    <a:fillRect/>
                  </a:stretch>
                </a:blipFill>
                <a:effectLst>
                  <a:outerShdw blurRad="38100" dist="38100" dir="2700000" algn="tl">
                    <a:srgbClr val="000000">
                      <a:alpha val="43137"/>
                    </a:srgbClr>
                  </a:outerShdw>
                </a:effectLst>
                <a:latin typeface="Bell MT" pitchFamily="18" charset="0"/>
              </a:rPr>
              <a:t>XIX</a:t>
            </a:r>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 el nombre de "Londres" también ha denominado a la metrópoli que ha crecido a su alrededor. Actualmente, esta aglomeración   </a:t>
            </a:r>
            <a:r>
              <a:rPr lang="es-ES" dirty="0" err="1" smtClean="0">
                <a:blipFill>
                  <a:blip r:embed="rId3"/>
                  <a:stretch>
                    <a:fillRect/>
                  </a:stretch>
                </a:blipFill>
                <a:effectLst>
                  <a:outerShdw blurRad="38100" dist="38100" dir="2700000" algn="tl">
                    <a:srgbClr val="000000">
                      <a:alpha val="43137"/>
                    </a:srgbClr>
                  </a:outerShdw>
                </a:effectLst>
                <a:latin typeface="Script MT Bold" pitchFamily="66" charset="0"/>
              </a:rPr>
              <a:t>cornurbana</a:t>
            </a:r>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   forma la  región de Londres de Inglaterra y el área administrativa del   Gran Londres , con su propio  alcalde  y  asamblea </a:t>
            </a:r>
          </a:p>
          <a:p>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En el Gran Londres se encuentran cuatro lugares distinguidos como Patrimonio de la humanidad : la Torre de Londres ; el asentamiento de   Greenwich; el  Real Jardín Botánico de </a:t>
            </a:r>
            <a:r>
              <a:rPr lang="es-ES" dirty="0" err="1" smtClean="0">
                <a:blipFill>
                  <a:blip r:embed="rId3"/>
                  <a:stretch>
                    <a:fillRect/>
                  </a:stretch>
                </a:blipFill>
                <a:effectLst>
                  <a:outerShdw blurRad="38100" dist="38100" dir="2700000" algn="tl">
                    <a:srgbClr val="000000">
                      <a:alpha val="43137"/>
                    </a:srgbClr>
                  </a:outerShdw>
                </a:effectLst>
                <a:latin typeface="Script MT Bold" pitchFamily="66" charset="0"/>
              </a:rPr>
              <a:t>Kew</a:t>
            </a:r>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  ; y el lugar comprendido por el Palacio de </a:t>
            </a:r>
            <a:r>
              <a:rPr lang="es-ES" dirty="0" err="1" smtClean="0">
                <a:blipFill>
                  <a:blip r:embed="rId3"/>
                  <a:stretch>
                    <a:fillRect/>
                  </a:stretch>
                </a:blipFill>
                <a:effectLst>
                  <a:outerShdw blurRad="38100" dist="38100" dir="2700000" algn="tl">
                    <a:srgbClr val="000000">
                      <a:alpha val="43137"/>
                    </a:srgbClr>
                  </a:outerShdw>
                </a:effectLst>
                <a:latin typeface="Script MT Bold" pitchFamily="66" charset="0"/>
              </a:rPr>
              <a:t>Westmister</a:t>
            </a:r>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 ,   Abadía de </a:t>
            </a:r>
            <a:r>
              <a:rPr lang="es-ES" dirty="0" err="1" smtClean="0">
                <a:blipFill>
                  <a:blip r:embed="rId3"/>
                  <a:stretch>
                    <a:fillRect/>
                  </a:stretch>
                </a:blipFill>
                <a:effectLst>
                  <a:outerShdw blurRad="38100" dist="38100" dir="2700000" algn="tl">
                    <a:srgbClr val="000000">
                      <a:alpha val="43137"/>
                    </a:srgbClr>
                  </a:outerShdw>
                </a:effectLst>
                <a:latin typeface="Script MT Bold" pitchFamily="66" charset="0"/>
              </a:rPr>
              <a:t>Westmister</a:t>
            </a:r>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  y la Iglesia de Santa Margarita </a:t>
            </a:r>
          </a:p>
          <a:p>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La población de Londres está formada por un amplio número de etnias, culturas, y religiones, además en la ciudad se hablan más de 300 lenguas. En 2007 la población oficial era de 7.512.400 en el área del Gran Londres. El Área Urbana del Gran Londres tiene una población de 8.278.251 y el área metropolitana, la más grande de la UE, tiene una población estimada de 12 a 14 millones de personas. La red de  transporte público , administrada por   </a:t>
            </a:r>
            <a:r>
              <a:rPr lang="es-ES" dirty="0" err="1" smtClean="0">
                <a:blipFill>
                  <a:blip r:embed="rId3"/>
                  <a:stretch>
                    <a:fillRect/>
                  </a:stretch>
                </a:blipFill>
                <a:effectLst>
                  <a:outerShdw blurRad="38100" dist="38100" dir="2700000" algn="tl">
                    <a:srgbClr val="000000">
                      <a:alpha val="43137"/>
                    </a:srgbClr>
                  </a:outerShdw>
                </a:effectLst>
                <a:latin typeface="Script MT Bold" pitchFamily="66" charset="0"/>
              </a:rPr>
              <a:t>Transport</a:t>
            </a:r>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 </a:t>
            </a:r>
            <a:r>
              <a:rPr lang="es-ES" dirty="0" err="1" smtClean="0">
                <a:blipFill>
                  <a:blip r:embed="rId3"/>
                  <a:stretch>
                    <a:fillRect/>
                  </a:stretch>
                </a:blipFill>
                <a:effectLst>
                  <a:outerShdw blurRad="38100" dist="38100" dir="2700000" algn="tl">
                    <a:srgbClr val="000000">
                      <a:alpha val="43137"/>
                    </a:srgbClr>
                  </a:outerShdw>
                </a:effectLst>
                <a:latin typeface="Script MT Bold" pitchFamily="66" charset="0"/>
              </a:rPr>
              <a:t>for</a:t>
            </a:r>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 Londres   es una de las más extensas del mundo, y el   Aeropuerto </a:t>
            </a:r>
            <a:r>
              <a:rPr lang="es-ES" dirty="0" err="1" smtClean="0">
                <a:blipFill>
                  <a:blip r:embed="rId3"/>
                  <a:stretch>
                    <a:fillRect/>
                  </a:stretch>
                </a:blipFill>
                <a:effectLst>
                  <a:outerShdw blurRad="38100" dist="38100" dir="2700000" algn="tl">
                    <a:srgbClr val="000000">
                      <a:alpha val="43137"/>
                    </a:srgbClr>
                  </a:outerShdw>
                </a:effectLst>
                <a:latin typeface="Script MT Bold" pitchFamily="66" charset="0"/>
              </a:rPr>
              <a:t>Heathrow</a:t>
            </a:r>
            <a:r>
              <a:rPr lang="es-ES" dirty="0" smtClean="0">
                <a:blipFill>
                  <a:blip r:embed="rId3"/>
                  <a:stretch>
                    <a:fillRect/>
                  </a:stretch>
                </a:blipFill>
                <a:effectLst>
                  <a:outerShdw blurRad="38100" dist="38100" dir="2700000" algn="tl">
                    <a:srgbClr val="000000">
                      <a:alpha val="43137"/>
                    </a:srgbClr>
                  </a:outerShdw>
                </a:effectLst>
                <a:latin typeface="Script MT Bold" pitchFamily="66" charset="0"/>
              </a:rPr>
              <a:t>   es el aeropuerto con mayor tráfico internacional por volumen de pasajeros de Europa.</a:t>
            </a:r>
          </a:p>
          <a:p>
            <a:endParaRPr lang="es-ES" dirty="0" smtClean="0">
              <a:blipFill>
                <a:blip r:embed="rId3"/>
                <a:stretch>
                  <a:fillRect/>
                </a:stretch>
              </a:blipFill>
              <a:effectLst>
                <a:outerShdw blurRad="38100" dist="38100" dir="2700000" algn="tl">
                  <a:srgbClr val="000000">
                    <a:alpha val="43137"/>
                  </a:srgbClr>
                </a:outerShdw>
              </a:effectLst>
              <a:latin typeface="Script MT Bold" pitchFamily="66" charset="0"/>
            </a:endParaRPr>
          </a:p>
          <a:p>
            <a:endParaRPr lang="es-ES" dirty="0"/>
          </a:p>
        </p:txBody>
      </p:sp>
    </p:spTree>
  </p:cSld>
  <p:clrMapOvr>
    <a:masterClrMapping/>
  </p:clrMapOvr>
  <p:transition advTm="81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ondon-london-eye.jpg"/>
          <p:cNvPicPr>
            <a:picLocks noGrp="1" noChangeAspect="1"/>
          </p:cNvPicPr>
          <p:nvPr>
            <p:ph idx="1"/>
          </p:nvPr>
        </p:nvPicPr>
        <p:blipFill>
          <a:blip r:embed="rId2"/>
          <a:stretch>
            <a:fillRect/>
          </a:stretch>
        </p:blipFill>
        <p:spPr>
          <a:xfrm>
            <a:off x="0" y="0"/>
            <a:ext cx="9144000" cy="6858000"/>
          </a:xfrm>
        </p:spPr>
      </p:pic>
    </p:spTree>
  </p:cSld>
  <p:clrMapOvr>
    <a:masterClrMapping/>
  </p:clrMapOvr>
  <p:transition advTm="22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blog.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sndAc>
      <p:stSnd>
        <p:snd r:embed="rId2" name="Beatles Yellow Submari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
                                          </p:val>
                                        </p:tav>
                                        <p:tav tm="100000">
                                          <p:val>
                                            <p:strVal val="#ppt_x"/>
                                          </p:val>
                                        </p:tav>
                                      </p:tavLst>
                                    </p:anim>
                                    <p:anim calcmode="lin" valueType="num">
                                      <p:cBhvr>
                                        <p:cTn id="11" dur="5000" fill="hold"/>
                                        <p:tgtEl>
                                          <p:spTgt spid="4"/>
                                        </p:tgtEl>
                                        <p:attrNameLst>
                                          <p:attrName>ppt_y</p:attrName>
                                        </p:attrNameLst>
                                      </p:cBhvr>
                                      <p:tavLst>
                                        <p:tav tm="0">
                                          <p:val>
                                            <p:strVal val="#ppt_y-#ppt_h/2"/>
                                          </p:val>
                                        </p:tav>
                                        <p:tav tm="100000">
                                          <p:val>
                                            <p:strVal val="#ppt_y"/>
                                          </p:val>
                                        </p:tav>
                                      </p:tavLst>
                                    </p:anim>
                                    <p:anim calcmode="lin" valueType="num">
                                      <p:cBhvr>
                                        <p:cTn id="12" dur="5000" fill="hold"/>
                                        <p:tgtEl>
                                          <p:spTgt spid="4"/>
                                        </p:tgtEl>
                                        <p:attrNameLst>
                                          <p:attrName>ppt_w</p:attrName>
                                        </p:attrNameLst>
                                      </p:cBhvr>
                                      <p:tavLst>
                                        <p:tav tm="0">
                                          <p:val>
                                            <p:strVal val="#ppt_w"/>
                                          </p:val>
                                        </p:tav>
                                        <p:tav tm="100000">
                                          <p:val>
                                            <p:strVal val="#ppt_w"/>
                                          </p:val>
                                        </p:tav>
                                      </p:tavLst>
                                    </p:anim>
                                    <p:anim calcmode="lin" valueType="num">
                                      <p:cBhvr>
                                        <p:cTn id="13" dur="5000" fill="hold"/>
                                        <p:tgtEl>
                                          <p:spTgt spid="4"/>
                                        </p:tgtEl>
                                        <p:attrNameLst>
                                          <p:attrName>ppt_h</p:attrName>
                                        </p:attrNameLst>
                                      </p:cBhvr>
                                      <p:tavLst>
                                        <p:tav tm="0">
                                          <p:val>
                                            <p:fltVal val="0"/>
                                          </p:val>
                                        </p:tav>
                                        <p:tav tm="100000">
                                          <p:val>
                                            <p:strVal val="#ppt_h"/>
                                          </p:val>
                                        </p:tav>
                                      </p:tavLst>
                                    </p:anim>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372844023_a4594485a7_b londres.jpg"/>
          <p:cNvPicPr>
            <a:picLocks noChangeAspect="1"/>
          </p:cNvPicPr>
          <p:nvPr/>
        </p:nvPicPr>
        <p:blipFill>
          <a:blip r:embed="rId2"/>
          <a:stretch>
            <a:fillRect/>
          </a:stretch>
        </p:blipFill>
        <p:spPr>
          <a:xfrm>
            <a:off x="-1" y="0"/>
            <a:ext cx="9169439" cy="6858000"/>
          </a:xfrm>
          <a:prstGeom prst="rect">
            <a:avLst/>
          </a:prstGeom>
        </p:spPr>
      </p:pic>
      <p:sp>
        <p:nvSpPr>
          <p:cNvPr id="5" name="4 Rectángulo"/>
          <p:cNvSpPr/>
          <p:nvPr/>
        </p:nvSpPr>
        <p:spPr>
          <a:xfrm>
            <a:off x="0" y="0"/>
            <a:ext cx="9144000" cy="6858000"/>
          </a:xfrm>
          <a:prstGeom prst="rect">
            <a:avLst/>
          </a:prstGeom>
          <a:solidFill>
            <a:srgbClr val="9966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1"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5000"/>
                                        <p:tgtEl>
                                          <p:spTgt spid="4"/>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0.jpg"/>
          <p:cNvPicPr>
            <a:picLocks noGrp="1" noChangeAspect="1"/>
          </p:cNvPicPr>
          <p:nvPr>
            <p:ph idx="1"/>
          </p:nvPr>
        </p:nvPicPr>
        <p:blipFill>
          <a:blip r:embed="rId2"/>
          <a:stretch>
            <a:fillRect/>
          </a:stretch>
        </p:blipFill>
        <p:spPr>
          <a:xfrm>
            <a:off x="0" y="0"/>
            <a:ext cx="9144000" cy="6858000"/>
          </a:xfrm>
        </p:spPr>
      </p:pic>
      <p:pic>
        <p:nvPicPr>
          <p:cNvPr id="5" name="4 Imagen" descr="1024px-London_2010_Tower_Bridge.jpg"/>
          <p:cNvPicPr>
            <a:picLocks noChangeAspect="1"/>
          </p:cNvPicPr>
          <p:nvPr/>
        </p:nvPicPr>
        <p:blipFill>
          <a:blip r:embed="rId3" cstate="print"/>
          <a:stretch>
            <a:fillRect/>
          </a:stretch>
        </p:blipFill>
        <p:spPr>
          <a:xfrm flipH="1" flipV="1">
            <a:off x="-3214742" y="6429375"/>
            <a:ext cx="71438" cy="53579"/>
          </a:xfrm>
          <a:prstGeom prst="rect">
            <a:avLst/>
          </a:prstGeom>
        </p:spPr>
      </p:pic>
      <p:sp>
        <p:nvSpPr>
          <p:cNvPr id="6" name="5 Rectángulo"/>
          <p:cNvSpPr/>
          <p:nvPr/>
        </p:nvSpPr>
        <p:spPr>
          <a:xfrm>
            <a:off x="0" y="0"/>
            <a:ext cx="9144000" cy="6858000"/>
          </a:xfrm>
          <a:prstGeom prst="rect">
            <a:avLst/>
          </a:prstGeom>
          <a:solidFill>
            <a:srgbClr val="00009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2"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49" presetClass="exit" presetSubtype="0" accel="100000" fill="hold" grpId="3" nodeType="withEffect">
                                  <p:stCondLst>
                                    <p:cond delay="0"/>
                                  </p:stCondLst>
                                  <p:childTnLst>
                                    <p:anim calcmode="lin" valueType="num">
                                      <p:cBhvr>
                                        <p:cTn id="9" dur="5000"/>
                                        <p:tgtEl>
                                          <p:spTgt spid="6"/>
                                        </p:tgtEl>
                                        <p:attrNameLst>
                                          <p:attrName>ppt_w</p:attrName>
                                        </p:attrNameLst>
                                      </p:cBhvr>
                                      <p:tavLst>
                                        <p:tav tm="0">
                                          <p:val>
                                            <p:strVal val="ppt_w"/>
                                          </p:val>
                                        </p:tav>
                                        <p:tav tm="100000">
                                          <p:val>
                                            <p:fltVal val="0"/>
                                          </p:val>
                                        </p:tav>
                                      </p:tavLst>
                                    </p:anim>
                                    <p:anim calcmode="lin" valueType="num">
                                      <p:cBhvr>
                                        <p:cTn id="10" dur="5000"/>
                                        <p:tgtEl>
                                          <p:spTgt spid="6"/>
                                        </p:tgtEl>
                                        <p:attrNameLst>
                                          <p:attrName>ppt_h</p:attrName>
                                        </p:attrNameLst>
                                      </p:cBhvr>
                                      <p:tavLst>
                                        <p:tav tm="0">
                                          <p:val>
                                            <p:strVal val="ppt_h"/>
                                          </p:val>
                                        </p:tav>
                                        <p:tav tm="100000">
                                          <p:val>
                                            <p:fltVal val="0"/>
                                          </p:val>
                                        </p:tav>
                                      </p:tavLst>
                                    </p:anim>
                                    <p:anim calcmode="lin" valueType="num">
                                      <p:cBhvr>
                                        <p:cTn id="11" dur="5000"/>
                                        <p:tgtEl>
                                          <p:spTgt spid="6"/>
                                        </p:tgtEl>
                                        <p:attrNameLst>
                                          <p:attrName>style.rotation</p:attrName>
                                        </p:attrNameLst>
                                      </p:cBhvr>
                                      <p:tavLst>
                                        <p:tav tm="0">
                                          <p:val>
                                            <p:fltVal val="0"/>
                                          </p:val>
                                        </p:tav>
                                        <p:tav tm="100000">
                                          <p:val>
                                            <p:fltVal val="360"/>
                                          </p:val>
                                        </p:tav>
                                      </p:tavLst>
                                    </p:anim>
                                    <p:animEffect transition="out" filter="fade">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2" animBg="1"/>
      <p:bldP spid="6" grpId="3"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24px-London_2010_Tower_Bridge.jpg"/>
          <p:cNvPicPr>
            <a:picLocks noGrp="1" noChangeAspect="1"/>
          </p:cNvPicPr>
          <p:nvPr>
            <p:ph idx="1"/>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9" presetClass="exit" presetSubtype="0" accel="100000" fill="hold" grpId="1"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anim calcmode="lin" valueType="num">
                                      <p:cBhvr>
                                        <p:cTn id="11" dur="5000"/>
                                        <p:tgtEl>
                                          <p:spTgt spid="5"/>
                                        </p:tgtEl>
                                        <p:attrNameLst>
                                          <p:attrName>style.rotation</p:attrName>
                                        </p:attrNameLst>
                                      </p:cBhvr>
                                      <p:tavLst>
                                        <p:tav tm="0">
                                          <p:val>
                                            <p:fltVal val="0"/>
                                          </p:val>
                                        </p:tav>
                                        <p:tav tm="100000">
                                          <p:val>
                                            <p:fltVal val="360"/>
                                          </p:val>
                                        </p:tav>
                                      </p:tavLst>
                                    </p:anim>
                                    <p:animEffect transition="out" filter="fade">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49" presetClass="exit" presetSubtype="0" accel="100000" fill="hold" grpId="1" nodeType="withEffect">
                                  <p:stCondLst>
                                    <p:cond delay="0"/>
                                  </p:stCondLst>
                                  <p:childTnLst>
                                    <p:anim calcmode="lin" valueType="num">
                                      <p:cBhvr>
                                        <p:cTn id="18" dur="5000"/>
                                        <p:tgtEl>
                                          <p:spTgt spid="6"/>
                                        </p:tgtEl>
                                        <p:attrNameLst>
                                          <p:attrName>ppt_w</p:attrName>
                                        </p:attrNameLst>
                                      </p:cBhvr>
                                      <p:tavLst>
                                        <p:tav tm="0">
                                          <p:val>
                                            <p:strVal val="ppt_w"/>
                                          </p:val>
                                        </p:tav>
                                        <p:tav tm="100000">
                                          <p:val>
                                            <p:fltVal val="0"/>
                                          </p:val>
                                        </p:tav>
                                      </p:tavLst>
                                    </p:anim>
                                    <p:anim calcmode="lin" valueType="num">
                                      <p:cBhvr>
                                        <p:cTn id="19" dur="5000"/>
                                        <p:tgtEl>
                                          <p:spTgt spid="6"/>
                                        </p:tgtEl>
                                        <p:attrNameLst>
                                          <p:attrName>ppt_h</p:attrName>
                                        </p:attrNameLst>
                                      </p:cBhvr>
                                      <p:tavLst>
                                        <p:tav tm="0">
                                          <p:val>
                                            <p:strVal val="ppt_h"/>
                                          </p:val>
                                        </p:tav>
                                        <p:tav tm="100000">
                                          <p:val>
                                            <p:fltVal val="0"/>
                                          </p:val>
                                        </p:tav>
                                      </p:tavLst>
                                    </p:anim>
                                    <p:anim calcmode="lin" valueType="num">
                                      <p:cBhvr>
                                        <p:cTn id="20" dur="5000"/>
                                        <p:tgtEl>
                                          <p:spTgt spid="6"/>
                                        </p:tgtEl>
                                        <p:attrNameLst>
                                          <p:attrName>style.rotation</p:attrName>
                                        </p:attrNameLst>
                                      </p:cBhvr>
                                      <p:tavLst>
                                        <p:tav tm="0">
                                          <p:val>
                                            <p:fltVal val="0"/>
                                          </p:val>
                                        </p:tav>
                                        <p:tav tm="100000">
                                          <p:val>
                                            <p:fltVal val="360"/>
                                          </p:val>
                                        </p:tav>
                                      </p:tavLst>
                                    </p:anim>
                                    <p:animEffect transition="out" filter="fade">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_12_29_leadenhallmarket-londres_foto_martin_javier.jpg"/>
          <p:cNvPicPr>
            <a:picLocks noGrp="1" noChangeAspect="1"/>
          </p:cNvPicPr>
          <p:nvPr>
            <p:ph idx="1"/>
          </p:nvPr>
        </p:nvPicPr>
        <p:blipFill>
          <a:blip r:embed="rId2"/>
          <a:stretch>
            <a:fillRect/>
          </a:stretch>
        </p:blipFill>
        <p:spPr>
          <a:xfrm>
            <a:off x="0" y="0"/>
            <a:ext cx="9144000" cy="6858000"/>
          </a:xfrm>
        </p:spPr>
      </p:pic>
      <p:sp>
        <p:nvSpPr>
          <p:cNvPr id="5" name="4 Rectángulo"/>
          <p:cNvSpPr/>
          <p:nvPr/>
        </p:nvSpPr>
        <p:spPr>
          <a:xfrm>
            <a:off x="0" y="0"/>
            <a:ext cx="9144000" cy="6858000"/>
          </a:xfrm>
          <a:prstGeom prst="rect">
            <a:avLst/>
          </a:prstGeom>
          <a:solidFill>
            <a:schemeClr val="accent2">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1"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5000"/>
                                        <p:tgtEl>
                                          <p:spTgt spid="4"/>
                                        </p:tgtEl>
                                      </p:cBhvr>
                                    </p:animEffect>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px-London.bankofengland.arp.jpg"/>
          <p:cNvPicPr>
            <a:picLocks noChangeAspect="1"/>
          </p:cNvPicPr>
          <p:nvPr/>
        </p:nvPicPr>
        <p:blipFill>
          <a:blip r:embed="rId2"/>
          <a:stretch>
            <a:fillRect/>
          </a:stretch>
        </p:blipFill>
        <p:spPr>
          <a:xfrm>
            <a:off x="0" y="0"/>
            <a:ext cx="9171174" cy="6858000"/>
          </a:xfrm>
          <a:prstGeom prst="rect">
            <a:avLst/>
          </a:prstGeom>
        </p:spPr>
      </p:pic>
      <p:sp>
        <p:nvSpPr>
          <p:cNvPr id="5" name="4 Rectángulo"/>
          <p:cNvSpPr/>
          <p:nvPr/>
        </p:nvSpPr>
        <p:spPr>
          <a:xfrm>
            <a:off x="0" y="0"/>
            <a:ext cx="9144000" cy="6858000"/>
          </a:xfrm>
          <a:prstGeom prst="rect">
            <a:avLst/>
          </a:prstGeom>
          <a:solidFill>
            <a:schemeClr val="tx1">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bg2">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iterate type="lt">
                                    <p:tmPct val="0"/>
                                  </p:iterate>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iterate type="lt">
                                    <p:tmPct val="0"/>
                                  </p:iterate>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ppt_w"/>
                                          </p:val>
                                        </p:tav>
                                        <p:tav tm="100000">
                                          <p:val>
                                            <p:strVal val="#ppt_w"/>
                                          </p:val>
                                        </p:tav>
                                      </p:tavLst>
                                    </p:anim>
                                    <p:anim calcmode="lin" valueType="num">
                                      <p:cBhvr>
                                        <p:cTn id="14" dur="5000" fill="hold"/>
                                        <p:tgtEl>
                                          <p:spTgt spid="4"/>
                                        </p:tgtEl>
                                        <p:attrNameLst>
                                          <p:attrName>ppt_h</p:attrName>
                                        </p:attrNameLst>
                                      </p:cBhvr>
                                      <p:tavLst>
                                        <p:tav tm="0">
                                          <p:val>
                                            <p:strVal val="4*#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92_harrods-londr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after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5000"/>
                                        <p:tgtEl>
                                          <p:spTgt spid="4"/>
                                        </p:tgtEl>
                                      </p:cBhvr>
                                    </p:animEffect>
                                  </p:childTnLst>
                                </p:cTn>
                              </p:par>
                              <p:par>
                                <p:cTn id="15" presetID="5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ppt_w*0.7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animEffect transition="in" filter="fade">
                                      <p:cBhvr>
                                        <p:cTn id="1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0px-Canary.wharf.from.thames.arp.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6858000"/>
          </a:xfrm>
          <a:prstGeom prst="rect">
            <a:avLst/>
          </a:prstGeom>
          <a:solidFill>
            <a:schemeClr val="bg1">
              <a:lumMod val="50000"/>
              <a:lumOff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432846000_48c1c61372_b.jpg"/>
          <p:cNvPicPr>
            <a:picLocks noChangeAspect="1"/>
          </p:cNvPicPr>
          <p:nvPr/>
        </p:nvPicPr>
        <p:blipFill>
          <a:blip r:embed="rId2"/>
          <a:stretch>
            <a:fillRect/>
          </a:stretch>
        </p:blipFill>
        <p:spPr>
          <a:xfrm>
            <a:off x="0" y="0"/>
            <a:ext cx="9138772" cy="6858000"/>
          </a:xfrm>
          <a:prstGeom prst="rect">
            <a:avLst/>
          </a:prstGeom>
        </p:spPr>
      </p:pic>
      <p:sp>
        <p:nvSpPr>
          <p:cNvPr id="5" name="4 Rectángulo"/>
          <p:cNvSpPr/>
          <p:nvPr/>
        </p:nvSpPr>
        <p:spPr>
          <a:xfrm>
            <a:off x="0" y="0"/>
            <a:ext cx="9144000" cy="6858000"/>
          </a:xfrm>
          <a:prstGeom prst="rect">
            <a:avLst/>
          </a:prstGeom>
          <a:solidFill>
            <a:srgbClr val="FF000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grpId="0" nodeType="afterEffect">
                                  <p:stCondLst>
                                    <p:cond delay="0"/>
                                  </p:stCondLst>
                                  <p:iterate type="lt">
                                    <p:tmPct val="5000"/>
                                  </p:iterate>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 calcmode="lin" valueType="num">
                                      <p:cBhvr>
                                        <p:cTn id="8" dur="5000"/>
                                        <p:tgtEl>
                                          <p:spTgt spid="5"/>
                                        </p:tgtEl>
                                        <p:attrNameLst>
                                          <p:attrName>style.rotation</p:attrName>
                                        </p:attrNameLst>
                                      </p:cBhvr>
                                      <p:tavLst>
                                        <p:tav tm="0">
                                          <p:val>
                                            <p:fltVal val="0"/>
                                          </p:val>
                                        </p:tav>
                                        <p:tav tm="100000">
                                          <p:val>
                                            <p:fltVal val="90"/>
                                          </p:val>
                                        </p:tav>
                                      </p:tavLst>
                                    </p:anim>
                                    <p:animEffect transition="out" filter="fad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432075463_fb6ff93c3d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after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434861311_eea26a0283_b.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sndAc>
      <p:stSnd>
        <p:snd r:embed="rId2" name="BEATLES  Saw-Her-Standing-The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9000"/>
                                        <p:tgtEl>
                                          <p:spTgt spid="4"/>
                                        </p:tgtEl>
                                      </p:cBhvr>
                                    </p:animEffec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1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434875117_8ca8f58b70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5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after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5000"/>
                                        <p:tgtEl>
                                          <p:spTgt spid="4"/>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68127404_5959c695d5_b londr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2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afterEffect">
                                  <p:stCondLst>
                                    <p:cond delay="0"/>
                                  </p:stCondLst>
                                  <p:childTnLst>
                                    <p:animEffect transition="out" filter="wheel(4)">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55"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ppt_w*0.7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animEffect transition="in" filter="fade">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4568128806_08e43c191b_b  londres.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6633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1"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5" presetClass="exit" presetSubtype="0" fill="hold" grpId="0" nodeType="withEffect">
                                  <p:stCondLst>
                                    <p:cond delay="0"/>
                                  </p:stCondLst>
                                  <p:childTnLst>
                                    <p:animEffect transition="out" filter="fade">
                                      <p:cBhvr>
                                        <p:cTn id="9" dur="8000"/>
                                        <p:tgtEl>
                                          <p:spTgt spid="6"/>
                                        </p:tgtEl>
                                      </p:cBhvr>
                                    </p:animEffect>
                                    <p:anim calcmode="lin" valueType="num">
                                      <p:cBhvr>
                                        <p:cTn id="10" dur="8000"/>
                                        <p:tgtEl>
                                          <p:spTgt spid="6"/>
                                        </p:tgtEl>
                                        <p:attrNameLst>
                                          <p:attrName>style.rotation</p:attrName>
                                        </p:attrNameLst>
                                      </p:cBhvr>
                                      <p:tavLst>
                                        <p:tav tm="0">
                                          <p:val>
                                            <p:fltVal val="0"/>
                                          </p:val>
                                        </p:tav>
                                        <p:tav tm="100000">
                                          <p:val>
                                            <p:fltVal val="720"/>
                                          </p:val>
                                        </p:tav>
                                      </p:tavLst>
                                    </p:anim>
                                    <p:anim calcmode="lin" valueType="num">
                                      <p:cBhvr>
                                        <p:cTn id="11" dur="8000"/>
                                        <p:tgtEl>
                                          <p:spTgt spid="6"/>
                                        </p:tgtEl>
                                        <p:attrNameLst>
                                          <p:attrName>ppt_h</p:attrName>
                                        </p:attrNameLst>
                                      </p:cBhvr>
                                      <p:tavLst>
                                        <p:tav tm="0">
                                          <p:val>
                                            <p:strVal val="ppt_h"/>
                                          </p:val>
                                        </p:tav>
                                        <p:tav tm="100000">
                                          <p:val>
                                            <p:fltVal val="0"/>
                                          </p:val>
                                        </p:tav>
                                      </p:tavLst>
                                    </p:anim>
                                    <p:anim calcmode="lin" valueType="num">
                                      <p:cBhvr>
                                        <p:cTn id="12" dur="8000"/>
                                        <p:tgtEl>
                                          <p:spTgt spid="6"/>
                                        </p:tgtEl>
                                        <p:attrNameLst>
                                          <p:attrName>ppt_w</p:attrName>
                                        </p:attrNameLst>
                                      </p:cBhvr>
                                      <p:tavLst>
                                        <p:tav tm="0">
                                          <p:val>
                                            <p:strVal val="ppt_w"/>
                                          </p:val>
                                        </p:tav>
                                        <p:tav tm="100000">
                                          <p:val>
                                            <p:fltVal val="0"/>
                                          </p:val>
                                        </p:tav>
                                      </p:tavLst>
                                    </p:anim>
                                    <p:set>
                                      <p:cBhvr>
                                        <p:cTn id="13" dur="1" fill="hold">
                                          <p:stCondLst>
                                            <p:cond delay="7999"/>
                                          </p:stCondLst>
                                        </p:cTn>
                                        <p:tgtEl>
                                          <p:spTgt spid="6"/>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checkerboard(across)">
                                      <p:cBhvr>
                                        <p:cTn id="20" dur="3000"/>
                                        <p:tgtEl>
                                          <p:spTgt spid="5"/>
                                        </p:tgtEl>
                                      </p:cBhvr>
                                    </p:animEffect>
                                  </p:childTnLst>
                                </p:cTn>
                              </p:par>
                              <p:par>
                                <p:cTn id="21" presetID="8" presetClass="entr" presetSubtype="3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amond(out)">
                                      <p:cBhvr>
                                        <p:cTn id="2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68132956_cf775434aa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5">
              <a:lumMod val="5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1" nodeType="withEffect">
                                  <p:stCondLst>
                                    <p:cond delay="0"/>
                                  </p:stCondLst>
                                  <p:childTnLst>
                                    <p:animEffect transition="out" filter="wheel(4)">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577215985_e76cfd21b6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60000"/>
              <a:lumOff val="40000"/>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8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8000" fill="hold"/>
                                        <p:tgtEl>
                                          <p:spTgt spid="4"/>
                                        </p:tgtEl>
                                        <p:attrNameLst>
                                          <p:attrName>ppt_w</p:attrName>
                                        </p:attrNameLst>
                                      </p:cBhvr>
                                      <p:tavLst>
                                        <p:tav tm="0">
                                          <p:val>
                                            <p:strVal val="4/3*#ppt_w"/>
                                          </p:val>
                                        </p:tav>
                                        <p:tav tm="100000">
                                          <p:val>
                                            <p:strVal val="#ppt_w"/>
                                          </p:val>
                                        </p:tav>
                                      </p:tavLst>
                                    </p:anim>
                                    <p:anim calcmode="lin" valueType="num">
                                      <p:cBhvr>
                                        <p:cTn id="14" dur="8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157738410_70ea3250fa_b.jpg"/>
          <p:cNvPicPr>
            <a:picLocks noChangeAspect="1"/>
          </p:cNvPicPr>
          <p:nvPr/>
        </p:nvPicPr>
        <p:blipFill>
          <a:blip r:embed="rId2"/>
          <a:stretch>
            <a:fillRect/>
          </a:stretch>
        </p:blipFill>
        <p:spPr>
          <a:xfrm>
            <a:off x="1714480" y="0"/>
            <a:ext cx="5715040" cy="6858000"/>
          </a:xfrm>
          <a:prstGeom prst="rect">
            <a:avLst/>
          </a:prstGeom>
          <a:scene3d>
            <a:camera prst="orthographicFront"/>
            <a:lightRig rig="threePt" dir="t"/>
          </a:scene3d>
          <a:sp3d>
            <a:bevelT/>
          </a:sp3d>
        </p:spPr>
      </p:pic>
      <p:sp>
        <p:nvSpPr>
          <p:cNvPr id="5" name="4 Rectángulo"/>
          <p:cNvSpPr/>
          <p:nvPr/>
        </p:nvSpPr>
        <p:spPr>
          <a:xfrm>
            <a:off x="0" y="0"/>
            <a:ext cx="1714480" cy="6858000"/>
          </a:xfrm>
          <a:prstGeom prst="rect">
            <a:avLst/>
          </a:prstGeom>
          <a:solidFill>
            <a:srgbClr val="996600"/>
          </a:solidFill>
          <a:ln>
            <a:noFill/>
          </a:ln>
          <a:scene3d>
            <a:camera prst="orthographicFront"/>
            <a:lightRig rig="threePt" dir="t"/>
          </a:scene3d>
          <a:sp3d>
            <a:bevelT w="1778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429520" y="0"/>
            <a:ext cx="1714480" cy="6858000"/>
          </a:xfrm>
          <a:prstGeom prst="rect">
            <a:avLst/>
          </a:prstGeom>
          <a:solidFill>
            <a:srgbClr val="996600"/>
          </a:solidFill>
          <a:ln>
            <a:noFill/>
          </a:ln>
          <a:scene3d>
            <a:camera prst="orthographicFront"/>
            <a:lightRig rig="threePt" dir="t"/>
          </a:scene3d>
          <a:sp3d>
            <a:bevelT w="177800" h="1778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643042" y="0"/>
            <a:ext cx="5786478" cy="6858000"/>
          </a:xfrm>
          <a:prstGeom prst="rect">
            <a:avLst/>
          </a:prstGeom>
          <a:solidFill>
            <a:srgbClr val="996600">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16" presetClass="exit" presetSubtype="42" fill="hold" grpId="1" nodeType="withEffect">
                                  <p:stCondLst>
                                    <p:cond delay="0"/>
                                  </p:stCondLst>
                                  <p:childTnLst>
                                    <p:animEffect transition="out" filter="barn(out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5000"/>
                                        <p:tgtEl>
                                          <p:spTgt spid="4"/>
                                        </p:tgtEl>
                                      </p:cBhvr>
                                    </p:animEffec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2/3*#ppt_w"/>
                                          </p:val>
                                        </p:tav>
                                        <p:tav tm="100000">
                                          <p:val>
                                            <p:strVal val="#ppt_w"/>
                                          </p:val>
                                        </p:tav>
                                      </p:tavLst>
                                    </p:anim>
                                    <p:anim calcmode="lin" valueType="num">
                                      <p:cBhvr>
                                        <p:cTn id="20"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68154839_14e9ce82c0_b.jpg"/>
          <p:cNvPicPr>
            <a:picLocks noChangeAspect="1"/>
          </p:cNvPicPr>
          <p:nvPr/>
        </p:nvPicPr>
        <p:blipFill>
          <a:blip r:embed="rId2"/>
          <a:stretch>
            <a:fillRect/>
          </a:stretch>
        </p:blipFill>
        <p:spPr>
          <a:xfrm>
            <a:off x="11342" y="714356"/>
            <a:ext cx="9132658" cy="5500726"/>
          </a:xfrm>
          <a:prstGeom prst="rect">
            <a:avLst/>
          </a:prstGeom>
          <a:ln>
            <a:noFill/>
          </a:ln>
        </p:spPr>
      </p:pic>
      <p:sp>
        <p:nvSpPr>
          <p:cNvPr id="6" name="5 Rectángulo"/>
          <p:cNvSpPr/>
          <p:nvPr/>
        </p:nvSpPr>
        <p:spPr>
          <a:xfrm>
            <a:off x="0" y="714356"/>
            <a:ext cx="9144000" cy="5500726"/>
          </a:xfrm>
          <a:prstGeom prst="rect">
            <a:avLst/>
          </a:prstGeom>
          <a:solidFill>
            <a:srgbClr val="9966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2000"/>
                                        <p:tgtEl>
                                          <p:spTgt spid="4"/>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293472848_b934c516b4_b.jpg"/>
          <p:cNvPicPr>
            <a:picLocks noChangeAspect="1"/>
          </p:cNvPicPr>
          <p:nvPr/>
        </p:nvPicPr>
        <p:blipFill>
          <a:blip r:embed="rId2"/>
          <a:stretch>
            <a:fillRect/>
          </a:stretch>
        </p:blipFill>
        <p:spPr>
          <a:xfrm>
            <a:off x="6334" y="0"/>
            <a:ext cx="9137666" cy="6858000"/>
          </a:xfrm>
          <a:prstGeom prst="rect">
            <a:avLst/>
          </a:prstGeom>
        </p:spPr>
      </p:pic>
      <p:sp>
        <p:nvSpPr>
          <p:cNvPr id="5" name="4 Rectángulo"/>
          <p:cNvSpPr/>
          <p:nvPr/>
        </p:nvSpPr>
        <p:spPr>
          <a:xfrm>
            <a:off x="0" y="0"/>
            <a:ext cx="9144000" cy="6858000"/>
          </a:xfrm>
          <a:prstGeom prst="rect">
            <a:avLst/>
          </a:prstGeom>
          <a:solidFill>
            <a:schemeClr val="bg2">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311101699_b65820cbb9_b.jpg"/>
          <p:cNvPicPr>
            <a:picLocks noChangeAspect="1"/>
          </p:cNvPicPr>
          <p:nvPr/>
        </p:nvPicPr>
        <p:blipFill>
          <a:blip r:embed="rId2"/>
          <a:stretch>
            <a:fillRect/>
          </a:stretch>
        </p:blipFill>
        <p:spPr>
          <a:xfrm>
            <a:off x="0" y="0"/>
            <a:ext cx="9184850" cy="6858000"/>
          </a:xfrm>
          <a:prstGeom prst="rect">
            <a:avLst/>
          </a:prstGeom>
        </p:spPr>
      </p:pic>
      <p:sp>
        <p:nvSpPr>
          <p:cNvPr id="5" name="4 Rectángulo"/>
          <p:cNvSpPr/>
          <p:nvPr/>
        </p:nvSpPr>
        <p:spPr>
          <a:xfrm>
            <a:off x="0" y="0"/>
            <a:ext cx="9144000" cy="6858000"/>
          </a:xfrm>
          <a:prstGeom prst="rect">
            <a:avLst/>
          </a:prstGeom>
          <a:solidFill>
            <a:srgbClr val="000099">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374611315_f4ffc5bc3a_b.jpg"/>
          <p:cNvPicPr>
            <a:picLocks noChangeAspect="1"/>
          </p:cNvPicPr>
          <p:nvPr/>
        </p:nvPicPr>
        <p:blipFill>
          <a:blip r:embed="rId2"/>
          <a:stretch>
            <a:fillRect/>
          </a:stretch>
        </p:blipFill>
        <p:spPr>
          <a:xfrm>
            <a:off x="5228" y="0"/>
            <a:ext cx="9138772" cy="6858000"/>
          </a:xfrm>
          <a:prstGeom prst="rect">
            <a:avLst/>
          </a:prstGeom>
        </p:spPr>
      </p:pic>
      <p:sp>
        <p:nvSpPr>
          <p:cNvPr id="5" name="4 Rectángulo"/>
          <p:cNvSpPr/>
          <p:nvPr/>
        </p:nvSpPr>
        <p:spPr>
          <a:xfrm>
            <a:off x="0" y="0"/>
            <a:ext cx="9144000" cy="6858000"/>
          </a:xfrm>
          <a:prstGeom prst="rect">
            <a:avLst/>
          </a:prstGeom>
          <a:solidFill>
            <a:schemeClr val="accent5">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1"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2"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5000"/>
                                        <p:tgtEl>
                                          <p:spTgt spid="4"/>
                                        </p:tgtEl>
                                      </p:cBhvr>
                                    </p:animEffect>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376239129_321db9ecd5_b londres.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gradFill flip="none" rotWithShape="1">
            <a:gsLst>
              <a:gs pos="56000">
                <a:schemeClr val="accent6">
                  <a:lumMod val="50000"/>
                  <a:alpha val="7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sndAc>
      <p:stSnd>
        <p:snd r:embed="rId2" name="Beatles_-_03_-_She_Loves_You[mp3lemon.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9" presetClass="exit" presetSubtype="10" fill="hold" grpId="1" nodeType="withEffect">
                                  <p:stCondLst>
                                    <p:cond delay="0"/>
                                  </p:stCondLst>
                                  <p:childTnLst>
                                    <p:anim calcmode="lin" valueType="num">
                                      <p:cBhvr>
                                        <p:cTn id="9" dur="5000"/>
                                        <p:tgtEl>
                                          <p:spTgt spid="5"/>
                                        </p:tgtEl>
                                        <p:attrNameLst>
                                          <p:attrName>ppt_h</p:attrName>
                                        </p:attrNameLst>
                                      </p:cBhvr>
                                      <p:tavLst>
                                        <p:tav tm="0">
                                          <p:val>
                                            <p:strVal val="ppt_h"/>
                                          </p:val>
                                        </p:tav>
                                        <p:tav tm="100000">
                                          <p:val>
                                            <p:strVal val="ppt_h"/>
                                          </p:val>
                                        </p:tav>
                                      </p:tavLst>
                                    </p:anim>
                                    <p:anim calcmode="lin" valueType="num">
                                      <p:cBhvr>
                                        <p:cTn id="10"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379549342_31a0563b37_b londres.jpg"/>
          <p:cNvPicPr>
            <a:picLocks noChangeAspect="1"/>
          </p:cNvPicPr>
          <p:nvPr/>
        </p:nvPicPr>
        <p:blipFill>
          <a:blip r:embed="rId3"/>
          <a:stretch>
            <a:fillRect/>
          </a:stretch>
        </p:blipFill>
        <p:spPr>
          <a:xfrm>
            <a:off x="0" y="0"/>
            <a:ext cx="9152956" cy="6858000"/>
          </a:xfrm>
          <a:prstGeom prst="rect">
            <a:avLst/>
          </a:prstGeom>
        </p:spPr>
      </p:pic>
      <p:sp>
        <p:nvSpPr>
          <p:cNvPr id="5" name="4 Rectángulo"/>
          <p:cNvSpPr/>
          <p:nvPr/>
        </p:nvSpPr>
        <p:spPr>
          <a:xfrm>
            <a:off x="0" y="0"/>
            <a:ext cx="9144000" cy="6858000"/>
          </a:xfrm>
          <a:prstGeom prst="rect">
            <a:avLst/>
          </a:prstGeom>
          <a:solidFill>
            <a:srgbClr val="0000CC">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hinatown_london.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0000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after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5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out)">
                                      <p:cBhvr>
                                        <p:cTn id="13" dur="5000"/>
                                        <p:tgtEl>
                                          <p:spTgt spid="5"/>
                                        </p:tgtEl>
                                      </p:cBhvr>
                                    </p:animEffect>
                                  </p:childTnLst>
                                </p:cTn>
                              </p:par>
                              <p:par>
                                <p:cTn id="14" presetID="17"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natown_londres_.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5000"/>
                                        <p:tgtEl>
                                          <p:spTgt spid="4"/>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uckingham-palace (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82F">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res_buckingham_palac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1"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7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xmonumentjuntopalabuckinghan.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
                                          </p:val>
                                        </p:tav>
                                        <p:tav tm="100000">
                                          <p:val>
                                            <p:strVal val="#ppt_x"/>
                                          </p:val>
                                        </p:tav>
                                      </p:tavLst>
                                    </p:anim>
                                    <p:anim calcmode="lin" valueType="num">
                                      <p:cBhvr>
                                        <p:cTn id="11" dur="5000" fill="hold"/>
                                        <p:tgtEl>
                                          <p:spTgt spid="4"/>
                                        </p:tgtEl>
                                        <p:attrNameLst>
                                          <p:attrName>ppt_y</p:attrName>
                                        </p:attrNameLst>
                                      </p:cBhvr>
                                      <p:tavLst>
                                        <p:tav tm="0">
                                          <p:val>
                                            <p:strVal val="#ppt_y-#ppt_h/2"/>
                                          </p:val>
                                        </p:tav>
                                        <p:tav tm="100000">
                                          <p:val>
                                            <p:strVal val="#ppt_y"/>
                                          </p:val>
                                        </p:tav>
                                      </p:tavLst>
                                    </p:anim>
                                    <p:anim calcmode="lin" valueType="num">
                                      <p:cBhvr>
                                        <p:cTn id="12" dur="5000" fill="hold"/>
                                        <p:tgtEl>
                                          <p:spTgt spid="4"/>
                                        </p:tgtEl>
                                        <p:attrNameLst>
                                          <p:attrName>ppt_w</p:attrName>
                                        </p:attrNameLst>
                                      </p:cBhvr>
                                      <p:tavLst>
                                        <p:tav tm="0">
                                          <p:val>
                                            <p:strVal val="#ppt_w"/>
                                          </p:val>
                                        </p:tav>
                                        <p:tav tm="100000">
                                          <p:val>
                                            <p:strVal val="#ppt_w"/>
                                          </p:val>
                                        </p:tav>
                                      </p:tavLst>
                                    </p:anim>
                                    <p:anim calcmode="lin" valueType="num">
                                      <p:cBhvr>
                                        <p:cTn id="13" dur="5000" fill="hold"/>
                                        <p:tgtEl>
                                          <p:spTgt spid="4"/>
                                        </p:tgtEl>
                                        <p:attrNameLst>
                                          <p:attrName>ppt_h</p:attrName>
                                        </p:attrNameLst>
                                      </p:cBhvr>
                                      <p:tavLst>
                                        <p:tav tm="0">
                                          <p:val>
                                            <p:fltVal val="0"/>
                                          </p:val>
                                        </p:tav>
                                        <p:tav tm="100000">
                                          <p:val>
                                            <p:strVal val="#ppt_h"/>
                                          </p:val>
                                        </p:tav>
                                      </p:tavLst>
                                    </p:anim>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5000"/>
                                        <p:tgtEl>
                                          <p:spTgt spid="4"/>
                                        </p:tgtEl>
                                      </p:cBhvr>
                                    </p:animEffec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leopatralond.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C99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ertapalaciobuck.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4572000" cy="6858000"/>
          </a:xfrm>
          <a:prstGeom prst="rect">
            <a:avLst/>
          </a:prstGeom>
          <a:solidFill>
            <a:srgbClr val="0000C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4572000" y="0"/>
            <a:ext cx="4572000" cy="6858000"/>
          </a:xfrm>
          <a:prstGeom prst="rect">
            <a:avLst/>
          </a:prstGeom>
          <a:solidFill>
            <a:srgbClr val="0000C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grpId="0" nodeType="withEffect">
                                  <p:stCondLst>
                                    <p:cond delay="0"/>
                                  </p:stCondLst>
                                  <p:childTnLst>
                                    <p:animEffect transition="out" filter="strips(upRigh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nilo_contreras_temuco_chile_londres_bigben.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sndAc>
      <p:stSnd>
        <p:snd r:embed="rId2" name="Beatles Yellow Submari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492343185_f7503fcdd1_b.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londres-barrio-teatros-001.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6666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oncanarywharf.jpg"/>
          <p:cNvPicPr>
            <a:picLocks noChangeAspect="1"/>
          </p:cNvPicPr>
          <p:nvPr/>
        </p:nvPicPr>
        <p:blipFill>
          <a:blip r:embed="rId2"/>
          <a:stretch>
            <a:fillRect/>
          </a:stretch>
        </p:blipFill>
        <p:spPr>
          <a:xfrm>
            <a:off x="0" y="0"/>
            <a:ext cx="9179184" cy="6858000"/>
          </a:xfrm>
          <a:prstGeom prst="rect">
            <a:avLst/>
          </a:prstGeom>
        </p:spPr>
      </p:pic>
      <p:sp>
        <p:nvSpPr>
          <p:cNvPr id="5" name="4 Rectángulo"/>
          <p:cNvSpPr/>
          <p:nvPr/>
        </p:nvSpPr>
        <p:spPr>
          <a:xfrm>
            <a:off x="0" y="0"/>
            <a:ext cx="9144000" cy="6858000"/>
          </a:xfrm>
          <a:prstGeom prst="rect">
            <a:avLst/>
          </a:prstGeom>
          <a:solidFill>
            <a:srgbClr val="CC99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after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res_-_Parlament_des_del_London_Eye.jpg"/>
          <p:cNvPicPr>
            <a:picLocks noChangeAspect="1"/>
          </p:cNvPicPr>
          <p:nvPr/>
        </p:nvPicPr>
        <p:blipFill>
          <a:blip r:embed="rId2"/>
          <a:stretch>
            <a:fillRect/>
          </a:stretch>
        </p:blipFill>
        <p:spPr>
          <a:xfrm>
            <a:off x="6088" y="0"/>
            <a:ext cx="9131824" cy="6858000"/>
          </a:xfrm>
          <a:prstGeom prst="rect">
            <a:avLst/>
          </a:prstGeom>
        </p:spPr>
      </p:pic>
      <p:sp>
        <p:nvSpPr>
          <p:cNvPr id="5" name="4 Rectángulo"/>
          <p:cNvSpPr/>
          <p:nvPr/>
        </p:nvSpPr>
        <p:spPr>
          <a:xfrm>
            <a:off x="0" y="0"/>
            <a:ext cx="9144000" cy="6858000"/>
          </a:xfrm>
          <a:prstGeom prst="rect">
            <a:avLst/>
          </a:prstGeom>
          <a:solidFill>
            <a:schemeClr val="accent5">
              <a:lumMod val="75000"/>
              <a:alpha val="6666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fltVal val="0"/>
                                          </p:val>
                                        </p:tav>
                                        <p:tav tm="100000">
                                          <p:val>
                                            <p:strVal val="#ppt_w"/>
                                          </p:val>
                                        </p:tav>
                                      </p:tavLst>
                                    </p:anim>
                                    <p:anim calcmode="lin" valueType="num">
                                      <p:cBhvr>
                                        <p:cTn id="12" dur="5000" fill="hold"/>
                                        <p:tgtEl>
                                          <p:spTgt spid="4"/>
                                        </p:tgtEl>
                                        <p:attrNameLst>
                                          <p:attrName>ppt_h</p:attrName>
                                        </p:attrNameLst>
                                      </p:cBhvr>
                                      <p:tavLst>
                                        <p:tav tm="0">
                                          <p:val>
                                            <p:fltVal val="0"/>
                                          </p:val>
                                        </p:tav>
                                        <p:tav tm="100000">
                                          <p:val>
                                            <p:strVal val="#ppt_h"/>
                                          </p:val>
                                        </p:tav>
                                      </p:tavLst>
                                    </p:anim>
                                  </p:childTnLst>
                                </p:cTn>
                              </p:par>
                              <p:par>
                                <p:cTn id="13" presetID="17" presetClass="entr" presetSubtype="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ppt_x</p:attrName>
                                        </p:attrNameLst>
                                      </p:cBhvr>
                                      <p:tavLst>
                                        <p:tav tm="0">
                                          <p:val>
                                            <p:strVal val="#ppt_x+#ppt_w/2"/>
                                          </p:val>
                                        </p:tav>
                                        <p:tav tm="100000">
                                          <p:val>
                                            <p:strVal val="#ppt_x"/>
                                          </p:val>
                                        </p:tav>
                                      </p:tavLst>
                                    </p:anim>
                                    <p:anim calcmode="lin" valueType="num">
                                      <p:cBhvr>
                                        <p:cTn id="16" dur="5000" fill="hold"/>
                                        <p:tgtEl>
                                          <p:spTgt spid="4"/>
                                        </p:tgtEl>
                                        <p:attrNameLst>
                                          <p:attrName>ppt_y</p:attrName>
                                        </p:attrNameLst>
                                      </p:cBhvr>
                                      <p:tavLst>
                                        <p:tav tm="0">
                                          <p:val>
                                            <p:strVal val="#ppt_y"/>
                                          </p:val>
                                        </p:tav>
                                        <p:tav tm="100000">
                                          <p:val>
                                            <p:strVal val="#ppt_y"/>
                                          </p:val>
                                        </p:tav>
                                      </p:tavLst>
                                    </p:anim>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onReinoUnid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ppt_x</p:attrName>
                                        </p:attrNameLst>
                                      </p:cBhvr>
                                      <p:tavLst>
                                        <p:tav tm="0">
                                          <p:val>
                                            <p:strVal val="#ppt_x+#ppt_w/2"/>
                                          </p:val>
                                        </p:tav>
                                        <p:tav tm="100000">
                                          <p:val>
                                            <p:strVal val="#ppt_x"/>
                                          </p:val>
                                        </p:tav>
                                      </p:tavLst>
                                    </p:anim>
                                    <p:anim calcmode="lin" valueType="num">
                                      <p:cBhvr>
                                        <p:cTn id="15" dur="5000" fill="hold"/>
                                        <p:tgtEl>
                                          <p:spTgt spid="4"/>
                                        </p:tgtEl>
                                        <p:attrNameLst>
                                          <p:attrName>ppt_y</p:attrName>
                                        </p:attrNameLst>
                                      </p:cBhvr>
                                      <p:tavLst>
                                        <p:tav tm="0">
                                          <p:val>
                                            <p:strVal val="#ppt_y"/>
                                          </p:val>
                                        </p:tav>
                                        <p:tav tm="100000">
                                          <p:val>
                                            <p:strVal val="#ppt_y"/>
                                          </p:val>
                                        </p:tav>
                                      </p:tavLst>
                                    </p:anim>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res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00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res2 (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FF33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res - copia.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75000"/>
              <a:alpha val="6666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2"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fltVal val="0"/>
                                          </p:val>
                                        </p:tav>
                                        <p:tav tm="100000">
                                          <p:val>
                                            <p:strVal val="#ppt_w"/>
                                          </p:val>
                                        </p:tav>
                                      </p:tavLst>
                                    </p:anim>
                                    <p:anim calcmode="lin" valueType="num">
                                      <p:cBhvr>
                                        <p:cTn id="12" dur="5000" fill="hold"/>
                                        <p:tgtEl>
                                          <p:spTgt spid="4"/>
                                        </p:tgtEl>
                                        <p:attrNameLst>
                                          <p:attrName>ppt_h</p:attrName>
                                        </p:attrNameLst>
                                      </p:cBhvr>
                                      <p:tavLst>
                                        <p:tav tm="0">
                                          <p:val>
                                            <p:fltVal val="0"/>
                                          </p:val>
                                        </p:tav>
                                        <p:tav tm="100000">
                                          <p:val>
                                            <p:strVal val="#ppt_h"/>
                                          </p:val>
                                        </p:tav>
                                      </p:tavLst>
                                    </p:anim>
                                  </p:childTnLst>
                                </p:cTn>
                              </p:par>
                              <p:par>
                                <p:cTn id="13" presetID="17"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ppt_x</p:attrName>
                                        </p:attrNameLst>
                                      </p:cBhvr>
                                      <p:tavLst>
                                        <p:tav tm="0">
                                          <p:val>
                                            <p:strVal val="#ppt_x-#ppt_w/2"/>
                                          </p:val>
                                        </p:tav>
                                        <p:tav tm="100000">
                                          <p:val>
                                            <p:strVal val="#ppt_x"/>
                                          </p:val>
                                        </p:tav>
                                      </p:tavLst>
                                    </p:anim>
                                    <p:anim calcmode="lin" valueType="num">
                                      <p:cBhvr>
                                        <p:cTn id="16" dur="5000" fill="hold"/>
                                        <p:tgtEl>
                                          <p:spTgt spid="4"/>
                                        </p:tgtEl>
                                        <p:attrNameLst>
                                          <p:attrName>ppt_y</p:attrName>
                                        </p:attrNameLst>
                                      </p:cBhvr>
                                      <p:tavLst>
                                        <p:tav tm="0">
                                          <p:val>
                                            <p:strVal val="#ppt_y"/>
                                          </p:val>
                                        </p:tav>
                                        <p:tav tm="100000">
                                          <p:val>
                                            <p:strVal val="#ppt_y"/>
                                          </p:val>
                                        </p:tav>
                                      </p:tavLst>
                                    </p:anim>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horizontal)">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50000"/>
            </a:schemeClr>
          </a:solidFill>
        </p:spPr>
        <p:txBody>
          <a:bodyPr/>
          <a:lstStyle/>
          <a:p>
            <a:endParaRPr lang="es-ES" dirty="0"/>
          </a:p>
        </p:txBody>
      </p:sp>
      <p:pic>
        <p:nvPicPr>
          <p:cNvPr id="4" name="3 Imagen" descr="londres 28 - vista aerea.jpg"/>
          <p:cNvPicPr>
            <a:picLocks noChangeAspect="1"/>
          </p:cNvPicPr>
          <p:nvPr/>
        </p:nvPicPr>
        <p:blipFill>
          <a:blip r:embed="rId2"/>
          <a:stretch>
            <a:fillRect/>
          </a:stretch>
        </p:blipFill>
        <p:spPr>
          <a:xfrm>
            <a:off x="0" y="0"/>
            <a:ext cx="9103757" cy="6858000"/>
          </a:xfrm>
          <a:prstGeom prst="rect">
            <a:avLst/>
          </a:prstGeom>
        </p:spPr>
      </p:pic>
      <p:sp>
        <p:nvSpPr>
          <p:cNvPr id="5" name="4 Rectángulo"/>
          <p:cNvSpPr/>
          <p:nvPr/>
        </p:nvSpPr>
        <p:spPr>
          <a:xfrm>
            <a:off x="0" y="0"/>
            <a:ext cx="9144000" cy="6858000"/>
          </a:xfrm>
          <a:prstGeom prst="rect">
            <a:avLst/>
          </a:prstGeom>
          <a:solidFill>
            <a:schemeClr val="bg2">
              <a:lumMod val="50000"/>
              <a:alpha val="6666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7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res 42 - abadia de westminster.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9966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5000">
    <p:sndAc>
      <p:stSnd>
        <p:snd r:embed="rId2" name="BEATLES  Saw-Her-Standing-Ther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res_-_Piccadilly_Circus_(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CC">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childTnLst>
                                </p:cTn>
                              </p:par>
                              <p:par>
                                <p:cTn id="13" presetID="17"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ppt_x</p:attrName>
                                        </p:attrNameLst>
                                      </p:cBhvr>
                                      <p:tavLst>
                                        <p:tav tm="0">
                                          <p:val>
                                            <p:strVal val="#ppt_x"/>
                                          </p:val>
                                        </p:tav>
                                        <p:tav tm="100000">
                                          <p:val>
                                            <p:strVal val="#ppt_x"/>
                                          </p:val>
                                        </p:tav>
                                      </p:tavLst>
                                    </p:anim>
                                    <p:anim calcmode="lin" valueType="num">
                                      <p:cBhvr>
                                        <p:cTn id="16" dur="5000" fill="hold"/>
                                        <p:tgtEl>
                                          <p:spTgt spid="4"/>
                                        </p:tgtEl>
                                        <p:attrNameLst>
                                          <p:attrName>ppt_y</p:attrName>
                                        </p:attrNameLst>
                                      </p:cBhvr>
                                      <p:tavLst>
                                        <p:tav tm="0">
                                          <p:val>
                                            <p:strVal val="#ppt_y-#ppt_h/2"/>
                                          </p:val>
                                        </p:tav>
                                        <p:tav tm="100000">
                                          <p:val>
                                            <p:strVal val="#ppt_y"/>
                                          </p:val>
                                        </p:tav>
                                      </p:tavLst>
                                    </p:anim>
                                    <p:anim calcmode="lin" valueType="num">
                                      <p:cBhvr>
                                        <p:cTn id="17" dur="5000" fill="hold"/>
                                        <p:tgtEl>
                                          <p:spTgt spid="4"/>
                                        </p:tgtEl>
                                        <p:attrNameLst>
                                          <p:attrName>ppt_w</p:attrName>
                                        </p:attrNameLst>
                                      </p:cBhvr>
                                      <p:tavLst>
                                        <p:tav tm="0">
                                          <p:val>
                                            <p:strVal val="#ppt_w"/>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res_intocabl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00CC">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res-rued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1">
              <a:lumMod val="75000"/>
              <a:alpha val="6666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7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dres-Westminster-Eye.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tx2">
              <a:lumMod val="25000"/>
              <a:alpha val="6666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llenium-bridge-londr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6">
              <a:lumMod val="50000"/>
              <a:alpha val="6666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7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 de londres.jpg"/>
          <p:cNvPicPr>
            <a:picLocks noChangeAspect="1"/>
          </p:cNvPicPr>
          <p:nvPr/>
        </p:nvPicPr>
        <p:blipFill>
          <a:blip r:embed="rId2"/>
          <a:stretch>
            <a:fillRect/>
          </a:stretch>
        </p:blipFill>
        <p:spPr>
          <a:xfrm>
            <a:off x="0" y="-16"/>
            <a:ext cx="9144000" cy="6858016"/>
          </a:xfrm>
          <a:prstGeom prst="rect">
            <a:avLst/>
          </a:prstGeom>
        </p:spPr>
      </p:pic>
      <p:sp>
        <p:nvSpPr>
          <p:cNvPr id="5" name="4 Rectángulo"/>
          <p:cNvSpPr/>
          <p:nvPr/>
        </p:nvSpPr>
        <p:spPr>
          <a:xfrm>
            <a:off x="0" y="0"/>
            <a:ext cx="9144000" cy="6858000"/>
          </a:xfrm>
          <a:prstGeom prst="rect">
            <a:avLst/>
          </a:prstGeom>
          <a:solidFill>
            <a:srgbClr val="6633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xit" presetSubtype="4" fill="hold" grpId="1"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17" presetClass="entr" presetSubtype="1"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ppt_h/2"/>
                                          </p:val>
                                        </p:tav>
                                        <p:tav tm="100000">
                                          <p:val>
                                            <p:strVal val="#ppt_y"/>
                                          </p:val>
                                        </p:tav>
                                      </p:tavLst>
                                    </p:anim>
                                    <p:anim calcmode="lin" valueType="num">
                                      <p:cBhvr>
                                        <p:cTn id="13" dur="5000" fill="hold"/>
                                        <p:tgtEl>
                                          <p:spTgt spid="4"/>
                                        </p:tgtEl>
                                        <p:attrNameLst>
                                          <p:attrName>ppt_w</p:attrName>
                                        </p:attrNameLst>
                                      </p:cBhvr>
                                      <p:tavLst>
                                        <p:tav tm="0">
                                          <p:val>
                                            <p:strVal val="#ppt_w"/>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de-londres.jpg"/>
          <p:cNvPicPr>
            <a:picLocks noChangeAspect="1"/>
          </p:cNvPicPr>
          <p:nvPr/>
        </p:nvPicPr>
        <p:blipFill>
          <a:blip r:embed="rId2"/>
          <a:stretch>
            <a:fillRect/>
          </a:stretch>
        </p:blipFill>
        <p:spPr>
          <a:xfrm>
            <a:off x="0" y="10160"/>
            <a:ext cx="9144000" cy="6837680"/>
          </a:xfrm>
          <a:prstGeom prst="rect">
            <a:avLst/>
          </a:prstGeom>
        </p:spPr>
      </p:pic>
      <p:sp>
        <p:nvSpPr>
          <p:cNvPr id="5" name="4 Rectángulo"/>
          <p:cNvSpPr/>
          <p:nvPr/>
        </p:nvSpPr>
        <p:spPr>
          <a:xfrm>
            <a:off x="0" y="0"/>
            <a:ext cx="9144000" cy="6858000"/>
          </a:xfrm>
          <a:prstGeom prst="rect">
            <a:avLst/>
          </a:prstGeom>
          <a:solidFill>
            <a:srgbClr val="6633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3"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0"/>
                                        <p:tgtEl>
                                          <p:spTgt spid="4"/>
                                        </p:tgtEl>
                                      </p:cBhvr>
                                    </p:animEffect>
                                  </p:childTnLst>
                                </p:cTn>
                              </p:par>
                              <p:par>
                                <p:cTn id="12" presetID="1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ppt_x</p:attrName>
                                        </p:attrNameLst>
                                      </p:cBhvr>
                                      <p:tavLst>
                                        <p:tav tm="0">
                                          <p:val>
                                            <p:strVal val="#ppt_x+#ppt_w/2"/>
                                          </p:val>
                                        </p:tav>
                                        <p:tav tm="100000">
                                          <p:val>
                                            <p:strVal val="#ppt_x"/>
                                          </p:val>
                                        </p:tav>
                                      </p:tavLst>
                                    </p:anim>
                                    <p:anim calcmode="lin" valueType="num">
                                      <p:cBhvr>
                                        <p:cTn id="15" dur="5000" fill="hold"/>
                                        <p:tgtEl>
                                          <p:spTgt spid="4"/>
                                        </p:tgtEl>
                                        <p:attrNameLst>
                                          <p:attrName>ppt_y</p:attrName>
                                        </p:attrNameLst>
                                      </p:cBhvr>
                                      <p:tavLst>
                                        <p:tav tm="0">
                                          <p:val>
                                            <p:strVal val="#ppt_y"/>
                                          </p:val>
                                        </p:tav>
                                        <p:tav tm="100000">
                                          <p:val>
                                            <p:strVal val="#ppt_y"/>
                                          </p:val>
                                        </p:tav>
                                      </p:tavLst>
                                    </p:anim>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lacio de buckngham.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1"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7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noramica ONDR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2">
              <a:lumMod val="50000"/>
              <a:alpha val="66667"/>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lament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6666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s-E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7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7000" fill="hold"/>
                                        <p:tgtEl>
                                          <p:spTgt spid="4"/>
                                        </p:tgtEl>
                                        <p:attrNameLst>
                                          <p:attrName>ppt_w</p:attrName>
                                        </p:attrNameLst>
                                      </p:cBhvr>
                                      <p:tavLst>
                                        <p:tav tm="0">
                                          <p:val>
                                            <p:fltVal val="0"/>
                                          </p:val>
                                        </p:tav>
                                        <p:tav tm="100000">
                                          <p:val>
                                            <p:strVal val="#ppt_w"/>
                                          </p:val>
                                        </p:tav>
                                      </p:tavLst>
                                    </p:anim>
                                    <p:anim calcmode="lin" valueType="num">
                                      <p:cBhvr>
                                        <p:cTn id="14" dur="7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outemaster_Bus,_Piccadilly_Circus.jpg"/>
          <p:cNvPicPr>
            <a:picLocks noChangeAspect="1"/>
          </p:cNvPicPr>
          <p:nvPr/>
        </p:nvPicPr>
        <p:blipFill>
          <a:blip r:embed="rId3"/>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C0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sndAc>
      <p:stSnd>
        <p:snd r:embed="rId2" name="Beatles_-_03_-_She_Loves_You[mp3lemon.ne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_paul's_cathedral de san pablo.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james-park-londr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accent3">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jamess-park-london-gb269.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00682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2/3*#ppt_w"/>
                                          </p:val>
                                        </p:tav>
                                        <p:tav tm="100000">
                                          <p:val>
                                            <p:strVal val="#ppt_w"/>
                                          </p:val>
                                        </p:tav>
                                      </p:tavLst>
                                    </p:anim>
                                    <p:anim calcmode="lin" valueType="num">
                                      <p:cBhvr>
                                        <p:cTn id="14"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rredelondr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
                                          </p:val>
                                        </p:tav>
                                        <p:tav tm="100000">
                                          <p:val>
                                            <p:strVal val="#ppt_x"/>
                                          </p:val>
                                        </p:tav>
                                      </p:tavLst>
                                    </p:anim>
                                    <p:anim calcmode="lin" valueType="num">
                                      <p:cBhvr>
                                        <p:cTn id="11" dur="5000" fill="hold"/>
                                        <p:tgtEl>
                                          <p:spTgt spid="4"/>
                                        </p:tgtEl>
                                        <p:attrNameLst>
                                          <p:attrName>ppt_y</p:attrName>
                                        </p:attrNameLst>
                                      </p:cBhvr>
                                      <p:tavLst>
                                        <p:tav tm="0">
                                          <p:val>
                                            <p:strVal val="#ppt_y-#ppt_h/2"/>
                                          </p:val>
                                        </p:tav>
                                        <p:tav tm="100000">
                                          <p:val>
                                            <p:strVal val="#ppt_y"/>
                                          </p:val>
                                        </p:tav>
                                      </p:tavLst>
                                    </p:anim>
                                    <p:anim calcmode="lin" valueType="num">
                                      <p:cBhvr>
                                        <p:cTn id="12" dur="5000" fill="hold"/>
                                        <p:tgtEl>
                                          <p:spTgt spid="4"/>
                                        </p:tgtEl>
                                        <p:attrNameLst>
                                          <p:attrName>ppt_w</p:attrName>
                                        </p:attrNameLst>
                                      </p:cBhvr>
                                      <p:tavLst>
                                        <p:tav tm="0">
                                          <p:val>
                                            <p:strVal val="#ppt_w"/>
                                          </p:val>
                                        </p:tav>
                                        <p:tav tm="100000">
                                          <p:val>
                                            <p:strVal val="#ppt_w"/>
                                          </p:val>
                                        </p:tav>
                                      </p:tavLst>
                                    </p:anim>
                                    <p:anim calcmode="lin" valueType="num">
                                      <p:cBhvr>
                                        <p:cTn id="13" dur="5000" fill="hold"/>
                                        <p:tgtEl>
                                          <p:spTgt spid="4"/>
                                        </p:tgtEl>
                                        <p:attrNameLst>
                                          <p:attrName>ppt_h</p:attrName>
                                        </p:attrNameLst>
                                      </p:cBhvr>
                                      <p:tavLst>
                                        <p:tav tm="0">
                                          <p:val>
                                            <p:fltVal val="0"/>
                                          </p:val>
                                        </p:tav>
                                        <p:tav tm="100000">
                                          <p:val>
                                            <p:strVal val="#ppt_h"/>
                                          </p:val>
                                        </p:tav>
                                      </p:tavLst>
                                    </p:anim>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5000"/>
                                        <p:tgtEl>
                                          <p:spTgt spid="4"/>
                                        </p:tgtEl>
                                      </p:cBhvr>
                                    </p:animEffec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rre-de-londres (1).jpg"/>
          <p:cNvPicPr>
            <a:picLocks noChangeAspect="1"/>
          </p:cNvPicPr>
          <p:nvPr/>
        </p:nvPicPr>
        <p:blipFill>
          <a:blip r:embed="rId2"/>
          <a:stretch>
            <a:fillRect/>
          </a:stretch>
        </p:blipFill>
        <p:spPr>
          <a:xfrm>
            <a:off x="0" y="21805"/>
            <a:ext cx="9144000" cy="6836195"/>
          </a:xfrm>
          <a:prstGeom prst="rect">
            <a:avLst/>
          </a:prstGeom>
        </p:spPr>
      </p:pic>
      <p:sp>
        <p:nvSpPr>
          <p:cNvPr id="5" name="4 Rectángulo"/>
          <p:cNvSpPr/>
          <p:nvPr/>
        </p:nvSpPr>
        <p:spPr>
          <a:xfrm>
            <a:off x="0" y="0"/>
            <a:ext cx="9144000" cy="6858000"/>
          </a:xfrm>
          <a:prstGeom prst="rect">
            <a:avLst/>
          </a:prstGeom>
          <a:solidFill>
            <a:schemeClr val="accent3">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rres-De-Londres.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rgbClr val="6633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3px-Houses.of.parliament.overall.arp.jpg"/>
          <p:cNvPicPr>
            <a:picLocks noChangeAspect="1"/>
          </p:cNvPicPr>
          <p:nvPr/>
        </p:nvPicPr>
        <p:blipFill>
          <a:blip r:embed="rId2"/>
          <a:stretch>
            <a:fillRect/>
          </a:stretch>
        </p:blipFill>
        <p:spPr>
          <a:xfrm>
            <a:off x="0" y="0"/>
            <a:ext cx="9130473" cy="6858000"/>
          </a:xfrm>
          <a:prstGeom prst="rect">
            <a:avLst/>
          </a:prstGeom>
        </p:spPr>
      </p:pic>
      <p:sp>
        <p:nvSpPr>
          <p:cNvPr id="5" name="4 Rectángulo"/>
          <p:cNvSpPr/>
          <p:nvPr/>
        </p:nvSpPr>
        <p:spPr>
          <a:xfrm>
            <a:off x="0" y="0"/>
            <a:ext cx="9144000" cy="6858000"/>
          </a:xfrm>
          <a:prstGeom prst="rect">
            <a:avLst/>
          </a:prstGeom>
          <a:solidFill>
            <a:schemeClr val="tx2">
              <a:lumMod val="2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Picture 21" descr="milespowerpoints_r2_c4">
            <a:hlinkClick r:id="rId3"/>
          </p:cNvPr>
          <p:cNvPicPr>
            <a:picLocks noChangeAspect="1" noChangeArrowheads="1"/>
          </p:cNvPicPr>
          <p:nvPr/>
        </p:nvPicPr>
        <p:blipFill>
          <a:blip r:embed="rId4"/>
          <a:srcRect/>
          <a:stretch>
            <a:fillRect/>
          </a:stretch>
        </p:blipFill>
        <p:spPr bwMode="auto">
          <a:xfrm flipH="1" flipV="1">
            <a:off x="12638088" y="-857280"/>
            <a:ext cx="998359" cy="142876"/>
          </a:xfrm>
          <a:prstGeom prst="roundRect">
            <a:avLst/>
          </a:prstGeom>
          <a:noFill/>
          <a:ln w="9525">
            <a:noFill/>
            <a:miter lim="800000"/>
            <a:headEnd/>
            <a:tailEnd/>
          </a:ln>
          <a:scene3d>
            <a:camera prst="orthographicFront"/>
            <a:lightRig rig="threePt" dir="t"/>
          </a:scene3d>
          <a:sp3d>
            <a:bevelT/>
          </a:sp3d>
        </p:spPr>
      </p:pic>
      <p:pic>
        <p:nvPicPr>
          <p:cNvPr id="7" name="Picture 14" descr="too">
            <a:hlinkClick r:id="rId5"/>
          </p:cNvPr>
          <p:cNvPicPr>
            <a:picLocks noChangeAspect="1" noChangeArrowheads="1"/>
          </p:cNvPicPr>
          <p:nvPr/>
        </p:nvPicPr>
        <p:blipFill>
          <a:blip r:embed="rId6"/>
          <a:srcRect/>
          <a:stretch>
            <a:fillRect/>
          </a:stretch>
        </p:blipFill>
        <p:spPr bwMode="auto">
          <a:xfrm>
            <a:off x="13644626" y="-650875"/>
            <a:ext cx="71438" cy="650875"/>
          </a:xfrm>
          <a:prstGeom prst="roundRect">
            <a:avLst/>
          </a:prstGeom>
          <a:noFill/>
          <a:scene3d>
            <a:camera prst="orthographicFront"/>
            <a:lightRig rig="threePt" dir="t"/>
          </a:scene3d>
          <a:sp3d>
            <a:bevelT/>
          </a:sp3d>
        </p:spPr>
      </p:pic>
      <p:sp>
        <p:nvSpPr>
          <p:cNvPr id="8" name="Rectangle 23"/>
          <p:cNvSpPr>
            <a:spLocks noChangeArrowheads="1"/>
          </p:cNvSpPr>
          <p:nvPr/>
        </p:nvSpPr>
        <p:spPr bwMode="auto">
          <a:xfrm>
            <a:off x="2857488" y="2862263"/>
            <a:ext cx="4537075" cy="3995737"/>
          </a:xfrm>
          <a:prstGeom prst="rect">
            <a:avLst/>
          </a:prstGeom>
          <a:noFill/>
          <a:ln w="9525">
            <a:noFill/>
            <a:miter lim="800000"/>
            <a:headEnd/>
            <a:tailEnd/>
          </a:ln>
          <a:effectLst/>
        </p:spPr>
        <p:txBody>
          <a:bodyPr wrap="none"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7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rre-de-londres.jpg"/>
          <p:cNvPicPr>
            <a:picLocks noChangeAspect="1"/>
          </p:cNvPicPr>
          <p:nvPr/>
        </p:nvPicPr>
        <p:blipFill>
          <a:blip r:embed="rId2"/>
          <a:stretch>
            <a:fillRect/>
          </a:stretch>
        </p:blipFill>
        <p:spPr>
          <a:xfrm>
            <a:off x="8095" y="0"/>
            <a:ext cx="9135905" cy="6858000"/>
          </a:xfrm>
          <a:prstGeom prst="rect">
            <a:avLst/>
          </a:prstGeom>
        </p:spPr>
      </p:pic>
      <p:sp>
        <p:nvSpPr>
          <p:cNvPr id="5" name="4 Rectángulo"/>
          <p:cNvSpPr/>
          <p:nvPr/>
        </p:nvSpPr>
        <p:spPr>
          <a:xfrm>
            <a:off x="0" y="0"/>
            <a:ext cx="9144000" cy="6858000"/>
          </a:xfrm>
          <a:prstGeom prst="rect">
            <a:avLst/>
          </a:prstGeom>
          <a:solidFill>
            <a:schemeClr val="accent4">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357158" y="1357298"/>
            <a:ext cx="8351645" cy="461665"/>
          </a:xfrm>
          <a:prstGeom prst="rect">
            <a:avLst/>
          </a:prstGeom>
          <a:noFill/>
        </p:spPr>
        <p:txBody>
          <a:bodyPr wrap="none" rtlCol="0">
            <a:spAutoFit/>
          </a:bodyPr>
          <a:lstStyle/>
          <a:p>
            <a:r>
              <a:rPr lang="es-ES" sz="2400" dirty="0" smtClean="0">
                <a:hlinkClick r:id="rId3"/>
              </a:rPr>
              <a:t>http://viewat.org/?i=es&amp;id_pn=9478&amp;pag=5&amp;sec=pn&amp;tp_ctr=GB</a:t>
            </a:r>
            <a:endParaRPr lang="es-ES" sz="2400" dirty="0"/>
          </a:p>
        </p:txBody>
      </p:sp>
      <p:pic>
        <p:nvPicPr>
          <p:cNvPr id="7" name="6 Imagen" descr="x_3b8ebda4.gif"/>
          <p:cNvPicPr>
            <a:picLocks noChangeAspect="1"/>
          </p:cNvPicPr>
          <p:nvPr/>
        </p:nvPicPr>
        <p:blipFill>
          <a:blip r:embed="rId4"/>
          <a:stretch>
            <a:fillRect/>
          </a:stretch>
        </p:blipFill>
        <p:spPr>
          <a:xfrm>
            <a:off x="2214546" y="357166"/>
            <a:ext cx="3219450" cy="1104900"/>
          </a:xfrm>
          <a:prstGeom prst="rect">
            <a:avLst/>
          </a:prstGeom>
        </p:spPr>
      </p:pic>
      <p:sp>
        <p:nvSpPr>
          <p:cNvPr id="8" name="7 CuadroTexto"/>
          <p:cNvSpPr txBox="1"/>
          <p:nvPr/>
        </p:nvSpPr>
        <p:spPr>
          <a:xfrm>
            <a:off x="857224" y="5929330"/>
            <a:ext cx="3185487" cy="400110"/>
          </a:xfrm>
          <a:prstGeom prst="rect">
            <a:avLst/>
          </a:prstGeom>
          <a:noFill/>
        </p:spPr>
        <p:txBody>
          <a:bodyPr wrap="none" rtlCol="0">
            <a:spAutoFit/>
          </a:bodyPr>
          <a:lstStyle/>
          <a:p>
            <a:r>
              <a:rPr lang="es-ES" sz="2000" dirty="0" smtClean="0">
                <a:effectLst>
                  <a:outerShdw blurRad="38100" dist="38100" dir="2700000" algn="tl">
                    <a:srgbClr val="000000">
                      <a:alpha val="43137"/>
                    </a:srgbClr>
                  </a:outerShdw>
                </a:effectLst>
                <a:latin typeface="Harrington" pitchFamily="82" charset="0"/>
              </a:rPr>
              <a:t>Francisco del Olmo-Jazmín</a:t>
            </a:r>
            <a:endParaRPr lang="es-ES" sz="2000" dirty="0">
              <a:effectLst>
                <a:outerShdw blurRad="38100" dist="38100" dir="2700000" algn="tl">
                  <a:srgbClr val="000000">
                    <a:alpha val="43137"/>
                  </a:srgbClr>
                </a:outerShdw>
              </a:effectLst>
              <a:latin typeface="Harrington" pitchFamily="82" charset="0"/>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7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7000"/>
                            </p:stCondLst>
                            <p:childTnLst>
                              <p:par>
                                <p:cTn id="16" presetID="7" presetClass="entr" presetSubtype="1" fill="hold" nodeType="after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7" presetClass="entr" presetSubtype="8" fill="hold" grpId="0" nodeType="withEffect">
                                  <p:stCondLst>
                                    <p:cond delay="200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17" presetClass="entr" presetSubtype="10" fill="hold" nodeType="withEffect">
                                  <p:stCondLst>
                                    <p:cond delay="2000"/>
                                  </p:stCondLst>
                                  <p:childTnLst>
                                    <p:set>
                                      <p:cBhvr>
                                        <p:cTn id="25" dur="1" fill="hold">
                                          <p:stCondLst>
                                            <p:cond delay="0"/>
                                          </p:stCondLst>
                                        </p:cTn>
                                        <p:tgtEl>
                                          <p:spTgt spid="8">
                                            <p:txEl>
                                              <p:pRg st="0" end="0"/>
                                            </p:txEl>
                                          </p:spTgt>
                                        </p:tgtEl>
                                        <p:attrNameLst>
                                          <p:attrName>style.visibility</p:attrName>
                                        </p:attrNameLst>
                                      </p:cBhvr>
                                      <p:to>
                                        <p:strVal val="visible"/>
                                      </p:to>
                                    </p:set>
                                    <p:anim calcmode="lin" valueType="num">
                                      <p:cBhvr>
                                        <p:cTn id="26"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7" dur="200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6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OSTALES DESDE LONDR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POSTALES DESDE LONDRES</Template>
  <TotalTime>0</TotalTime>
  <Words>70</Words>
  <Application>Microsoft Office PowerPoint</Application>
  <PresentationFormat>Presentación en pantalla (4:3)</PresentationFormat>
  <Paragraphs>34</Paragraphs>
  <Slides>65</Slides>
  <Notes>1</Notes>
  <HiddenSlides>0</HiddenSlides>
  <MMClips>0</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POSTALES DESDE LONDRES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2012-05-21T22:10:35Z</dcterms:created>
  <dcterms:modified xsi:type="dcterms:W3CDTF">2012-05-21T22:23:00Z</dcterms:modified>
</cp:coreProperties>
</file>