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2"/>
  </p:notesMasterIdLst>
  <p:sldIdLst>
    <p:sldId id="344" r:id="rId3"/>
    <p:sldId id="340" r:id="rId4"/>
    <p:sldId id="345" r:id="rId5"/>
    <p:sldId id="334" r:id="rId6"/>
    <p:sldId id="277" r:id="rId7"/>
    <p:sldId id="326" r:id="rId8"/>
    <p:sldId id="348" r:id="rId9"/>
    <p:sldId id="259" r:id="rId10"/>
    <p:sldId id="285" r:id="rId11"/>
    <p:sldId id="347" r:id="rId12"/>
    <p:sldId id="276" r:id="rId13"/>
    <p:sldId id="350" r:id="rId14"/>
    <p:sldId id="299" r:id="rId15"/>
    <p:sldId id="349" r:id="rId16"/>
    <p:sldId id="283" r:id="rId17"/>
    <p:sldId id="346" r:id="rId18"/>
    <p:sldId id="290" r:id="rId19"/>
    <p:sldId id="327" r:id="rId20"/>
    <p:sldId id="315" r:id="rId21"/>
    <p:sldId id="317" r:id="rId22"/>
    <p:sldId id="319" r:id="rId23"/>
    <p:sldId id="329" r:id="rId24"/>
    <p:sldId id="324" r:id="rId25"/>
    <p:sldId id="322" r:id="rId26"/>
    <p:sldId id="330" r:id="rId27"/>
    <p:sldId id="335" r:id="rId28"/>
    <p:sldId id="333" r:id="rId29"/>
    <p:sldId id="332" r:id="rId30"/>
    <p:sldId id="284" r:id="rId31"/>
    <p:sldId id="282" r:id="rId32"/>
    <p:sldId id="280" r:id="rId33"/>
    <p:sldId id="279" r:id="rId34"/>
    <p:sldId id="273" r:id="rId35"/>
    <p:sldId id="274" r:id="rId36"/>
    <p:sldId id="278" r:id="rId37"/>
    <p:sldId id="271" r:id="rId38"/>
    <p:sldId id="294" r:id="rId39"/>
    <p:sldId id="266" r:id="rId40"/>
    <p:sldId id="292" r:id="rId41"/>
    <p:sldId id="291" r:id="rId42"/>
    <p:sldId id="321" r:id="rId43"/>
    <p:sldId id="331" r:id="rId44"/>
    <p:sldId id="323" r:id="rId45"/>
    <p:sldId id="309" r:id="rId46"/>
    <p:sldId id="308" r:id="rId47"/>
    <p:sldId id="311" r:id="rId48"/>
    <p:sldId id="310" r:id="rId49"/>
    <p:sldId id="300" r:id="rId50"/>
    <p:sldId id="301" r:id="rId51"/>
    <p:sldId id="303" r:id="rId52"/>
    <p:sldId id="320" r:id="rId53"/>
    <p:sldId id="302" r:id="rId54"/>
    <p:sldId id="293" r:id="rId55"/>
    <p:sldId id="298" r:id="rId56"/>
    <p:sldId id="262" r:id="rId57"/>
    <p:sldId id="307" r:id="rId58"/>
    <p:sldId id="275" r:id="rId59"/>
    <p:sldId id="304" r:id="rId60"/>
    <p:sldId id="297" r:id="rId61"/>
    <p:sldId id="314" r:id="rId62"/>
    <p:sldId id="264" r:id="rId63"/>
    <p:sldId id="272" r:id="rId64"/>
    <p:sldId id="337" r:id="rId65"/>
    <p:sldId id="270" r:id="rId66"/>
    <p:sldId id="269" r:id="rId67"/>
    <p:sldId id="268" r:id="rId68"/>
    <p:sldId id="261" r:id="rId69"/>
    <p:sldId id="295" r:id="rId70"/>
    <p:sldId id="296" r:id="rId71"/>
    <p:sldId id="260" r:id="rId72"/>
    <p:sldId id="306" r:id="rId73"/>
    <p:sldId id="325" r:id="rId74"/>
    <p:sldId id="336" r:id="rId75"/>
    <p:sldId id="281" r:id="rId76"/>
    <p:sldId id="265" r:id="rId77"/>
    <p:sldId id="263" r:id="rId78"/>
    <p:sldId id="305" r:id="rId79"/>
    <p:sldId id="312" r:id="rId80"/>
    <p:sldId id="351" r:id="rId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pCMk8ScbS1xPy8+NK6L3Q" hashData="wzt/yaTPWDHBl7hlbQMtLiq8Za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6F00"/>
    <a:srgbClr val="CC0066"/>
    <a:srgbClr val="D60093"/>
    <a:srgbClr val="CC9900"/>
    <a:srgbClr val="0000FF"/>
    <a:srgbClr val="9954CC"/>
    <a:srgbClr val="763B00"/>
    <a:srgbClr val="7A34AE"/>
    <a:srgbClr val="FF9F3F"/>
    <a:srgbClr val="5D1BB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24" autoAdjust="0"/>
    <p:restoredTop sz="94640" autoAdjust="0"/>
  </p:normalViewPr>
  <p:slideViewPr>
    <p:cSldViewPr>
      <p:cViewPr>
        <p:scale>
          <a:sx n="50" d="100"/>
          <a:sy n="50" d="100"/>
        </p:scale>
        <p:origin x="-75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E2367-76BE-4F02-AB55-10F480C9F275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4F4DC-CBFF-4826-97FE-3ECE390CB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4F4DC-CBFF-4826-97FE-3ECE390CB48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4F4DC-CBFF-4826-97FE-3ECE390CB48C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4F4DC-CBFF-4826-97FE-3ECE390CB48C}" type="slidenum">
              <a:rPr lang="es-ES" smtClean="0"/>
              <a:pPr/>
              <a:t>63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D1F2D-4A86-4FB1-A0E1-13D0DDE75E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74315-DE4F-49C2-89A2-4E96D83DD02D}" type="datetimeFigureOut">
              <a:rPr lang="es-ES" smtClean="0"/>
              <a:pPr/>
              <a:t>01/06/2012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CC388-0CEB-47A5-9189-E14FF011967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884285-264E-4B04-B92E-C149851B2F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8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gif"/><Relationship Id="rId5" Type="http://schemas.openxmlformats.org/officeDocument/2006/relationships/image" Target="../media/image78.jpeg"/><Relationship Id="rId4" Type="http://schemas.openxmlformats.org/officeDocument/2006/relationships/image" Target="../media/image77.gi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gif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9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9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dickjjkje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43362" y="2919412"/>
            <a:ext cx="1057275" cy="1019175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14282" y="214290"/>
            <a:ext cx="8715436" cy="635798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  <a:prstDash val="sysDash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71472" y="642918"/>
            <a:ext cx="7929618" cy="557216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blipFill>
                <a:blip r:embed="rId8"/>
                <a:tile tx="0" ty="0" sx="100000" sy="100000" flip="none" algn="tl"/>
              </a:blip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42976" y="1857364"/>
            <a:ext cx="7166508" cy="32316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dirty="0" smtClean="0">
                <a:ln>
                  <a:solidFill>
                    <a:schemeClr val="bg1"/>
                  </a:solidFill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Postales Desde </a:t>
            </a:r>
          </a:p>
          <a:p>
            <a:r>
              <a:rPr lang="es-ES" sz="7200" dirty="0" smtClean="0">
                <a:ln>
                  <a:solidFill>
                    <a:schemeClr val="bg1"/>
                  </a:solidFill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   Las Vegas</a:t>
            </a:r>
          </a:p>
          <a:p>
            <a:endParaRPr lang="es-ES" sz="6000" dirty="0">
              <a:blipFill dpi="0" rotWithShape="1">
                <a:blip r:embed="rId9"/>
                <a:srcRect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pic>
        <p:nvPicPr>
          <p:cNvPr id="13" name="12 Imagen" descr="Juegos-260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3071802" y="3857628"/>
            <a:ext cx="2000264" cy="1843381"/>
          </a:xfrm>
          <a:prstGeom prst="rect">
            <a:avLst/>
          </a:prstGeom>
        </p:spPr>
      </p:pic>
      <p:pic>
        <p:nvPicPr>
          <p:cNvPr id="14" name="13 Imagen" descr="Juegos-260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1071538" y="4071942"/>
            <a:ext cx="2000264" cy="1843381"/>
          </a:xfrm>
          <a:prstGeom prst="rect">
            <a:avLst/>
          </a:prstGeom>
        </p:spPr>
      </p:pic>
      <p:pic>
        <p:nvPicPr>
          <p:cNvPr id="15" name="14 Imagen" descr="Juegos-260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214942" y="3929066"/>
            <a:ext cx="2000264" cy="1843381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Las vegas 1 The Mavericks - All You Ever Do Is Bring Me Down - www.torrentazos.co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3998" y="18216666"/>
            <a:ext cx="45719" cy="2000264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endParaRPr lang="es-ES" dirty="0"/>
          </a:p>
        </p:txBody>
      </p:sp>
      <p:pic>
        <p:nvPicPr>
          <p:cNvPr id="4" name="3 Marcador de contenido" descr="welcome-to-las-vegas-sign-at-dusk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2" name="51 Elipse"/>
          <p:cNvSpPr/>
          <p:nvPr/>
        </p:nvSpPr>
        <p:spPr>
          <a:xfrm flipH="1">
            <a:off x="-1714544" y="1071546"/>
            <a:ext cx="142876" cy="45719"/>
          </a:xfrm>
          <a:prstGeom prst="ellips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Elipse"/>
          <p:cNvSpPr/>
          <p:nvPr/>
        </p:nvSpPr>
        <p:spPr>
          <a:xfrm>
            <a:off x="1714480" y="257174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Elipse"/>
          <p:cNvSpPr/>
          <p:nvPr/>
        </p:nvSpPr>
        <p:spPr>
          <a:xfrm>
            <a:off x="1785918" y="235743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Elipse"/>
          <p:cNvSpPr/>
          <p:nvPr/>
        </p:nvSpPr>
        <p:spPr>
          <a:xfrm>
            <a:off x="1928794" y="221455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Elipse"/>
          <p:cNvSpPr/>
          <p:nvPr/>
        </p:nvSpPr>
        <p:spPr>
          <a:xfrm>
            <a:off x="1714480" y="278605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Elipse"/>
          <p:cNvSpPr/>
          <p:nvPr/>
        </p:nvSpPr>
        <p:spPr>
          <a:xfrm>
            <a:off x="1866880" y="293845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Elipse"/>
          <p:cNvSpPr/>
          <p:nvPr/>
        </p:nvSpPr>
        <p:spPr>
          <a:xfrm>
            <a:off x="2071670" y="307181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Elipse"/>
          <p:cNvSpPr/>
          <p:nvPr/>
        </p:nvSpPr>
        <p:spPr>
          <a:xfrm>
            <a:off x="2285984" y="314324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Elipse"/>
          <p:cNvSpPr/>
          <p:nvPr/>
        </p:nvSpPr>
        <p:spPr>
          <a:xfrm>
            <a:off x="2428860" y="321468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Elipse"/>
          <p:cNvSpPr/>
          <p:nvPr/>
        </p:nvSpPr>
        <p:spPr>
          <a:xfrm>
            <a:off x="2643174" y="328612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Elipse"/>
          <p:cNvSpPr/>
          <p:nvPr/>
        </p:nvSpPr>
        <p:spPr>
          <a:xfrm>
            <a:off x="2786050" y="335756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Elipse"/>
          <p:cNvSpPr/>
          <p:nvPr/>
        </p:nvSpPr>
        <p:spPr>
          <a:xfrm>
            <a:off x="3000364" y="342900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Elipse"/>
          <p:cNvSpPr/>
          <p:nvPr/>
        </p:nvSpPr>
        <p:spPr>
          <a:xfrm>
            <a:off x="3214678" y="350043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Elipse"/>
          <p:cNvSpPr/>
          <p:nvPr/>
        </p:nvSpPr>
        <p:spPr>
          <a:xfrm>
            <a:off x="3357554" y="357187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Elipse"/>
          <p:cNvSpPr/>
          <p:nvPr/>
        </p:nvSpPr>
        <p:spPr>
          <a:xfrm>
            <a:off x="3500430" y="364331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Elipse"/>
          <p:cNvSpPr/>
          <p:nvPr/>
        </p:nvSpPr>
        <p:spPr>
          <a:xfrm>
            <a:off x="3714744" y="3714752"/>
            <a:ext cx="142876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Elipse"/>
          <p:cNvSpPr/>
          <p:nvPr/>
        </p:nvSpPr>
        <p:spPr>
          <a:xfrm>
            <a:off x="3643306" y="371475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Elipse"/>
          <p:cNvSpPr/>
          <p:nvPr/>
        </p:nvSpPr>
        <p:spPr>
          <a:xfrm>
            <a:off x="3786182" y="378619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Elipse"/>
          <p:cNvSpPr/>
          <p:nvPr/>
        </p:nvSpPr>
        <p:spPr>
          <a:xfrm>
            <a:off x="3929058" y="385762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Elipse"/>
          <p:cNvSpPr/>
          <p:nvPr/>
        </p:nvSpPr>
        <p:spPr>
          <a:xfrm>
            <a:off x="6143636" y="192880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Elipse"/>
          <p:cNvSpPr/>
          <p:nvPr/>
        </p:nvSpPr>
        <p:spPr>
          <a:xfrm>
            <a:off x="6357950" y="200024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Elipse"/>
          <p:cNvSpPr/>
          <p:nvPr/>
        </p:nvSpPr>
        <p:spPr>
          <a:xfrm>
            <a:off x="4714876" y="3571876"/>
            <a:ext cx="285752" cy="71438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Elipse"/>
          <p:cNvSpPr/>
          <p:nvPr/>
        </p:nvSpPr>
        <p:spPr>
          <a:xfrm>
            <a:off x="6500826" y="214311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Elipse"/>
          <p:cNvSpPr/>
          <p:nvPr/>
        </p:nvSpPr>
        <p:spPr>
          <a:xfrm>
            <a:off x="6643702" y="228599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Elipse"/>
          <p:cNvSpPr/>
          <p:nvPr/>
        </p:nvSpPr>
        <p:spPr>
          <a:xfrm>
            <a:off x="4071934" y="392906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Elipse"/>
          <p:cNvSpPr/>
          <p:nvPr/>
        </p:nvSpPr>
        <p:spPr>
          <a:xfrm>
            <a:off x="5929322" y="185736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Elipse"/>
          <p:cNvSpPr/>
          <p:nvPr/>
        </p:nvSpPr>
        <p:spPr>
          <a:xfrm>
            <a:off x="6643702" y="257174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Elipse"/>
          <p:cNvSpPr/>
          <p:nvPr/>
        </p:nvSpPr>
        <p:spPr>
          <a:xfrm>
            <a:off x="6500826" y="271462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Elipse"/>
          <p:cNvSpPr/>
          <p:nvPr/>
        </p:nvSpPr>
        <p:spPr>
          <a:xfrm>
            <a:off x="6357950" y="285749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Elipse"/>
          <p:cNvSpPr/>
          <p:nvPr/>
        </p:nvSpPr>
        <p:spPr>
          <a:xfrm>
            <a:off x="6143636" y="292893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Elipse"/>
          <p:cNvSpPr/>
          <p:nvPr/>
        </p:nvSpPr>
        <p:spPr>
          <a:xfrm>
            <a:off x="5929322" y="307181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Elipse"/>
          <p:cNvSpPr/>
          <p:nvPr/>
        </p:nvSpPr>
        <p:spPr>
          <a:xfrm>
            <a:off x="5715008" y="314324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Elipse"/>
          <p:cNvSpPr/>
          <p:nvPr/>
        </p:nvSpPr>
        <p:spPr>
          <a:xfrm>
            <a:off x="5500694" y="328612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Elipse"/>
          <p:cNvSpPr/>
          <p:nvPr/>
        </p:nvSpPr>
        <p:spPr>
          <a:xfrm>
            <a:off x="5286380" y="335756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Elipse"/>
          <p:cNvSpPr/>
          <p:nvPr/>
        </p:nvSpPr>
        <p:spPr>
          <a:xfrm>
            <a:off x="5072066" y="342900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Elipse"/>
          <p:cNvSpPr/>
          <p:nvPr/>
        </p:nvSpPr>
        <p:spPr>
          <a:xfrm>
            <a:off x="4857752" y="350043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Elipse"/>
          <p:cNvSpPr/>
          <p:nvPr/>
        </p:nvSpPr>
        <p:spPr>
          <a:xfrm>
            <a:off x="4643438" y="357187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Elipse"/>
          <p:cNvSpPr/>
          <p:nvPr/>
        </p:nvSpPr>
        <p:spPr>
          <a:xfrm>
            <a:off x="4429124" y="364331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Elipse"/>
          <p:cNvSpPr/>
          <p:nvPr/>
        </p:nvSpPr>
        <p:spPr>
          <a:xfrm>
            <a:off x="4214810" y="378619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Elipse"/>
          <p:cNvSpPr/>
          <p:nvPr/>
        </p:nvSpPr>
        <p:spPr>
          <a:xfrm>
            <a:off x="3643306" y="142873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Elipse"/>
          <p:cNvSpPr/>
          <p:nvPr/>
        </p:nvSpPr>
        <p:spPr>
          <a:xfrm>
            <a:off x="3857620" y="135729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Elipse"/>
          <p:cNvSpPr/>
          <p:nvPr/>
        </p:nvSpPr>
        <p:spPr>
          <a:xfrm>
            <a:off x="4000496" y="1214422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Elipse"/>
          <p:cNvSpPr/>
          <p:nvPr/>
        </p:nvSpPr>
        <p:spPr>
          <a:xfrm>
            <a:off x="4143372" y="1285860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Elipse"/>
          <p:cNvSpPr/>
          <p:nvPr/>
        </p:nvSpPr>
        <p:spPr>
          <a:xfrm>
            <a:off x="4357686" y="135729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Elipse"/>
          <p:cNvSpPr/>
          <p:nvPr/>
        </p:nvSpPr>
        <p:spPr>
          <a:xfrm>
            <a:off x="4786314" y="150017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Elipse"/>
          <p:cNvSpPr/>
          <p:nvPr/>
        </p:nvSpPr>
        <p:spPr>
          <a:xfrm>
            <a:off x="3286116" y="1000108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Elipse"/>
          <p:cNvSpPr/>
          <p:nvPr/>
        </p:nvSpPr>
        <p:spPr>
          <a:xfrm>
            <a:off x="3428992" y="1500174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Elipse"/>
          <p:cNvSpPr/>
          <p:nvPr/>
        </p:nvSpPr>
        <p:spPr>
          <a:xfrm>
            <a:off x="4572000" y="142873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0" name="99 Imagen" descr="diamond_lg_wte_animad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857420" y="1142984"/>
            <a:ext cx="45719" cy="45719"/>
          </a:xfrm>
          <a:prstGeom prst="rect">
            <a:avLst/>
          </a:prstGeom>
        </p:spPr>
      </p:pic>
      <p:pic>
        <p:nvPicPr>
          <p:cNvPr id="101" name="100 Imagen" descr="692828w7nr4hbkng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8926" y="642918"/>
            <a:ext cx="928694" cy="928694"/>
          </a:xfrm>
          <a:prstGeom prst="rect">
            <a:avLst/>
          </a:prstGeom>
        </p:spPr>
      </p:pic>
      <p:pic>
        <p:nvPicPr>
          <p:cNvPr id="102" name="101 Imagen" descr="692828w7nr4hbkng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8926" y="642918"/>
            <a:ext cx="928694" cy="928694"/>
          </a:xfrm>
          <a:prstGeom prst="rect">
            <a:avLst/>
          </a:prstGeom>
        </p:spPr>
      </p:pic>
      <p:sp>
        <p:nvSpPr>
          <p:cNvPr id="103" name="102 Elipse"/>
          <p:cNvSpPr/>
          <p:nvPr/>
        </p:nvSpPr>
        <p:spPr>
          <a:xfrm>
            <a:off x="2143108" y="2143116"/>
            <a:ext cx="214314" cy="21431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0"/>
            </a:avLst>
          </a:prstGeom>
          <a:blipFill dpi="0" rotWithShape="1">
            <a:blip r:embed="rId8"/>
            <a:srcRect/>
            <a:tile tx="0" ty="0" sx="100000" sy="100000" flip="none" algn="tl"/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14282" y="214290"/>
            <a:ext cx="8643998" cy="628654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00034" y="500042"/>
            <a:ext cx="8072494" cy="571504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1500166" y="1142984"/>
            <a:ext cx="61436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Los inicios</a:t>
            </a:r>
          </a:p>
          <a:p>
            <a:endParaRPr lang="es-ES" sz="2400" dirty="0" smtClean="0">
              <a:solidFill>
                <a:sysClr val="windowText" lastClr="000000"/>
              </a:solidFill>
              <a:latin typeface="Script MT Bold" pitchFamily="66" charset="0"/>
            </a:endParaRP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Las Vegas se encuentra en el desierto de </a:t>
            </a:r>
            <a:r>
              <a:rPr lang="es-ES" sz="2400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Mojave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, en el que existían una serie de zonas húmedas, que el aventurero español Antonio Armijo en 1829, denominó como Las Vegas.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La zona estaba escasamente habitada por indios </a:t>
            </a:r>
            <a:r>
              <a:rPr lang="es-ES" sz="2400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Paiutes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Los primeros blancos en asentarse fueron los mormones hacia 1855, fecha en la que pasó a formar parte de los Estados Unidos, ya que hasta entonces pertenecía a México.</a:t>
            </a:r>
          </a:p>
          <a:p>
            <a:endParaRPr lang="es-ES" sz="24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age-de-jueg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ombo"/>
          <p:cNvSpPr/>
          <p:nvPr/>
        </p:nvSpPr>
        <p:spPr>
          <a:xfrm>
            <a:off x="4143340" y="2928934"/>
            <a:ext cx="5000660" cy="3929066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4572000" y="2928934"/>
            <a:ext cx="4143404" cy="3929066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ES" sz="4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Bauhaus 93" pitchFamily="82" charset="0"/>
            </a:endParaRPr>
          </a:p>
        </p:txBody>
      </p:sp>
      <p:pic>
        <p:nvPicPr>
          <p:cNvPr id="7" name="3 Marcador de contenido" descr="colage-de-jueg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6 Rectángulo redondeado"/>
          <p:cNvSpPr/>
          <p:nvPr/>
        </p:nvSpPr>
        <p:spPr>
          <a:xfrm>
            <a:off x="1928794" y="5429264"/>
            <a:ext cx="5000660" cy="1428736"/>
          </a:xfrm>
          <a:prstGeom prst="roundRect">
            <a:avLst/>
          </a:prstGeom>
          <a:gradFill flip="none" rotWithShape="1">
            <a:gsLst>
              <a:gs pos="84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72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 Día</a:t>
            </a:r>
            <a:endParaRPr lang="es-ES" sz="7200" b="1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agion-fountain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lagion-fountains-3.jpg"/>
          <p:cNvPicPr>
            <a:picLocks noChangeAspect="1"/>
          </p:cNvPicPr>
          <p:nvPr/>
        </p:nvPicPr>
        <p:blipFill>
          <a:blip r:embed="rId2"/>
          <a:srcRect l="24114" t="17569" r="7135" b="5347"/>
          <a:stretch>
            <a:fillRect/>
          </a:stretch>
        </p:blipFill>
        <p:spPr>
          <a:xfrm>
            <a:off x="0" y="0"/>
            <a:ext cx="307180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bellagion-fountains-3.jpg"/>
          <p:cNvPicPr>
            <a:picLocks noChangeAspect="1"/>
          </p:cNvPicPr>
          <p:nvPr/>
        </p:nvPicPr>
        <p:blipFill>
          <a:blip r:embed="rId2"/>
          <a:srcRect l="24114" t="17569" r="7135" b="5347"/>
          <a:stretch>
            <a:fillRect/>
          </a:stretch>
        </p:blipFill>
        <p:spPr>
          <a:xfrm>
            <a:off x="1428728" y="0"/>
            <a:ext cx="307180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bellagion-fountains-3.jpg"/>
          <p:cNvPicPr>
            <a:picLocks noChangeAspect="1"/>
          </p:cNvPicPr>
          <p:nvPr/>
        </p:nvPicPr>
        <p:blipFill>
          <a:blip r:embed="rId2"/>
          <a:srcRect l="24114" t="17569" r="7135" b="5347"/>
          <a:stretch>
            <a:fillRect/>
          </a:stretch>
        </p:blipFill>
        <p:spPr>
          <a:xfrm>
            <a:off x="3000364" y="0"/>
            <a:ext cx="307180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7 Imagen" descr="bellagion-fountains-3.jpg"/>
          <p:cNvPicPr>
            <a:picLocks noChangeAspect="1"/>
          </p:cNvPicPr>
          <p:nvPr/>
        </p:nvPicPr>
        <p:blipFill>
          <a:blip r:embed="rId2"/>
          <a:srcRect l="24114" t="17569" r="7135" b="5347"/>
          <a:stretch>
            <a:fillRect/>
          </a:stretch>
        </p:blipFill>
        <p:spPr>
          <a:xfrm>
            <a:off x="4500562" y="0"/>
            <a:ext cx="307180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" name="8 Imagen" descr="bellagion-fountains-3.jpg"/>
          <p:cNvPicPr>
            <a:picLocks noChangeAspect="1"/>
          </p:cNvPicPr>
          <p:nvPr/>
        </p:nvPicPr>
        <p:blipFill>
          <a:blip r:embed="rId2"/>
          <a:srcRect l="24114" t="17569" r="7135" b="5347"/>
          <a:stretch>
            <a:fillRect/>
          </a:stretch>
        </p:blipFill>
        <p:spPr>
          <a:xfrm>
            <a:off x="6286512" y="0"/>
            <a:ext cx="2857488" cy="68580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vega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2066" cy="6858000"/>
          </a:xfrm>
          <a:prstGeom prst="moon">
            <a:avLst>
              <a:gd name="adj" fmla="val 45156"/>
            </a:avLst>
          </a:prstGeom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vega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72066" y="-13440"/>
            <a:ext cx="4071934" cy="6871440"/>
          </a:xfrm>
          <a:prstGeom prst="moon">
            <a:avLst>
              <a:gd name="adj" fmla="val 45156"/>
            </a:avLst>
          </a:prstGeom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85720" y="214290"/>
            <a:ext cx="8572560" cy="635798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642910" y="571480"/>
            <a:ext cx="7929618" cy="5643602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428728" y="1500174"/>
            <a:ext cx="621510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En 1864 el ejército construyó el Fuerte Baker dando un impulso al asentamiento de población, pero no sería hasta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el 15 de mayo de 1905 con la llegada del ferrocarril 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cuando de hecho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nace la ciudad de Las Vegas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En 1900, los manantiales que regaban las zonas húmedas y que habían dado origen a su nombre se canalizaron y permitieron una población estable alrededor del Fuerte y surtir de agua a los trenes que viajaban entre Los Ángeles y Albuquerque.</a:t>
            </a:r>
          </a:p>
          <a:p>
            <a:endParaRPr lang="es-ES" sz="24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or2 ho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Forma libre"/>
          <p:cNvSpPr/>
          <p:nvPr/>
        </p:nvSpPr>
        <p:spPr>
          <a:xfrm>
            <a:off x="-500098" y="3571876"/>
            <a:ext cx="135895" cy="457200"/>
          </a:xfrm>
          <a:custGeom>
            <a:avLst/>
            <a:gdLst>
              <a:gd name="connsiteX0" fmla="*/ 115455 w 135895"/>
              <a:gd name="connsiteY0" fmla="*/ 0 h 457200"/>
              <a:gd name="connsiteX1" fmla="*/ 115455 w 135895"/>
              <a:gd name="connsiteY1" fmla="*/ 114300 h 457200"/>
              <a:gd name="connsiteX2" fmla="*/ 101168 w 135895"/>
              <a:gd name="connsiteY2" fmla="*/ 157163 h 457200"/>
              <a:gd name="connsiteX3" fmla="*/ 58305 w 135895"/>
              <a:gd name="connsiteY3" fmla="*/ 185738 h 457200"/>
              <a:gd name="connsiteX4" fmla="*/ 15443 w 135895"/>
              <a:gd name="connsiteY4" fmla="*/ 385763 h 457200"/>
              <a:gd name="connsiteX5" fmla="*/ 1155 w 135895"/>
              <a:gd name="connsiteY5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895" h="457200">
                <a:moveTo>
                  <a:pt x="115455" y="0"/>
                </a:moveTo>
                <a:cubicBezTo>
                  <a:pt x="135895" y="61319"/>
                  <a:pt x="135159" y="35483"/>
                  <a:pt x="115455" y="114300"/>
                </a:cubicBezTo>
                <a:cubicBezTo>
                  <a:pt x="111802" y="128911"/>
                  <a:pt x="110576" y="145403"/>
                  <a:pt x="101168" y="157163"/>
                </a:cubicBezTo>
                <a:cubicBezTo>
                  <a:pt x="90441" y="170572"/>
                  <a:pt x="72593" y="176213"/>
                  <a:pt x="58305" y="185738"/>
                </a:cubicBezTo>
                <a:cubicBezTo>
                  <a:pt x="37562" y="310198"/>
                  <a:pt x="51043" y="243364"/>
                  <a:pt x="15443" y="385763"/>
                </a:cubicBezTo>
                <a:cubicBezTo>
                  <a:pt x="0" y="447535"/>
                  <a:pt x="1155" y="423276"/>
                  <a:pt x="1155" y="45720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2s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1000164" y="7276029"/>
            <a:ext cx="71438" cy="529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10 Imagen" descr="2s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6654308"/>
            <a:ext cx="564312" cy="2036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2s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500702"/>
            <a:ext cx="564312" cy="2036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18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759170">
            <a:off x="45294" y="4477187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12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759170">
            <a:off x="571863" y="4216260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13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759170">
            <a:off x="1143367" y="3930507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5" name="14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759170">
            <a:off x="1643434" y="3573316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6" name="15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759170">
            <a:off x="2143499" y="3216126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7" name="16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15853670">
            <a:off x="6828000" y="4542455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8" name="17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15695458">
            <a:off x="6587279" y="4238079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0" name="19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15786395">
            <a:off x="6230089" y="3809450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1" name="20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15406788">
            <a:off x="5872898" y="3452259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" name="21 Imagen" descr="luxor2 hotel.jpg"/>
          <p:cNvPicPr>
            <a:picLocks noChangeAspect="1"/>
          </p:cNvPicPr>
          <p:nvPr/>
        </p:nvPicPr>
        <p:blipFill>
          <a:blip r:embed="rId2"/>
          <a:srcRect t="67500" r="65312"/>
          <a:stretch>
            <a:fillRect/>
          </a:stretch>
        </p:blipFill>
        <p:spPr>
          <a:xfrm rot="15847614">
            <a:off x="5389578" y="3254612"/>
            <a:ext cx="2214546" cy="2205916"/>
          </a:xfrm>
          <a:prstGeom prst="teardrop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9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9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9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9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7px-CaesarsPalaceInteri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35798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>
            <a:blip r:embed="rId3"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0"/>
            <a:ext cx="642910" cy="6858000"/>
          </a:xfrm>
          <a:prstGeom prst="rect">
            <a:avLst/>
          </a:prstGeom>
          <a:blipFill>
            <a:blip r:embed="rId3"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0"/>
            <a:ext cx="142876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0"/>
            <a:ext cx="642942" cy="6858000"/>
          </a:xfrm>
          <a:prstGeom prst="rect">
            <a:avLst/>
          </a:prstGeom>
          <a:blipFill>
            <a:blip r:embed="rId3"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>
            <a:blip r:embed="rId3">
              <a:lum bright="-30000" contrast="40000"/>
            </a:blip>
            <a:stretch>
              <a:fillRect/>
            </a:stretch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429652" y="0"/>
            <a:ext cx="142876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traso"/>
          <p:cNvSpPr/>
          <p:nvPr/>
        </p:nvSpPr>
        <p:spPr>
          <a:xfrm rot="16200000">
            <a:off x="1178721" y="250007"/>
            <a:ext cx="6857998" cy="6357980"/>
          </a:xfrm>
          <a:prstGeom prst="flowChartDelay">
            <a:avLst/>
          </a:prstGeom>
          <a:solidFill>
            <a:schemeClr val="tx2">
              <a:lumMod val="25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traso"/>
          <p:cNvSpPr/>
          <p:nvPr/>
        </p:nvSpPr>
        <p:spPr>
          <a:xfrm rot="16200000">
            <a:off x="1178722" y="250007"/>
            <a:ext cx="6857998" cy="6357982"/>
          </a:xfrm>
          <a:prstGeom prst="flowChartDelay">
            <a:avLst/>
          </a:prstGeom>
          <a:solidFill>
            <a:schemeClr val="tx2">
              <a:lumMod val="25000"/>
              <a:alpha val="6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14282" y="214290"/>
            <a:ext cx="8643998" cy="628654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00034" y="500042"/>
            <a:ext cx="8072494" cy="571504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85852" y="1643050"/>
            <a:ext cx="66437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Con la legalización del juego en 1931 comienza la expansión de Las Vegas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En 1941 se empezaron a construir grandes hoteles con casino de juego. Los primeros fueron "El Rancho Las Vegas" y "La Última Frontera". Es conocido que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muchos de los primeros inversores procedían del sindicato del crimen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; El </a:t>
            </a:r>
            <a:r>
              <a:rPr lang="es-ES" sz="2400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Flamingo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, el primer gran hotel y uno de los más emblemáticos,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fue mandado construir por el gánster </a:t>
            </a:r>
            <a:r>
              <a:rPr lang="es-ES" sz="2400" b="1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Bugsy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 </a:t>
            </a:r>
            <a:r>
              <a:rPr lang="es-ES" sz="2400" b="1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Siegel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</a:t>
            </a:r>
          </a:p>
          <a:p>
            <a:endParaRPr lang="es-ES" sz="24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gcon-2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629144" cy="6858000"/>
          </a:xfrm>
          <a:prstGeom prst="rtTriangle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85720" y="214290"/>
            <a:ext cx="8572560" cy="628654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00034" y="500042"/>
            <a:ext cx="8072494" cy="571504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85852" y="2143116"/>
            <a:ext cx="61436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Las Vegas es la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ciudad que más ha crecido de los Estados Unidos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En 1940 no llegaba a 40.000 habitantes, en 1954 tenía 54.000 habitantes, en 1995 su área metropolitana llegó al millón de habitantes, en 2003 a 1.580.000 y en 2008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supera ya los 1.800.000 habitantes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Cada mes miles de personas se instalan en Las Vegas.</a:t>
            </a:r>
          </a:p>
          <a:p>
            <a:endParaRPr lang="es-ES" sz="24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9148" y="0"/>
            <a:ext cx="5734851" cy="6734292"/>
          </a:xfrm>
          <a:prstGeom prst="chevron">
            <a:avLst>
              <a:gd name="adj" fmla="val 72259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57166"/>
            <a:ext cx="5524507" cy="6288756"/>
          </a:xfrm>
          <a:prstGeom prst="chevron">
            <a:avLst>
              <a:gd name="adj" fmla="val 66833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3732645" cy="5429264"/>
          </a:xfrm>
          <a:prstGeom prst="chevron">
            <a:avLst>
              <a:gd name="adj" fmla="val 78594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7 Imagen" descr="las-vegas-stri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1143039" y="6857998"/>
            <a:ext cx="71438" cy="457187"/>
          </a:xfrm>
          <a:prstGeom prst="chevron">
            <a:avLst>
              <a:gd name="adj" fmla="val 78594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8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5000596" cy="6858000"/>
          </a:xfrm>
          <a:prstGeom prst="chevron">
            <a:avLst>
              <a:gd name="adj" fmla="val 72259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9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785918" y="214290"/>
            <a:ext cx="5286412" cy="6461170"/>
          </a:xfrm>
          <a:prstGeom prst="chevron">
            <a:avLst>
              <a:gd name="adj" fmla="val 72227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10 Imagen" descr="las-vegas-str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143372" y="857232"/>
            <a:ext cx="4187417" cy="5072074"/>
          </a:xfrm>
          <a:prstGeom prst="chevron">
            <a:avLst>
              <a:gd name="adj" fmla="val 74368"/>
            </a:avLst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14282" y="214290"/>
            <a:ext cx="8643998" cy="628654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00034" y="500042"/>
            <a:ext cx="8072494" cy="571504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85852" y="1214422"/>
            <a:ext cx="63579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Como complemento a las salas de juego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hacia 1950 se incorpora a la oferta la actividad musical, luego la teatral y a éstas se ha incorporado en la actualidad el circo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El famosísimo Circo del Sol tiene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espectáculos  f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ijos en Las Vegas.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Es una ciudad que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necesita ofrecer siempre algo nuevo para atraer a los turistas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 En los años treinta fue el juego, el alcohol y la prostitución, luego vendrían las actuaciones musicales, las 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bodas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 y divorcios </a:t>
            </a:r>
            <a:r>
              <a:rPr lang="es-ES" sz="2400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express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, 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hoy el entretenimiento familiar y otros ganchos como la supresión de impuestos, como el de la renta</a:t>
            </a:r>
            <a:endParaRPr lang="es-ES" sz="2400" dirty="0">
              <a:solidFill>
                <a:sysClr val="windowText" lastClr="0000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Bellagio-front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Bellagio-front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rgbClr val="00206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3429000"/>
          </a:xfrm>
          <a:prstGeom prst="rtTriangle">
            <a:avLst/>
          </a:prstGeom>
          <a:solidFill>
            <a:srgbClr val="00206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00562" cy="3429000"/>
          </a:xfrm>
          <a:prstGeom prst="rtTriangle">
            <a:avLst/>
          </a:prstGeom>
          <a:solidFill>
            <a:srgbClr val="00206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solidFill>
            <a:srgbClr val="00206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  <a:alpha val="49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Las Vegas 2 The Mavericks - Dance The Night Away - www.torrentazos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>
              <a:lum contrast="40000"/>
            </a:blip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dondear rectángulo de esquina diagonal"/>
          <p:cNvSpPr/>
          <p:nvPr/>
        </p:nvSpPr>
        <p:spPr>
          <a:xfrm>
            <a:off x="714348" y="714356"/>
            <a:ext cx="7715304" cy="5214974"/>
          </a:xfrm>
          <a:prstGeom prst="round2DiagRect">
            <a:avLst>
              <a:gd name="adj1" fmla="val 41237"/>
              <a:gd name="adj2" fmla="val 428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2571744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6600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Vivian" pitchFamily="2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14282" y="214290"/>
            <a:ext cx="8715436" cy="6286544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500034" y="500042"/>
            <a:ext cx="8072494" cy="571504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428728" y="1785926"/>
            <a:ext cx="63579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Siempre fue una ciudad al borde de la legalidad ofreciendo a sus vecinos de Los </a:t>
            </a:r>
            <a:r>
              <a:rPr lang="es-ES" sz="2400" b="1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Angeles</a:t>
            </a:r>
            <a:r>
              <a:rPr lang="es-ES" sz="2400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 lo que esta les prohibía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.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Muchos hoteles tienen el atractivo de reproducir en sus instalaciones distintos lugares famosos de otros países, como La torre </a:t>
            </a:r>
            <a:r>
              <a:rPr lang="es-ES" sz="2400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Eifel</a:t>
            </a:r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, los canales venecianos etc.</a:t>
            </a:r>
          </a:p>
          <a:p>
            <a:r>
              <a:rPr lang="es-ES" sz="2400" dirty="0" smtClean="0">
                <a:solidFill>
                  <a:sysClr val="windowText" lastClr="000000"/>
                </a:solidFill>
                <a:latin typeface="Script MT Bold" pitchFamily="66" charset="0"/>
              </a:rPr>
              <a:t>Disfruten el espectáculo</a:t>
            </a:r>
          </a:p>
          <a:p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_Vegas_Caes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as_Vegas_Caesars.jpg"/>
          <p:cNvPicPr>
            <a:picLocks noChangeAspect="1"/>
          </p:cNvPicPr>
          <p:nvPr/>
        </p:nvPicPr>
        <p:blipFill>
          <a:blip r:embed="rId2"/>
          <a:srcRect l="63958"/>
          <a:stretch>
            <a:fillRect/>
          </a:stretch>
        </p:blipFill>
        <p:spPr>
          <a:xfrm>
            <a:off x="0" y="0"/>
            <a:ext cx="3295640" cy="685800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5 Imagen" descr="Las_Vegas_Caesars.jpg"/>
          <p:cNvPicPr>
            <a:picLocks noChangeAspect="1"/>
          </p:cNvPicPr>
          <p:nvPr/>
        </p:nvPicPr>
        <p:blipFill>
          <a:blip r:embed="rId2"/>
          <a:srcRect l="63958"/>
          <a:stretch>
            <a:fillRect/>
          </a:stretch>
        </p:blipFill>
        <p:spPr>
          <a:xfrm>
            <a:off x="1571604" y="0"/>
            <a:ext cx="3295640" cy="685800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6 Imagen" descr="Las_Vegas_Caesars.jpg"/>
          <p:cNvPicPr>
            <a:picLocks noChangeAspect="1"/>
          </p:cNvPicPr>
          <p:nvPr/>
        </p:nvPicPr>
        <p:blipFill>
          <a:blip r:embed="rId2"/>
          <a:srcRect l="63958"/>
          <a:stretch>
            <a:fillRect/>
          </a:stretch>
        </p:blipFill>
        <p:spPr>
          <a:xfrm>
            <a:off x="3143240" y="0"/>
            <a:ext cx="3295640" cy="685800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8" name="7 Imagen" descr="Las_Vegas_Caesars.jpg"/>
          <p:cNvPicPr>
            <a:picLocks noChangeAspect="1"/>
          </p:cNvPicPr>
          <p:nvPr/>
        </p:nvPicPr>
        <p:blipFill>
          <a:blip r:embed="rId2"/>
          <a:srcRect l="63958"/>
          <a:stretch>
            <a:fillRect/>
          </a:stretch>
        </p:blipFill>
        <p:spPr>
          <a:xfrm>
            <a:off x="4500562" y="0"/>
            <a:ext cx="3295640" cy="685800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9" name="8 Imagen" descr="Las_Vegas_Caesars.jpg"/>
          <p:cNvPicPr>
            <a:picLocks noChangeAspect="1"/>
          </p:cNvPicPr>
          <p:nvPr/>
        </p:nvPicPr>
        <p:blipFill>
          <a:blip r:embed="rId2"/>
          <a:srcRect l="63958"/>
          <a:stretch>
            <a:fillRect/>
          </a:stretch>
        </p:blipFill>
        <p:spPr>
          <a:xfrm>
            <a:off x="5848360" y="0"/>
            <a:ext cx="3295640" cy="685800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4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ga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star7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vega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57166"/>
            <a:ext cx="8224862" cy="6168647"/>
          </a:xfrm>
          <a:prstGeom prst="star7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vega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785794"/>
            <a:ext cx="6904051" cy="5178039"/>
          </a:xfrm>
          <a:prstGeom prst="star7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xor-Hotel-Las-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uxor-Hotel-Las-Vegas.jpg"/>
          <p:cNvPicPr>
            <a:picLocks noChangeAspect="1"/>
          </p:cNvPicPr>
          <p:nvPr/>
        </p:nvPicPr>
        <p:blipFill>
          <a:blip r:embed="rId2"/>
          <a:srcRect l="13177" t="24861" r="55573" b="36597"/>
          <a:stretch>
            <a:fillRect/>
          </a:stretch>
        </p:blipFill>
        <p:spPr>
          <a:xfrm>
            <a:off x="785786" y="0"/>
            <a:ext cx="3643338" cy="337008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Luxor-Hotel-Las-Vegas.jpg"/>
          <p:cNvPicPr>
            <a:picLocks noChangeAspect="1"/>
          </p:cNvPicPr>
          <p:nvPr/>
        </p:nvPicPr>
        <p:blipFill>
          <a:blip r:embed="rId2"/>
          <a:srcRect l="13177" t="24861" r="55573" b="36597"/>
          <a:stretch>
            <a:fillRect/>
          </a:stretch>
        </p:blipFill>
        <p:spPr>
          <a:xfrm>
            <a:off x="4643438" y="3487912"/>
            <a:ext cx="3643338" cy="337008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6 Rectángulo"/>
          <p:cNvSpPr/>
          <p:nvPr/>
        </p:nvSpPr>
        <p:spPr>
          <a:xfrm>
            <a:off x="785786" y="3500414"/>
            <a:ext cx="3643338" cy="3357586"/>
          </a:xfrm>
          <a:prstGeom prst="rect">
            <a:avLst/>
          </a:prstGeom>
          <a:gradFill flip="none" rotWithShape="1">
            <a:gsLst>
              <a:gs pos="53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3643338" cy="3357586"/>
          </a:xfrm>
          <a:prstGeom prst="rect">
            <a:avLst/>
          </a:prstGeom>
          <a:gradFill flip="none" rotWithShape="1">
            <a:gsLst>
              <a:gs pos="53000">
                <a:srgbClr val="E6DCAC">
                  <a:alpha val="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0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5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857224" y="0"/>
            <a:ext cx="857224" cy="685800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6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1714480" y="0"/>
            <a:ext cx="857224" cy="685800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8" name="7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2571736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9" name="8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3428992" y="0"/>
            <a:ext cx="857224" cy="685800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10" name="9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4286248" y="0"/>
            <a:ext cx="857224" cy="685800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11" name="10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5143504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2" name="11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6000760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3" name="12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6858016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4" name="13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7643834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5" name="14 Imagen" descr="vegas-2.jpg"/>
          <p:cNvPicPr>
            <a:picLocks noChangeAspect="1"/>
          </p:cNvPicPr>
          <p:nvPr/>
        </p:nvPicPr>
        <p:blipFill>
          <a:blip r:embed="rId2"/>
          <a:srcRect l="86518" b="52222"/>
          <a:stretch>
            <a:fillRect/>
          </a:stretch>
        </p:blipFill>
        <p:spPr>
          <a:xfrm>
            <a:off x="8286776" y="0"/>
            <a:ext cx="857224" cy="685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_Eiffel_(Las_Vegas)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Torre_Eiffel_(Las_Vegas) (1).jpg"/>
          <p:cNvPicPr>
            <a:picLocks noChangeAspect="1"/>
          </p:cNvPicPr>
          <p:nvPr/>
        </p:nvPicPr>
        <p:blipFill>
          <a:blip r:embed="rId3" cstate="print"/>
          <a:srcRect l="26458" r="50104" b="20833"/>
          <a:stretch>
            <a:fillRect/>
          </a:stretch>
        </p:blipFill>
        <p:spPr>
          <a:xfrm>
            <a:off x="-428660" y="6500834"/>
            <a:ext cx="102037" cy="142852"/>
          </a:xfrm>
          <a:prstGeom prst="teardrop">
            <a:avLst>
              <a:gd name="adj" fmla="val 200000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5 Lágrima"/>
          <p:cNvSpPr/>
          <p:nvPr/>
        </p:nvSpPr>
        <p:spPr>
          <a:xfrm rot="829718">
            <a:off x="259176" y="2105006"/>
            <a:ext cx="4410775" cy="4497091"/>
          </a:xfrm>
          <a:prstGeom prst="teardrop">
            <a:avLst>
              <a:gd name="adj" fmla="val 10594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357158" y="214290"/>
            <a:ext cx="2000264" cy="6429420"/>
          </a:xfrm>
          <a:prstGeom prst="round2DiagRect">
            <a:avLst>
              <a:gd name="adj1" fmla="val 5000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8572528" y="3357562"/>
            <a:ext cx="285752" cy="71438"/>
          </a:xfrm>
          <a:prstGeom prst="frame">
            <a:avLst>
              <a:gd name="adj1" fmla="val 645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21008510">
            <a:off x="272063" y="494325"/>
            <a:ext cx="3571900" cy="3486168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72415">
            <a:off x="1397854" y="1407825"/>
            <a:ext cx="3571900" cy="3486168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872415">
            <a:off x="2612300" y="2550833"/>
            <a:ext cx="3571900" cy="3486168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08488">
            <a:off x="4117033" y="3556826"/>
            <a:ext cx="3378887" cy="3290208"/>
          </a:xfrm>
          <a:prstGeom prst="teardrop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858108"/>
          </a:xfrm>
          <a:prstGeom prst="blockArc">
            <a:avLst>
              <a:gd name="adj1" fmla="val 8228539"/>
              <a:gd name="adj2" fmla="val 2646366"/>
              <a:gd name="adj3" fmla="val 21538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3071864" y="7500966"/>
            <a:ext cx="214312" cy="3428976"/>
          </a:xfrm>
          <a:prstGeom prst="blockArc">
            <a:avLst>
              <a:gd name="adj1" fmla="val 10858068"/>
              <a:gd name="adj2" fmla="val 21430373"/>
              <a:gd name="adj3" fmla="val 15980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095374"/>
            <a:ext cx="6705616" cy="5762626"/>
          </a:xfrm>
          <a:prstGeom prst="blockArc">
            <a:avLst>
              <a:gd name="adj1" fmla="val 8228539"/>
              <a:gd name="adj2" fmla="val 2646366"/>
              <a:gd name="adj3" fmla="val 21538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000240"/>
            <a:ext cx="4357718" cy="3744906"/>
          </a:xfrm>
          <a:prstGeom prst="blockArc">
            <a:avLst>
              <a:gd name="adj1" fmla="val 7925538"/>
              <a:gd name="adj2" fmla="val 2646366"/>
              <a:gd name="adj3" fmla="val 21538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wallpaperVenetian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2571744"/>
            <a:ext cx="2981527" cy="2562244"/>
          </a:xfrm>
          <a:prstGeom prst="blockArc">
            <a:avLst>
              <a:gd name="adj1" fmla="val 7925538"/>
              <a:gd name="adj2" fmla="val 2646366"/>
              <a:gd name="adj3" fmla="val 21538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ga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at-nigh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tian-casino-cana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643716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8148" y="0"/>
            <a:ext cx="57147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venetian-casino-cana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16488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venetian-casino-cana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2" name="11 Rectángulo"/>
          <p:cNvSpPr/>
          <p:nvPr/>
        </p:nvSpPr>
        <p:spPr>
          <a:xfrm>
            <a:off x="571472" y="0"/>
            <a:ext cx="14287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429652" y="0"/>
            <a:ext cx="142876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age-de-jueg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ombo"/>
          <p:cNvSpPr/>
          <p:nvPr/>
        </p:nvSpPr>
        <p:spPr>
          <a:xfrm>
            <a:off x="4500562" y="3071810"/>
            <a:ext cx="4643438" cy="3786190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4714876" y="3286124"/>
            <a:ext cx="4143404" cy="3286124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 sz="48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auhaus 93" pitchFamily="82" charset="0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714348" y="5786454"/>
            <a:ext cx="6000792" cy="1071546"/>
          </a:xfrm>
          <a:prstGeom prst="roundRect">
            <a:avLst/>
          </a:prstGeom>
          <a:gradFill flip="none" rotWithShape="1">
            <a:gsLst>
              <a:gs pos="73000">
                <a:srgbClr val="CC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72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 Noche</a:t>
            </a:r>
            <a:endParaRPr lang="es-ES" sz="7200" b="1" dirty="0">
              <a:ln>
                <a:solidFill>
                  <a:schemeClr val="bg1"/>
                </a:solidFill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11_kriz_las_veg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011_kriz_las_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41BF1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6-LVCV-Hotel Venetian Courtyard Las Vegas.jpg"/>
          <p:cNvPicPr>
            <a:picLocks noGrp="1" noChangeAspect="1"/>
          </p:cNvPicPr>
          <p:nvPr>
            <p:ph idx="1"/>
          </p:nvPr>
        </p:nvPicPr>
        <p:blipFill>
          <a:blip r:embed="rId2"/>
          <a:srcRect b="8333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36-LVCV-Hotel Venetian Courtyard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moon">
            <a:avLst>
              <a:gd name="adj" fmla="val 25000"/>
            </a:avLst>
          </a:prstGeom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36-LVCV-Hotel Venetian Courtyard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moon">
            <a:avLst>
              <a:gd name="adj" fmla="val 25000"/>
            </a:avLst>
          </a:prstGeom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643438" y="0"/>
            <a:ext cx="4500562" cy="68580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Las_Vegas_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08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143240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778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214974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0"/>
            <a:ext cx="1071538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86644" y="0"/>
            <a:ext cx="928694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solidFill>
            <a:srgbClr val="C00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5" name="4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corner">
            <a:avLst>
              <a:gd name="adj1" fmla="val 17651"/>
              <a:gd name="adj2" fmla="val 2769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7143768" cy="5550398"/>
          </a:xfrm>
          <a:prstGeom prst="corner">
            <a:avLst>
              <a:gd name="adj1" fmla="val 17651"/>
              <a:gd name="adj2" fmla="val 24945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0"/>
            <a:ext cx="5715008" cy="4478804"/>
          </a:xfrm>
          <a:prstGeom prst="corner">
            <a:avLst>
              <a:gd name="adj1" fmla="val 20203"/>
              <a:gd name="adj2" fmla="val 2769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0"/>
            <a:ext cx="4357686" cy="3550086"/>
          </a:xfrm>
          <a:prstGeom prst="corner">
            <a:avLst>
              <a:gd name="adj1" fmla="val 25163"/>
              <a:gd name="adj2" fmla="val 2769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1275594277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0"/>
            <a:ext cx="3286116" cy="2621368"/>
          </a:xfrm>
          <a:prstGeom prst="corner">
            <a:avLst>
              <a:gd name="adj1" fmla="val 30856"/>
              <a:gd name="adj2" fmla="val 2769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1275594277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2715900" y="-1071594"/>
            <a:ext cx="157024" cy="105316"/>
          </a:xfrm>
          <a:prstGeom prst="corner">
            <a:avLst>
              <a:gd name="adj1" fmla="val 35400"/>
              <a:gd name="adj2" fmla="val 45867"/>
            </a:avLst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llys las veg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traso"/>
          <p:cNvSpPr/>
          <p:nvPr/>
        </p:nvSpPr>
        <p:spPr>
          <a:xfrm>
            <a:off x="2285984" y="4857760"/>
            <a:ext cx="45719" cy="71438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rot="16200000">
            <a:off x="1143000" y="-1143000"/>
            <a:ext cx="6858000" cy="9144000"/>
          </a:xfrm>
          <a:prstGeom prst="flowChartDelay">
            <a:avLst/>
          </a:prstGeom>
          <a:solidFill>
            <a:srgbClr val="CC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traso"/>
          <p:cNvSpPr/>
          <p:nvPr/>
        </p:nvSpPr>
        <p:spPr>
          <a:xfrm rot="16200000">
            <a:off x="1674011" y="-611989"/>
            <a:ext cx="5795978" cy="9144000"/>
          </a:xfrm>
          <a:prstGeom prst="flowChartDelay">
            <a:avLst/>
          </a:prstGeom>
          <a:solidFill>
            <a:srgbClr val="CC66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traso"/>
          <p:cNvSpPr/>
          <p:nvPr/>
        </p:nvSpPr>
        <p:spPr>
          <a:xfrm rot="16200000">
            <a:off x="2321715" y="35715"/>
            <a:ext cx="4500570" cy="9144000"/>
          </a:xfrm>
          <a:prstGeom prst="flowChartDelay">
            <a:avLst/>
          </a:prstGeom>
          <a:solidFill>
            <a:srgbClr val="9E4F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 rot="16200000">
            <a:off x="2750343" y="464343"/>
            <a:ext cx="3643314" cy="9144000"/>
          </a:xfrm>
          <a:prstGeom prst="flowChartDelay">
            <a:avLst/>
          </a:prstGeom>
          <a:solidFill>
            <a:srgbClr val="763B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traso"/>
          <p:cNvSpPr/>
          <p:nvPr/>
        </p:nvSpPr>
        <p:spPr>
          <a:xfrm rot="16200000">
            <a:off x="3321847" y="1035847"/>
            <a:ext cx="2500306" cy="9144000"/>
          </a:xfrm>
          <a:prstGeom prst="flowChartDelay">
            <a:avLst/>
          </a:prstGeom>
          <a:solidFill>
            <a:srgbClr val="603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ino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480"/>
            <a:ext cx="9144000" cy="5643602"/>
          </a:xfrm>
          <a:prstGeom prst="rect">
            <a:avLst/>
          </a:prstGeom>
          <a:solidFill>
            <a:srgbClr val="7030A0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asino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e-frem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apecio"/>
          <p:cNvSpPr/>
          <p:nvPr/>
        </p:nvSpPr>
        <p:spPr>
          <a:xfrm flipV="1">
            <a:off x="0" y="0"/>
            <a:ext cx="9144000" cy="6858000"/>
          </a:xfrm>
          <a:prstGeom prst="trapezoid">
            <a:avLst/>
          </a:prstGeom>
          <a:gradFill>
            <a:gsLst>
              <a:gs pos="72000">
                <a:srgbClr val="763B00">
                  <a:alpha val="1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714480" cy="6858000"/>
          </a:xfrm>
          <a:prstGeom prst="rtTriangle">
            <a:avLst/>
          </a:prstGeom>
          <a:gradFill>
            <a:gsLst>
              <a:gs pos="72000">
                <a:srgbClr val="763B00">
                  <a:alpha val="1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7429520" y="0"/>
            <a:ext cx="1714480" cy="6858000"/>
          </a:xfrm>
          <a:prstGeom prst="rtTriangle">
            <a:avLst/>
          </a:prstGeom>
          <a:gradFill>
            <a:gsLst>
              <a:gs pos="72000">
                <a:srgbClr val="763B00">
                  <a:alpha val="15000"/>
                </a:srgb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agio_las_veg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E4F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ellagio_las_veg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Las vegas 1 The Mavericks - All You Ever Do Is Bring Me Down - www.torrentazos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files3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files3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diamond">
            <a:avLst/>
          </a:prstGeom>
          <a:ln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ombo"/>
          <p:cNvSpPr/>
          <p:nvPr/>
        </p:nvSpPr>
        <p:spPr>
          <a:xfrm>
            <a:off x="642910" y="0"/>
            <a:ext cx="7715304" cy="6858000"/>
          </a:xfrm>
          <a:prstGeom prst="diamond">
            <a:avLst/>
          </a:prstGeom>
          <a:solidFill>
            <a:srgbClr val="F3CD89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files3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-1"/>
            <a:ext cx="6286544" cy="6858001"/>
          </a:xfrm>
          <a:prstGeom prst="diamond">
            <a:avLst/>
          </a:prstGeom>
          <a:ln>
            <a:solidFill>
              <a:schemeClr val="tx1">
                <a:lumMod val="9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1357314" y="1357314"/>
            <a:ext cx="6858000" cy="4143372"/>
          </a:xfrm>
          <a:prstGeom prst="triangle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536157" y="1250157"/>
            <a:ext cx="6929438" cy="4286248"/>
          </a:xfrm>
          <a:prstGeom prst="triangle">
            <a:avLst>
              <a:gd name="adj" fmla="val 50278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3214686"/>
          </a:xfrm>
          <a:prstGeom prst="triangle">
            <a:avLst>
              <a:gd name="adj" fmla="val 51042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 flipV="1">
            <a:off x="0" y="3643314"/>
            <a:ext cx="9144000" cy="3214686"/>
          </a:xfrm>
          <a:prstGeom prst="triangle">
            <a:avLst>
              <a:gd name="adj" fmla="val 50834"/>
            </a:avLst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dcanalshop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8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87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9E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857224" y="857232"/>
            <a:ext cx="7439044" cy="5286412"/>
          </a:xfrm>
          <a:prstGeom prst="frame">
            <a:avLst>
              <a:gd name="adj1" fmla="val 9858"/>
            </a:avLst>
          </a:prstGeom>
          <a:solidFill>
            <a:srgbClr val="9E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00166" y="1500174"/>
            <a:ext cx="6143668" cy="4000528"/>
          </a:xfrm>
          <a:prstGeom prst="frame">
            <a:avLst>
              <a:gd name="adj1" fmla="val 11763"/>
            </a:avLst>
          </a:prstGeom>
          <a:solidFill>
            <a:srgbClr val="9E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071670" y="2143116"/>
            <a:ext cx="5000660" cy="2786082"/>
          </a:xfrm>
          <a:prstGeom prst="frame">
            <a:avLst>
              <a:gd name="adj1" fmla="val 17751"/>
            </a:avLst>
          </a:prstGeom>
          <a:solidFill>
            <a:srgbClr val="9E4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Las vegas Wallpaper__yv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pentagon">
            <a:avLst/>
          </a:prstGeom>
          <a:ln>
            <a:noFill/>
          </a:ln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4643438" cy="2643182"/>
          </a:xfrm>
          <a:prstGeom prst="rtTriangle">
            <a:avLst/>
          </a:prstGeom>
          <a:solidFill>
            <a:srgbClr val="D18E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4572000" cy="2571744"/>
          </a:xfrm>
          <a:prstGeom prst="rtTriangle">
            <a:avLst/>
          </a:prstGeom>
          <a:solidFill>
            <a:srgbClr val="D18E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-1285888" y="3857632"/>
            <a:ext cx="4286256" cy="1714480"/>
          </a:xfrm>
          <a:prstGeom prst="rtTriangle">
            <a:avLst/>
          </a:prstGeom>
          <a:solidFill>
            <a:srgbClr val="D18E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6148378" y="3862378"/>
            <a:ext cx="4286256" cy="1704988"/>
          </a:xfrm>
          <a:prstGeom prst="rtTriangle">
            <a:avLst/>
          </a:prstGeom>
          <a:solidFill>
            <a:srgbClr val="D18E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-090408-las-vegas-15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2954"/>
            </a:avLst>
          </a:prstGeom>
          <a:solidFill>
            <a:srgbClr val="9E4F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1000108"/>
            <a:ext cx="7072362" cy="4857784"/>
          </a:xfrm>
          <a:prstGeom prst="donut">
            <a:avLst>
              <a:gd name="adj" fmla="val 16606"/>
            </a:avLst>
          </a:prstGeom>
          <a:solidFill>
            <a:srgbClr val="DE6F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71670" y="1928802"/>
            <a:ext cx="4929222" cy="3000396"/>
          </a:xfrm>
          <a:prstGeom prst="donut">
            <a:avLst>
              <a:gd name="adj" fmla="val 24828"/>
            </a:avLst>
          </a:prstGeom>
          <a:solidFill>
            <a:srgbClr val="9E4F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mo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vegas-mor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03000">
              <a:alpha val="8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28612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357562"/>
            <a:ext cx="4572000" cy="350043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4500562" cy="328612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3357562"/>
            <a:ext cx="4500562" cy="350043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_-_Las_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3428992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785918" y="0"/>
            <a:ext cx="3428992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643306" y="0"/>
            <a:ext cx="3428992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715008" y="0"/>
            <a:ext cx="3428992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_las_vega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285720" y="0"/>
            <a:ext cx="2071702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80000">
                <a:srgbClr val="603000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2500298" y="0"/>
            <a:ext cx="2071702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80000">
                <a:srgbClr val="603000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4643438" y="0"/>
            <a:ext cx="2071702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80000">
                <a:srgbClr val="603000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6786578" y="0"/>
            <a:ext cx="2071702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80000">
                <a:srgbClr val="603000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-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3B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3B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_cas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8929718" cy="6858000"/>
          </a:xfrm>
          <a:prstGeom prst="diamond">
            <a:avLst/>
          </a:prstGeom>
          <a:gradFill flip="none" rotWithShape="1">
            <a:gsLst>
              <a:gs pos="80000">
                <a:srgbClr val="DE6F00">
                  <a:alpha val="5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357686" cy="3357562"/>
          </a:xfrm>
          <a:prstGeom prst="rtTriangle">
            <a:avLst/>
          </a:prstGeom>
          <a:gradFill>
            <a:gsLst>
              <a:gs pos="80000">
                <a:srgbClr val="DE6F00">
                  <a:alpha val="5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3500438"/>
          </a:xfrm>
          <a:prstGeom prst="rtTriangle">
            <a:avLst/>
          </a:prstGeom>
          <a:gradFill>
            <a:gsLst>
              <a:gs pos="80000">
                <a:srgbClr val="DE6F00">
                  <a:alpha val="5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500439"/>
            <a:ext cx="4357686" cy="3357562"/>
          </a:xfrm>
          <a:prstGeom prst="rtTriangle">
            <a:avLst/>
          </a:prstGeom>
          <a:gradFill>
            <a:gsLst>
              <a:gs pos="80000">
                <a:srgbClr val="DE6F00">
                  <a:alpha val="5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357562"/>
            <a:ext cx="4572000" cy="3500438"/>
          </a:xfrm>
          <a:prstGeom prst="rtTriangle">
            <a:avLst/>
          </a:prstGeom>
          <a:gradFill>
            <a:gsLst>
              <a:gs pos="80000">
                <a:srgbClr val="DE6F00">
                  <a:alpha val="56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night.jpg"/>
          <p:cNvPicPr>
            <a:picLocks noChangeAspect="1"/>
          </p:cNvPicPr>
          <p:nvPr/>
        </p:nvPicPr>
        <p:blipFill>
          <a:blip r:embed="rId2"/>
          <a:srcRect b="1041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92421">
            <a:off x="1317523" y="3424903"/>
            <a:ext cx="3320673" cy="3254570"/>
          </a:xfrm>
          <a:prstGeom prst="teardrop">
            <a:avLst/>
          </a:prstGeom>
          <a:gradFill flip="none" rotWithShape="1">
            <a:gsLst>
              <a:gs pos="60000">
                <a:srgbClr val="F3CD89">
                  <a:alpha val="6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4857751" y="642917"/>
            <a:ext cx="3268633" cy="3071834"/>
          </a:xfrm>
          <a:prstGeom prst="teardrop">
            <a:avLst/>
          </a:prstGeom>
          <a:gradFill flip="none" rotWithShape="1">
            <a:gsLst>
              <a:gs pos="60000">
                <a:srgbClr val="F3CD89">
                  <a:alpha val="6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758206">
            <a:off x="1695909" y="127830"/>
            <a:ext cx="3246232" cy="3318076"/>
          </a:xfrm>
          <a:prstGeom prst="teardrop">
            <a:avLst/>
          </a:prstGeom>
          <a:gradFill flip="none" rotWithShape="1">
            <a:gsLst>
              <a:gs pos="60000">
                <a:srgbClr val="F3CD89">
                  <a:alpha val="6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630074">
            <a:off x="4717704" y="3788728"/>
            <a:ext cx="3061352" cy="3138173"/>
          </a:xfrm>
          <a:prstGeom prst="teardrop">
            <a:avLst/>
          </a:prstGeom>
          <a:gradFill flip="none" rotWithShape="1">
            <a:gsLst>
              <a:gs pos="60000">
                <a:srgbClr val="F3CD89">
                  <a:alpha val="62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nevada-u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gradFill flip="none" rotWithShape="1">
            <a:gsLst>
              <a:gs pos="61000">
                <a:srgbClr val="002060">
                  <a:alpha val="6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61000">
                <a:srgbClr val="002060">
                  <a:alpha val="6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gradFill>
            <a:gsLst>
              <a:gs pos="61000">
                <a:srgbClr val="002060">
                  <a:alpha val="6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Hotel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9144000" cy="6858000"/>
          </a:xfrm>
          <a:prstGeom prst="moon">
            <a:avLst>
              <a:gd name="adj" fmla="val 28270"/>
            </a:avLst>
          </a:prstGeom>
          <a:solidFill>
            <a:srgbClr val="53247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643174" y="0"/>
            <a:ext cx="6500826" cy="6634162"/>
          </a:xfrm>
          <a:prstGeom prst="moon">
            <a:avLst>
              <a:gd name="adj" fmla="val 28270"/>
            </a:avLst>
          </a:prstGeom>
          <a:solidFill>
            <a:srgbClr val="7A34AE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00562" y="214290"/>
            <a:ext cx="4643438" cy="6143668"/>
          </a:xfrm>
          <a:prstGeom prst="moon">
            <a:avLst>
              <a:gd name="adj" fmla="val 33603"/>
            </a:avLst>
          </a:prstGeom>
          <a:solidFill>
            <a:srgbClr val="AA72D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9144000" cy="6858000"/>
          </a:xfrm>
          <a:prstGeom prst="moon">
            <a:avLst>
              <a:gd name="adj" fmla="val 29572"/>
            </a:avLst>
          </a:prstGeom>
          <a:solidFill>
            <a:srgbClr val="532476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0"/>
            <a:ext cx="6357950" cy="6858000"/>
          </a:xfrm>
          <a:prstGeom prst="moon">
            <a:avLst>
              <a:gd name="adj" fmla="val 28270"/>
            </a:avLst>
          </a:prstGeom>
          <a:solidFill>
            <a:srgbClr val="7A34AE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357166"/>
            <a:ext cx="4357686" cy="6215106"/>
          </a:xfrm>
          <a:prstGeom prst="moon">
            <a:avLst>
              <a:gd name="adj" fmla="val 33603"/>
            </a:avLst>
          </a:prstGeom>
          <a:solidFill>
            <a:srgbClr val="AA72D4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Venetian-8-1024x6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857224" y="500042"/>
            <a:ext cx="3214710" cy="2714644"/>
          </a:xfrm>
          <a:prstGeom prst="frame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3071802" y="2071678"/>
            <a:ext cx="3214710" cy="2714644"/>
          </a:xfrm>
          <a:prstGeom prst="frame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143504" y="3429000"/>
            <a:ext cx="3214710" cy="2714644"/>
          </a:xfrm>
          <a:prstGeom prst="frame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333  L 0 0.333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333  L 0 0.333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L 0.25 0.33333  L 0 0.333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vegasinnevada-1680x1050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gradFill>
            <a:gsLst>
              <a:gs pos="53000">
                <a:srgbClr val="FF9F3F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gradFill flip="none" rotWithShape="1">
            <a:gsLst>
              <a:gs pos="53000">
                <a:srgbClr val="FF9F3F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gradFill>
            <a:gsLst>
              <a:gs pos="53000">
                <a:srgbClr val="FF9F3F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 - Montec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0"/>
            <a:ext cx="2214546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357290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0"/>
            <a:ext cx="2214546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643174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357554" y="0"/>
            <a:ext cx="2214546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071934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86314" y="0"/>
            <a:ext cx="2214546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0"/>
            <a:ext cx="2214546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929454" y="0"/>
            <a:ext cx="2214546" cy="6858000"/>
          </a:xfrm>
          <a:prstGeom prst="donut">
            <a:avLst/>
          </a:prstGeom>
          <a:solidFill>
            <a:srgbClr val="F3CD8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Strip-7884-TS-S1.jpg"/>
          <p:cNvPicPr>
            <a:picLocks noChangeAspect="1"/>
          </p:cNvPicPr>
          <p:nvPr/>
        </p:nvPicPr>
        <p:blipFill>
          <a:blip r:embed="rId2">
            <a:lum/>
          </a:blip>
          <a:srcRect b="4396"/>
          <a:stretch>
            <a:fillRect/>
          </a:stretch>
        </p:blipFill>
        <p:spPr>
          <a:xfrm>
            <a:off x="0" y="0"/>
            <a:ext cx="916922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nector fuera de página"/>
          <p:cNvSpPr/>
          <p:nvPr/>
        </p:nvSpPr>
        <p:spPr>
          <a:xfrm>
            <a:off x="214282" y="0"/>
            <a:ext cx="1714512" cy="6858000"/>
          </a:xfrm>
          <a:prstGeom prst="flowChartOffpageConnec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Las-Vegas-Strip-7884-TS-S1.jpg"/>
          <p:cNvPicPr>
            <a:picLocks noChangeAspect="1"/>
          </p:cNvPicPr>
          <p:nvPr/>
        </p:nvPicPr>
        <p:blipFill>
          <a:blip r:embed="rId2">
            <a:lum/>
          </a:blip>
          <a:srcRect b="4396"/>
          <a:stretch>
            <a:fillRect/>
          </a:stretch>
        </p:blipFill>
        <p:spPr>
          <a:xfrm>
            <a:off x="-24929" y="0"/>
            <a:ext cx="9169221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 del Casino 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>
            <a:off x="4429124" y="0"/>
            <a:ext cx="4714876" cy="6858000"/>
          </a:xfrm>
          <a:prstGeom prst="moon">
            <a:avLst>
              <a:gd name="adj" fmla="val 33603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429124" cy="6858000"/>
          </a:xfrm>
          <a:prstGeom prst="moon">
            <a:avLst>
              <a:gd name="adj" fmla="val 33603"/>
            </a:avLst>
          </a:prstGeom>
          <a:solidFill>
            <a:srgbClr val="DE6F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Las Vegas 2 The Mavericks - Dance The Night Away - www.torrentazos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-las-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206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laza-las-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857420" y="-285776"/>
            <a:ext cx="714348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ardwalk_ho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22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40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429256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15074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000892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715272" y="0"/>
            <a:ext cx="642910" cy="6858000"/>
          </a:xfrm>
          <a:prstGeom prst="rect">
            <a:avLst/>
          </a:prstGeom>
          <a:gradFill>
            <a:gsLst>
              <a:gs pos="57000">
                <a:schemeClr val="accent5">
                  <a:lumMod val="75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vegas-ho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0" y="0"/>
            <a:ext cx="9144000" cy="6858000"/>
          </a:xfrm>
          <a:prstGeom prst="halfFrame">
            <a:avLst>
              <a:gd name="adj1" fmla="val 10833"/>
              <a:gd name="adj2" fmla="val 13333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 flipV="1">
            <a:off x="0" y="0"/>
            <a:ext cx="9144000" cy="6858000"/>
          </a:xfrm>
          <a:prstGeom prst="halfFrame">
            <a:avLst>
              <a:gd name="adj1" fmla="val 10324"/>
              <a:gd name="adj2" fmla="val 13862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071538" y="1071546"/>
            <a:ext cx="7000892" cy="5000636"/>
          </a:xfrm>
          <a:prstGeom prst="halfFrame">
            <a:avLst>
              <a:gd name="adj1" fmla="val 18990"/>
              <a:gd name="adj2" fmla="val 20481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1071538" y="1071546"/>
            <a:ext cx="7000956" cy="5000660"/>
          </a:xfrm>
          <a:prstGeom prst="halfFrame">
            <a:avLst>
              <a:gd name="adj1" fmla="val 15167"/>
              <a:gd name="adj2" fmla="val 24996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2357422" y="2285992"/>
            <a:ext cx="4357686" cy="2571744"/>
          </a:xfrm>
          <a:prstGeom prst="halfFrame">
            <a:avLst>
              <a:gd name="adj1" fmla="val 22447"/>
              <a:gd name="adj2" fmla="val 31345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 flipV="1">
            <a:off x="2214546" y="2285992"/>
            <a:ext cx="4429188" cy="2571768"/>
          </a:xfrm>
          <a:prstGeom prst="halfFrame">
            <a:avLst>
              <a:gd name="adj1" fmla="val 19483"/>
              <a:gd name="adj2" fmla="val 35790"/>
            </a:avLst>
          </a:prstGeom>
          <a:gradFill>
            <a:gsLst>
              <a:gs pos="89000">
                <a:srgbClr val="763B00">
                  <a:alpha val="8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2984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000504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714488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08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715016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gradFill flip="none" rotWithShape="1">
            <a:gsLst>
              <a:gs pos="91000">
                <a:srgbClr val="DE6F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&amp;M's_World_Las_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&amp;M's_World_Las_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sto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isto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8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inos-mas-importantes-del-mundo-viajes-4-1024x6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428728" cy="6858000"/>
          </a:xfrm>
          <a:prstGeom prst="donut">
            <a:avLst/>
          </a:prstGeom>
          <a:solidFill>
            <a:srgbClr val="FF9F3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0"/>
            <a:ext cx="1357290" cy="6858000"/>
          </a:xfrm>
          <a:prstGeom prst="donut">
            <a:avLst/>
          </a:prstGeom>
          <a:solidFill>
            <a:srgbClr val="7A34A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0"/>
            <a:ext cx="1357290" cy="6858000"/>
          </a:xfrm>
          <a:prstGeom prst="donu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0"/>
            <a:ext cx="1357290" cy="6858000"/>
          </a:xfrm>
          <a:prstGeom prst="donut">
            <a:avLst/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0"/>
            <a:ext cx="1357290" cy="6858000"/>
          </a:xfrm>
          <a:prstGeom prst="donu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14810" y="0"/>
            <a:ext cx="1357290" cy="6858000"/>
          </a:xfrm>
          <a:prstGeom prst="donut">
            <a:avLst/>
          </a:pr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628" y="0"/>
            <a:ext cx="1357290" cy="6858000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857884" y="0"/>
            <a:ext cx="1357290" cy="6858000"/>
          </a:xfrm>
          <a:prstGeom prst="donut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643702" y="0"/>
            <a:ext cx="1357290" cy="6858000"/>
          </a:xfrm>
          <a:prstGeom prst="donut">
            <a:avLst/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572396" y="0"/>
            <a:ext cx="1357290" cy="6858000"/>
          </a:xfrm>
          <a:prstGeom prst="donu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age-de-juego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9715536" y="7929594"/>
            <a:ext cx="71438" cy="142852"/>
          </a:xfrm>
          <a:prstGeom prst="diamond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8501090" y="3857628"/>
            <a:ext cx="5000660" cy="3357562"/>
          </a:xfrm>
          <a:prstGeom prst="diamo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es-ES" sz="28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auhaus 93" pitchFamily="82" charset="0"/>
            </a:endParaRPr>
          </a:p>
        </p:txBody>
      </p:sp>
      <p:sp>
        <p:nvSpPr>
          <p:cNvPr id="7" name="6 Cubo"/>
          <p:cNvSpPr/>
          <p:nvPr/>
        </p:nvSpPr>
        <p:spPr>
          <a:xfrm>
            <a:off x="3143240" y="4357670"/>
            <a:ext cx="3500462" cy="2500330"/>
          </a:xfrm>
          <a:prstGeom prst="cub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dirty="0">
              <a:solidFill>
                <a:schemeClr val="bg1"/>
              </a:solidFill>
              <a:latin typeface="Bauhaus 93" pitchFamily="82" charset="0"/>
            </a:endParaRPr>
          </a:p>
        </p:txBody>
      </p:sp>
      <p:sp>
        <p:nvSpPr>
          <p:cNvPr id="9" name="8 Elipse"/>
          <p:cNvSpPr/>
          <p:nvPr/>
        </p:nvSpPr>
        <p:spPr>
          <a:xfrm>
            <a:off x="3786182" y="4429132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14876" y="4429132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572132" y="4429132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286248" y="5214950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4286248" y="6215082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143636" y="5429264"/>
            <a:ext cx="357190" cy="35719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3 Marcador de contenido" descr="colage-de-juegos.jpg"/>
          <p:cNvPicPr>
            <a:picLocks noChangeAspect="1"/>
          </p:cNvPicPr>
          <p:nvPr/>
        </p:nvPicPr>
        <p:blipFill>
          <a:blip r:embed="rId5" cstate="print"/>
          <a:srcRect l="4583" t="8195" r="79792" b="70972"/>
          <a:stretch>
            <a:fillRect/>
          </a:stretch>
        </p:blipFill>
        <p:spPr>
          <a:xfrm rot="1276950" flipV="1">
            <a:off x="-1974504" y="-38676"/>
            <a:ext cx="49304" cy="4930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6" name="15 Rectángulo redondeado"/>
          <p:cNvSpPr/>
          <p:nvPr/>
        </p:nvSpPr>
        <p:spPr>
          <a:xfrm>
            <a:off x="0" y="5643578"/>
            <a:ext cx="7358082" cy="1214422"/>
          </a:xfrm>
          <a:prstGeom prst="roundRect">
            <a:avLst>
              <a:gd name="adj" fmla="val 20345"/>
            </a:avLst>
          </a:prstGeom>
          <a:gradFill flip="none" rotWithShape="1">
            <a:gsLst>
              <a:gs pos="87000">
                <a:srgbClr val="CC0066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es-ES" sz="6600" b="1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Espectáculos</a:t>
            </a:r>
            <a:endParaRPr lang="es-ES" sz="6600" b="1" dirty="0">
              <a:ln>
                <a:solidFill>
                  <a:schemeClr val="tx1">
                    <a:lumMod val="75000"/>
                  </a:schemeClr>
                </a:solidFill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" name="16 Imagen" descr="dados-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48211" flipH="1" flipV="1">
            <a:off x="-1930331" y="4756323"/>
            <a:ext cx="125430" cy="9534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co-circu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o-circu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rgbClr val="7030A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cus_Circus_Las_Vegas_-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9437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714356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714356"/>
            <a:ext cx="9144000" cy="857256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1571612"/>
            <a:ext cx="9144000" cy="714380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285992"/>
            <a:ext cx="9144000" cy="785818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3000372"/>
            <a:ext cx="9144000" cy="714380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3714752"/>
            <a:ext cx="9144000" cy="785818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0" y="4500570"/>
            <a:ext cx="9144000" cy="785818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5286388"/>
            <a:ext cx="9144000" cy="785818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6072182"/>
            <a:ext cx="9144000" cy="785818"/>
          </a:xfrm>
          <a:prstGeom prst="frame">
            <a:avLst>
              <a:gd name="adj1" fmla="val 25049"/>
            </a:avLst>
          </a:prstGeom>
          <a:solidFill>
            <a:srgbClr val="DE6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rque_Du_Soleil,_Varekai_in_Melbourne uno de los espectaculos de 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00562" cy="3286124"/>
          </a:xfrm>
          <a:prstGeom prst="rtTriangle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786314" y="0"/>
            <a:ext cx="4357686" cy="3214686"/>
          </a:xfrm>
          <a:prstGeom prst="rtTriangle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643314"/>
            <a:ext cx="4429124" cy="3214686"/>
          </a:xfrm>
          <a:prstGeom prst="rtTriangle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714876" y="3643314"/>
            <a:ext cx="4429124" cy="3214686"/>
          </a:xfrm>
          <a:prstGeom prst="rtTriangle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bilee-show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57953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14414" y="0"/>
            <a:ext cx="571472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472" y="0"/>
            <a:ext cx="642910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358114" y="0"/>
            <a:ext cx="571472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929586" y="0"/>
            <a:ext cx="642910" cy="6858000"/>
          </a:xfrm>
          <a:prstGeom prst="rect">
            <a:avLst/>
          </a:prstGeom>
          <a:gradFill>
            <a:gsLst>
              <a:gs pos="38000">
                <a:schemeClr val="bg2">
                  <a:lumMod val="60000"/>
                  <a:lumOff val="40000"/>
                  <a:alpha val="45000"/>
                </a:scheme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500042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1000108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1428736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857356" y="1928802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857356" y="2428868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857356" y="2928934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3429000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56" y="3929066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56" y="4357694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56" y="4857760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5357826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56" y="5857892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56" y="6357958"/>
            <a:ext cx="5500726" cy="500042"/>
          </a:xfrm>
          <a:prstGeom prst="rect">
            <a:avLst/>
          </a:prstGeom>
          <a:gradFill flip="none" rotWithShape="1">
            <a:gsLst>
              <a:gs pos="0">
                <a:srgbClr val="FF9F3F">
                  <a:shade val="30000"/>
                  <a:satMod val="115000"/>
                </a:srgbClr>
              </a:gs>
              <a:gs pos="50000">
                <a:srgbClr val="FF9F3F">
                  <a:shade val="67500"/>
                  <a:satMod val="115000"/>
                </a:srgbClr>
              </a:gs>
              <a:gs pos="100000">
                <a:srgbClr val="FF9F3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E6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-reve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4143332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642910" y="3571876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285852" y="2928934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659574">
            <a:off x="6393396" y="4168674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9" name="8 Lágrima"/>
          <p:cNvSpPr/>
          <p:nvPr/>
        </p:nvSpPr>
        <p:spPr>
          <a:xfrm rot="16659574">
            <a:off x="5964767" y="3454294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10" name="9 Lágrima"/>
          <p:cNvSpPr/>
          <p:nvPr/>
        </p:nvSpPr>
        <p:spPr>
          <a:xfrm rot="16392107">
            <a:off x="5607579" y="2954229"/>
            <a:ext cx="2857552" cy="2714668"/>
          </a:xfrm>
          <a:prstGeom prst="teardrop">
            <a:avLst/>
          </a:prstGeom>
          <a:gradFill flip="none" rotWithShape="1">
            <a:gsLst>
              <a:gs pos="81000">
                <a:srgbClr val="FF9F3F">
                  <a:alpha val="65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-Rev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"/>
            <a:ext cx="9144000" cy="67437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Le-Rev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renas-del-ti (1) EN SU BAR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irenas-del-ti (1) EN SU BAR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54CC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ga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ega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929554" cy="6858000"/>
          </a:xfrm>
          <a:prstGeom prst="moon">
            <a:avLst>
              <a:gd name="adj" fmla="val 24387"/>
            </a:avLst>
          </a:prstGeom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vega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6000792" cy="6286520"/>
          </a:xfrm>
          <a:prstGeom prst="moon">
            <a:avLst>
              <a:gd name="adj" fmla="val 24387"/>
            </a:avLst>
          </a:prstGeom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vega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285728"/>
            <a:ext cx="4357718" cy="6286520"/>
          </a:xfrm>
          <a:prstGeom prst="moon">
            <a:avLst>
              <a:gd name="adj" fmla="val 24387"/>
            </a:avLst>
          </a:prstGeom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vegas-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642918"/>
            <a:ext cx="3571868" cy="5500726"/>
          </a:xfrm>
          <a:prstGeom prst="moon">
            <a:avLst>
              <a:gd name="adj" fmla="val 24387"/>
            </a:avLst>
          </a:prstGeom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age-de-jueg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ombo"/>
          <p:cNvSpPr/>
          <p:nvPr/>
        </p:nvSpPr>
        <p:spPr>
          <a:xfrm>
            <a:off x="4214810" y="3143248"/>
            <a:ext cx="4929190" cy="3714752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9144000" y="3143248"/>
            <a:ext cx="3938614" cy="3714752"/>
          </a:xfrm>
          <a:prstGeom prst="diamond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endParaRPr lang="es-ES" sz="4800" dirty="0">
              <a:ln>
                <a:solidFill>
                  <a:sysClr val="windowText" lastClr="000000"/>
                </a:solidFill>
              </a:ln>
              <a:solidFill>
                <a:srgbClr val="DE6F00"/>
              </a:solidFill>
              <a:latin typeface="Bauhaus 93" pitchFamily="82" charset="0"/>
            </a:endParaRPr>
          </a:p>
        </p:txBody>
      </p:sp>
      <p:sp>
        <p:nvSpPr>
          <p:cNvPr id="7" name="6 Cubo"/>
          <p:cNvSpPr/>
          <p:nvPr/>
        </p:nvSpPr>
        <p:spPr>
          <a:xfrm>
            <a:off x="3143240" y="4357670"/>
            <a:ext cx="3500462" cy="250033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Juegos</a:t>
            </a:r>
            <a:endParaRPr lang="es-ES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Elipse"/>
          <p:cNvSpPr/>
          <p:nvPr/>
        </p:nvSpPr>
        <p:spPr>
          <a:xfrm>
            <a:off x="3857620" y="4500570"/>
            <a:ext cx="28575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357818" y="4500570"/>
            <a:ext cx="28575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286248" y="5286388"/>
            <a:ext cx="28575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215074" y="5000636"/>
            <a:ext cx="28575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215074" y="5857892"/>
            <a:ext cx="285752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ckjjkj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1930082" y="4572009"/>
            <a:ext cx="71470" cy="74194"/>
          </a:xfrm>
          <a:prstGeom prst="rect">
            <a:avLst/>
          </a:prstGeom>
        </p:spPr>
      </p:pic>
      <p:pic>
        <p:nvPicPr>
          <p:cNvPr id="14" name="13 Imagen" descr="dados-0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314" y="5072074"/>
            <a:ext cx="1000125" cy="65722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46-cmc-las-vegas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209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643174" cy="2214554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214678" y="0"/>
            <a:ext cx="2643206" cy="2214554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500826" y="0"/>
            <a:ext cx="2643174" cy="2285992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285992"/>
            <a:ext cx="2643174" cy="2214578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643446"/>
            <a:ext cx="2643174" cy="2214554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357430"/>
            <a:ext cx="2643174" cy="2214578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2428868"/>
            <a:ext cx="2643174" cy="2071702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678" y="4643446"/>
            <a:ext cx="2643174" cy="2214554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4572008"/>
            <a:ext cx="2643174" cy="2285992"/>
          </a:xfrm>
          <a:prstGeom prst="rect">
            <a:avLst/>
          </a:prstGeom>
          <a:gradFill flip="none" rotWithShape="1">
            <a:gsLst>
              <a:gs pos="75000">
                <a:srgbClr val="7A34AE">
                  <a:alpha val="34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zard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E6F00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3B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stori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85984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71802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929454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643834" y="0"/>
            <a:ext cx="785786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8429652" y="0"/>
            <a:ext cx="714348" cy="6858000"/>
          </a:xfrm>
          <a:prstGeom prst="donut">
            <a:avLst/>
          </a:prstGeom>
          <a:solidFill>
            <a:srgbClr val="9954C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2" name="Las Vegas 2 The Mavericks - Dance The Night Away - www.torrentazos.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sVegas-Cas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6236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60000">
                <a:srgbClr val="FFFF00">
                  <a:alpha val="7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60000">
                <a:srgbClr val="FFFF00">
                  <a:alpha val="7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GM_Casino_in_Las_Vegas_1280x80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928662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71802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071934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214942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429520" y="0"/>
            <a:ext cx="1714480" cy="6858000"/>
          </a:xfrm>
          <a:prstGeom prst="donut">
            <a:avLst/>
          </a:prstGeom>
          <a:solidFill>
            <a:srgbClr val="763B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572000" y="5715016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Presentación1S</Template>
  <TotalTime>0</TotalTime>
  <Words>207</Words>
  <Application>Microsoft Office PowerPoint</Application>
  <PresentationFormat>Presentación en pantalla (4:3)</PresentationFormat>
  <Paragraphs>51</Paragraphs>
  <Slides>79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Presentación1S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</cp:revision>
  <dcterms:created xsi:type="dcterms:W3CDTF">2012-06-01T19:58:13Z</dcterms:created>
  <dcterms:modified xsi:type="dcterms:W3CDTF">2012-06-01T20:30:57Z</dcterms:modified>
</cp:coreProperties>
</file>