
<file path=[Content_Types].xml><?xml version="1.0" encoding="utf-8"?>
<Types xmlns="http://schemas.openxmlformats.org/package/2006/content-types">
  <Override PartName="/ppt/slides/slide6.xml" ContentType="application/vnd.openxmlformats-officedocument.presentationml.slide+xml"/>
  <Override PartName="/ppt/slides/slide29.xml" ContentType="application/vnd.openxmlformats-officedocument.presentationml.slide+xml"/>
  <Override PartName="/ppt/slides/slide38.xml" ContentType="application/vnd.openxmlformats-officedocument.presentationml.slide+xml"/>
  <Override PartName="/ppt/slides/slide47.xml" ContentType="application/vnd.openxmlformats-officedocument.presentationml.slide+xml"/>
  <Override PartName="/ppt/slides/slide56.xml" ContentType="application/vnd.openxmlformats-officedocument.presentationml.slide+xml"/>
  <Override PartName="/ppt/slides/slide58.xml" ContentType="application/vnd.openxmlformats-officedocument.presentationml.slide+xml"/>
  <Override PartName="/ppt/slideLayouts/slideLayout8.xml" ContentType="application/vnd.openxmlformats-officedocument.presentationml.slideLayout+xml"/>
  <Override PartName="/ppt/slideMasters/slideMaster1.xml" ContentType="application/vnd.openxmlformats-officedocument.presentationml.slideMaster+xml"/>
  <Override PartName="/ppt/slides/slide4.xml" ContentType="application/vnd.openxmlformats-officedocument.presentationml.slide+xml"/>
  <Override PartName="/ppt/slides/slide18.xml" ContentType="application/vnd.openxmlformats-officedocument.presentationml.slide+xml"/>
  <Override PartName="/ppt/slides/slide27.xml" ContentType="application/vnd.openxmlformats-officedocument.presentationml.slide+xml"/>
  <Override PartName="/ppt/slides/slide36.xml" ContentType="application/vnd.openxmlformats-officedocument.presentationml.slide+xml"/>
  <Override PartName="/ppt/slides/slide45.xml" ContentType="application/vnd.openxmlformats-officedocument.presentationml.slide+xml"/>
  <Override PartName="/ppt/slides/slide54.xml" ContentType="application/vnd.openxmlformats-officedocument.presentationml.slide+xml"/>
  <Override PartName="/ppt/slideLayouts/slideLayout4.xml" ContentType="application/vnd.openxmlformats-officedocument.presentationml.slideLayout+xml"/>
  <Override PartName="/ppt/slideLayouts/slideLayout6.xml" ContentType="application/vnd.openxmlformats-officedocument.presentationml.slideLayout+xml"/>
  <Override PartName="/ppt/theme/theme3.xml" ContentType="application/vnd.openxmlformats-officedocument.theme+xml"/>
  <Override PartName="/ppt/slides/slide2.xml" ContentType="application/vnd.openxmlformats-officedocument.presentationml.slide+xml"/>
  <Override PartName="/ppt/slides/slide16.xml" ContentType="application/vnd.openxmlformats-officedocument.presentationml.slide+xml"/>
  <Override PartName="/ppt/slides/slide25.xml" ContentType="application/vnd.openxmlformats-officedocument.presentationml.slide+xml"/>
  <Override PartName="/ppt/slides/slide34.xml" ContentType="application/vnd.openxmlformats-officedocument.presentationml.slide+xml"/>
  <Override PartName="/ppt/slides/slide43.xml" ContentType="application/vnd.openxmlformats-officedocument.presentationml.slide+xml"/>
  <Override PartName="/ppt/slides/slide52.xml" ContentType="application/vnd.openxmlformats-officedocument.presentationml.slide+xml"/>
  <Override PartName="/ppt/theme/theme1.xml" ContentType="application/vnd.openxmlformats-officedocument.theme+xml"/>
  <Override PartName="/ppt/slideLayouts/slideLayout2.xml" ContentType="application/vnd.openxmlformats-officedocument.presentationml.slideLayout+xml"/>
  <Default Extension="rels" ContentType="application/vnd.openxmlformats-package.relationships+xml"/>
  <Default Extension="xml" ContentType="application/xml"/>
  <Override PartName="/ppt/slides/slide14.xml" ContentType="application/vnd.openxmlformats-officedocument.presentationml.slide+xml"/>
  <Override PartName="/ppt/slides/slide23.xml" ContentType="application/vnd.openxmlformats-officedocument.presentationml.slide+xml"/>
  <Override PartName="/ppt/slides/slide32.xml" ContentType="application/vnd.openxmlformats-officedocument.presentationml.slide+xml"/>
  <Override PartName="/ppt/slides/slide41.xml" ContentType="application/vnd.openxmlformats-officedocument.presentationml.slide+xml"/>
  <Override PartName="/ppt/slides/slide50.xml" ContentType="application/vnd.openxmlformats-officedocument.presentationml.slide+xml"/>
  <Override PartName="/ppt/slides/slide61.xml" ContentType="application/vnd.openxmlformats-officedocument.presentationml.slide+xml"/>
  <Override PartName="/ppt/notesMasters/notesMaster1.xml" ContentType="application/vnd.openxmlformats-officedocument.presentationml.notesMaster+xml"/>
  <Override PartName="/ppt/slides/slide10.xml" ContentType="application/vnd.openxmlformats-officedocument.presentationml.slide+xml"/>
  <Override PartName="/ppt/slides/slide12.xml" ContentType="application/vnd.openxmlformats-officedocument.presentationml.slide+xml"/>
  <Override PartName="/ppt/slides/slide21.xml" ContentType="application/vnd.openxmlformats-officedocument.presentationml.slide+xml"/>
  <Override PartName="/ppt/slides/slide30.xml" ContentType="application/vnd.openxmlformats-officedocument.presentationml.slide+xml"/>
  <Override PartName="/ppt/tableStyles.xml" ContentType="application/vnd.openxmlformats-officedocument.presentationml.tableStyles+xml"/>
  <Override PartName="/ppt/slideLayouts/slideLayout11.xml" ContentType="application/vnd.openxmlformats-officedocument.presentationml.slideLayout+xml"/>
  <Override PartName="/ppt/slides/slide7.xml" ContentType="application/vnd.openxmlformats-officedocument.presentationml.slide+xml"/>
  <Override PartName="/ppt/slides/slide9.xml" ContentType="application/vnd.openxmlformats-officedocument.presentationml.slide+xml"/>
  <Override PartName="/ppt/slides/slide59.xml" ContentType="application/vnd.openxmlformats-officedocument.presentationml.slide+xml"/>
  <Override PartName="/ppt/viewProps.xml" ContentType="application/vnd.openxmlformats-officedocument.presentationml.viewProps+xml"/>
  <Override PartName="/ppt/slideLayouts/slideLayout9.xml" ContentType="application/vnd.openxmlformats-officedocument.presentationml.slideLayout+xml"/>
  <Override PartName="/ppt/slideMasters/slideMaster2.xml" ContentType="application/vnd.openxmlformats-officedocument.presentationml.slideMaster+xml"/>
  <Override PartName="/ppt/slides/slide5.xml" ContentType="application/vnd.openxmlformats-officedocument.presentationml.slide+xml"/>
  <Override PartName="/ppt/slides/slide19.xml" ContentType="application/vnd.openxmlformats-officedocument.presentationml.slide+xml"/>
  <Override PartName="/ppt/slides/slide28.xml" ContentType="application/vnd.openxmlformats-officedocument.presentationml.slide+xml"/>
  <Override PartName="/ppt/slides/slide39.xml" ContentType="application/vnd.openxmlformats-officedocument.presentationml.slide+xml"/>
  <Override PartName="/ppt/slides/slide48.xml" ContentType="application/vnd.openxmlformats-officedocument.presentationml.slide+xml"/>
  <Override PartName="/ppt/slides/slide57.xml" ContentType="application/vnd.openxmlformats-officedocument.presentationml.slide+xml"/>
  <Override PartName="/ppt/slideLayouts/slideLayout7.xml" ContentType="application/vnd.openxmlformats-officedocument.presentationml.slideLayout+xml"/>
  <Override PartName="/ppt/notesSlides/notesSlide1.xml" ContentType="application/vnd.openxmlformats-officedocument.presentationml.notesSlide+xml"/>
  <Default Extension="png" ContentType="image/png"/>
  <Override PartName="/ppt/slides/slide3.xml" ContentType="application/vnd.openxmlformats-officedocument.presentationml.slide+xml"/>
  <Override PartName="/ppt/slides/slide17.xml" ContentType="application/vnd.openxmlformats-officedocument.presentationml.slide+xml"/>
  <Override PartName="/ppt/slides/slide26.xml" ContentType="application/vnd.openxmlformats-officedocument.presentationml.slide+xml"/>
  <Override PartName="/ppt/slides/slide37.xml" ContentType="application/vnd.openxmlformats-officedocument.presentationml.slide+xml"/>
  <Override PartName="/ppt/slides/slide46.xml" ContentType="application/vnd.openxmlformats-officedocument.presentationml.slide+xml"/>
  <Override PartName="/ppt/slides/slide55.xml" ContentType="application/vnd.openxmlformats-officedocument.presentationml.slide+xml"/>
  <Override PartName="/ppt/presProps.xml" ContentType="application/vnd.openxmlformats-officedocument.presentationml.presProps+xml"/>
  <Override PartName="/ppt/slideLayouts/slideLayout5.xml" ContentType="application/vnd.openxmlformats-officedocument.presentationml.slideLayout+xml"/>
  <Override PartName="/ppt/theme/theme2.xml" ContentType="application/vnd.openxmlformats-officedocument.theme+xml"/>
  <Override PartName="/ppt/slides/slide1.xml" ContentType="application/vnd.openxmlformats-officedocument.presentationml.slide+xml"/>
  <Override PartName="/ppt/slides/slide15.xml" ContentType="application/vnd.openxmlformats-officedocument.presentationml.slide+xml"/>
  <Override PartName="/ppt/slides/slide24.xml" ContentType="application/vnd.openxmlformats-officedocument.presentationml.slide+xml"/>
  <Override PartName="/ppt/slides/slide33.xml" ContentType="application/vnd.openxmlformats-officedocument.presentationml.slide+xml"/>
  <Override PartName="/ppt/slides/slide35.xml" ContentType="application/vnd.openxmlformats-officedocument.presentationml.slide+xml"/>
  <Override PartName="/ppt/slides/slide44.xml" ContentType="application/vnd.openxmlformats-officedocument.presentationml.slide+xml"/>
  <Override PartName="/ppt/slides/slide53.xml" ContentType="application/vnd.openxmlformats-officedocument.presentationml.slide+xml"/>
  <Override PartName="/ppt/slideLayouts/slideLayout3.xml" ContentType="application/vnd.openxmlformats-officedocument.presentationml.slideLayout+xml"/>
  <Default Extension="jpeg" ContentType="image/jpeg"/>
  <Override PartName="/ppt/presentation.xml" ContentType="application/vnd.openxmlformats-officedocument.presentationml.slideshow.main+xml"/>
  <Override PartName="/ppt/slides/slide13.xml" ContentType="application/vnd.openxmlformats-officedocument.presentationml.slide+xml"/>
  <Override PartName="/ppt/slides/slide22.xml" ContentType="application/vnd.openxmlformats-officedocument.presentationml.slide+xml"/>
  <Override PartName="/ppt/slides/slide31.xml" ContentType="application/vnd.openxmlformats-officedocument.presentationml.slide+xml"/>
  <Override PartName="/ppt/slides/slide42.xml" ContentType="application/vnd.openxmlformats-officedocument.presentationml.slide+xml"/>
  <Override PartName="/ppt/slides/slide51.xml" ContentType="application/vnd.openxmlformats-officedocument.presentationml.slide+xml"/>
  <Override PartName="/ppt/slides/slide60.xml" ContentType="application/vnd.openxmlformats-officedocument.presentationml.slide+xml"/>
  <Override PartName="/ppt/slideLayouts/slideLayout1.xml" ContentType="application/vnd.openxmlformats-officedocument.presentationml.slideLayout+xml"/>
  <Default Extension="wav" ContentType="audio/wav"/>
  <Override PartName="/docProps/app.xml" ContentType="application/vnd.openxmlformats-officedocument.extended-properties+xml"/>
  <Override PartName="/ppt/slides/slide11.xml" ContentType="application/vnd.openxmlformats-officedocument.presentationml.slide+xml"/>
  <Override PartName="/ppt/slides/slide20.xml" ContentType="application/vnd.openxmlformats-officedocument.presentationml.slide+xml"/>
  <Override PartName="/ppt/slides/slide40.xml" ContentType="application/vnd.openxmlformats-officedocument.presentationml.slide+xml"/>
  <Override PartName="/ppt/slideLayouts/slideLayout12.xml" ContentType="application/vnd.openxmlformats-officedocument.presentationml.slideLayout+xml"/>
  <Override PartName="/ppt/slideLayouts/slideLayout10.xml" ContentType="application/vnd.openxmlformats-officedocument.presentationml.slideLayout+xml"/>
  <Default Extension="gif" ContentType="image/gif"/>
  <Override PartName="/ppt/slides/slide8.xml" ContentType="application/vnd.openxmlformats-officedocument.presentationml.slide+xml"/>
  <Override PartName="/ppt/slides/slide49.xml" ContentType="application/vnd.openxmlformats-officedocument.presentationml.slide+xml"/>
  <Override PartName="/docProps/core.xml" ContentType="application/vnd.openxmlformats-package.core-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removePersonalInfoOnSave="1" saveSubsetFonts="1" autoCompressPictures="0">
  <p:sldMasterIdLst>
    <p:sldMasterId id="2147483648" r:id="rId1"/>
    <p:sldMasterId id="2147483660" r:id="rId2"/>
  </p:sldMasterIdLst>
  <p:notesMasterIdLst>
    <p:notesMasterId r:id="rId64"/>
  </p:notesMasterIdLst>
  <p:sldIdLst>
    <p:sldId id="256" r:id="rId3"/>
    <p:sldId id="304" r:id="rId4"/>
    <p:sldId id="317" r:id="rId5"/>
    <p:sldId id="291" r:id="rId6"/>
    <p:sldId id="322" r:id="rId7"/>
    <p:sldId id="290" r:id="rId8"/>
    <p:sldId id="318" r:id="rId9"/>
    <p:sldId id="288" r:id="rId10"/>
    <p:sldId id="287" r:id="rId11"/>
    <p:sldId id="286" r:id="rId12"/>
    <p:sldId id="319" r:id="rId13"/>
    <p:sldId id="285" r:id="rId14"/>
    <p:sldId id="284" r:id="rId15"/>
    <p:sldId id="283" r:id="rId16"/>
    <p:sldId id="320" r:id="rId17"/>
    <p:sldId id="282" r:id="rId18"/>
    <p:sldId id="281" r:id="rId19"/>
    <p:sldId id="280" r:id="rId20"/>
    <p:sldId id="321" r:id="rId21"/>
    <p:sldId id="279" r:id="rId22"/>
    <p:sldId id="278" r:id="rId23"/>
    <p:sldId id="272" r:id="rId24"/>
    <p:sldId id="277" r:id="rId25"/>
    <p:sldId id="325" r:id="rId26"/>
    <p:sldId id="276" r:id="rId27"/>
    <p:sldId id="275" r:id="rId28"/>
    <p:sldId id="270" r:id="rId29"/>
    <p:sldId id="274" r:id="rId30"/>
    <p:sldId id="327" r:id="rId31"/>
    <p:sldId id="271" r:id="rId32"/>
    <p:sldId id="273" r:id="rId33"/>
    <p:sldId id="269" r:id="rId34"/>
    <p:sldId id="267" r:id="rId35"/>
    <p:sldId id="326" r:id="rId36"/>
    <p:sldId id="266" r:id="rId37"/>
    <p:sldId id="265" r:id="rId38"/>
    <p:sldId id="329" r:id="rId39"/>
    <p:sldId id="264" r:id="rId40"/>
    <p:sldId id="263" r:id="rId41"/>
    <p:sldId id="262" r:id="rId42"/>
    <p:sldId id="305" r:id="rId43"/>
    <p:sldId id="328" r:id="rId44"/>
    <p:sldId id="313" r:id="rId45"/>
    <p:sldId id="312" r:id="rId46"/>
    <p:sldId id="311" r:id="rId47"/>
    <p:sldId id="309" r:id="rId48"/>
    <p:sldId id="310" r:id="rId49"/>
    <p:sldId id="307" r:id="rId50"/>
    <p:sldId id="324" r:id="rId51"/>
    <p:sldId id="306" r:id="rId52"/>
    <p:sldId id="303" r:id="rId53"/>
    <p:sldId id="316" r:id="rId54"/>
    <p:sldId id="292" r:id="rId55"/>
    <p:sldId id="258" r:id="rId56"/>
    <p:sldId id="293" r:id="rId57"/>
    <p:sldId id="314" r:id="rId58"/>
    <p:sldId id="294" r:id="rId59"/>
    <p:sldId id="296" r:id="rId60"/>
    <p:sldId id="295" r:id="rId61"/>
    <p:sldId id="302" r:id="rId62"/>
    <p:sldId id="330" r:id="rId63"/>
  </p:sldIdLst>
  <p:sldSz cx="9144000" cy="6858000" type="screen4x3"/>
  <p:notesSz cx="6858000" cy="9144000"/>
  <p:defaultTextStyle>
    <a:defPPr>
      <a:defRPr lang="es-E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modifyVerifier cryptProviderType="rsaFull" cryptAlgorithmClass="hash" cryptAlgorithmType="typeAny" cryptAlgorithmSid="4" spinCount="50000" saltData="aWSvyIOdCi1zg3gP8asQkA" hashData="i36i2qGF8lS1zNagF12iy9dyUrA" cryptProvider="" algIdExt="0" algIdExtSource="" cryptProviderTypeExt="0" cryptProviderTypeExtSource=""/>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FF3300"/>
    <a:srgbClr val="CC0066"/>
    <a:srgbClr val="006600"/>
    <a:srgbClr val="0033CC"/>
    <a:srgbClr val="990033"/>
    <a:srgbClr val="CC6600"/>
  </p:clrMru>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showOutlineIcons="0">
    <p:restoredLeft sz="15226" autoAdjust="0"/>
    <p:restoredTop sz="94640" autoAdjust="0"/>
  </p:normalViewPr>
  <p:slideViewPr>
    <p:cSldViewPr>
      <p:cViewPr>
        <p:scale>
          <a:sx n="50" d="100"/>
          <a:sy n="50" d="100"/>
        </p:scale>
        <p:origin x="-402" y="-456"/>
      </p:cViewPr>
      <p:guideLst>
        <p:guide orient="horz" pos="2160"/>
        <p:guide pos="2880"/>
      </p:guideLst>
    </p:cSldViewPr>
  </p:slideViewPr>
  <p:notesTextViewPr>
    <p:cViewPr>
      <p:scale>
        <a:sx n="100" d="100"/>
        <a:sy n="100" d="100"/>
      </p:scale>
      <p:origin x="0" y="0"/>
    </p:cViewPr>
  </p:notesTextViewPr>
  <p:gridSpacing cx="73736200" cy="73736200"/>
</p:viewPr>
</file>

<file path=ppt/_rels/presentation.xml.rels><?xml version="1.0" encoding="UTF-8" standalone="yes"?>
<Relationships xmlns="http://schemas.openxmlformats.org/package/2006/relationships"><Relationship Id="rId13" Type="http://schemas.openxmlformats.org/officeDocument/2006/relationships/slide" Target="slides/slide11.xml"/><Relationship Id="rId18" Type="http://schemas.openxmlformats.org/officeDocument/2006/relationships/slide" Target="slides/slide16.xml"/><Relationship Id="rId26" Type="http://schemas.openxmlformats.org/officeDocument/2006/relationships/slide" Target="slides/slide24.xml"/><Relationship Id="rId39" Type="http://schemas.openxmlformats.org/officeDocument/2006/relationships/slide" Target="slides/slide37.xml"/><Relationship Id="rId21" Type="http://schemas.openxmlformats.org/officeDocument/2006/relationships/slide" Target="slides/slide19.xml"/><Relationship Id="rId34" Type="http://schemas.openxmlformats.org/officeDocument/2006/relationships/slide" Target="slides/slide32.xml"/><Relationship Id="rId42" Type="http://schemas.openxmlformats.org/officeDocument/2006/relationships/slide" Target="slides/slide40.xml"/><Relationship Id="rId47" Type="http://schemas.openxmlformats.org/officeDocument/2006/relationships/slide" Target="slides/slide45.xml"/><Relationship Id="rId50" Type="http://schemas.openxmlformats.org/officeDocument/2006/relationships/slide" Target="slides/slide48.xml"/><Relationship Id="rId55" Type="http://schemas.openxmlformats.org/officeDocument/2006/relationships/slide" Target="slides/slide53.xml"/><Relationship Id="rId63" Type="http://schemas.openxmlformats.org/officeDocument/2006/relationships/slide" Target="slides/slide61.xml"/><Relationship Id="rId68" Type="http://schemas.openxmlformats.org/officeDocument/2006/relationships/tableStyles" Target="tableStyles.xml"/><Relationship Id="rId7" Type="http://schemas.openxmlformats.org/officeDocument/2006/relationships/slide" Target="slides/slide5.xml"/><Relationship Id="rId2" Type="http://schemas.openxmlformats.org/officeDocument/2006/relationships/slideMaster" Target="slideMasters/slideMaster2.xml"/><Relationship Id="rId16" Type="http://schemas.openxmlformats.org/officeDocument/2006/relationships/slide" Target="slides/slide14.xml"/><Relationship Id="rId29" Type="http://schemas.openxmlformats.org/officeDocument/2006/relationships/slide" Target="slides/slide27.xml"/><Relationship Id="rId1" Type="http://schemas.openxmlformats.org/officeDocument/2006/relationships/slideMaster" Target="slideMasters/slideMaster1.xml"/><Relationship Id="rId6" Type="http://schemas.openxmlformats.org/officeDocument/2006/relationships/slide" Target="slides/slide4.xml"/><Relationship Id="rId11" Type="http://schemas.openxmlformats.org/officeDocument/2006/relationships/slide" Target="slides/slide9.xml"/><Relationship Id="rId24" Type="http://schemas.openxmlformats.org/officeDocument/2006/relationships/slide" Target="slides/slide22.xml"/><Relationship Id="rId32" Type="http://schemas.openxmlformats.org/officeDocument/2006/relationships/slide" Target="slides/slide30.xml"/><Relationship Id="rId37" Type="http://schemas.openxmlformats.org/officeDocument/2006/relationships/slide" Target="slides/slide35.xml"/><Relationship Id="rId40" Type="http://schemas.openxmlformats.org/officeDocument/2006/relationships/slide" Target="slides/slide38.xml"/><Relationship Id="rId45" Type="http://schemas.openxmlformats.org/officeDocument/2006/relationships/slide" Target="slides/slide43.xml"/><Relationship Id="rId53" Type="http://schemas.openxmlformats.org/officeDocument/2006/relationships/slide" Target="slides/slide51.xml"/><Relationship Id="rId58" Type="http://schemas.openxmlformats.org/officeDocument/2006/relationships/slide" Target="slides/slide56.xml"/><Relationship Id="rId66" Type="http://schemas.openxmlformats.org/officeDocument/2006/relationships/viewProps" Target="viewProps.xml"/><Relationship Id="rId5" Type="http://schemas.openxmlformats.org/officeDocument/2006/relationships/slide" Target="slides/slide3.xml"/><Relationship Id="rId15" Type="http://schemas.openxmlformats.org/officeDocument/2006/relationships/slide" Target="slides/slide13.xml"/><Relationship Id="rId23" Type="http://schemas.openxmlformats.org/officeDocument/2006/relationships/slide" Target="slides/slide21.xml"/><Relationship Id="rId28" Type="http://schemas.openxmlformats.org/officeDocument/2006/relationships/slide" Target="slides/slide26.xml"/><Relationship Id="rId36" Type="http://schemas.openxmlformats.org/officeDocument/2006/relationships/slide" Target="slides/slide34.xml"/><Relationship Id="rId49" Type="http://schemas.openxmlformats.org/officeDocument/2006/relationships/slide" Target="slides/slide47.xml"/><Relationship Id="rId57" Type="http://schemas.openxmlformats.org/officeDocument/2006/relationships/slide" Target="slides/slide55.xml"/><Relationship Id="rId61" Type="http://schemas.openxmlformats.org/officeDocument/2006/relationships/slide" Target="slides/slide59.xml"/><Relationship Id="rId10" Type="http://schemas.openxmlformats.org/officeDocument/2006/relationships/slide" Target="slides/slide8.xml"/><Relationship Id="rId19" Type="http://schemas.openxmlformats.org/officeDocument/2006/relationships/slide" Target="slides/slide17.xml"/><Relationship Id="rId31" Type="http://schemas.openxmlformats.org/officeDocument/2006/relationships/slide" Target="slides/slide29.xml"/><Relationship Id="rId44" Type="http://schemas.openxmlformats.org/officeDocument/2006/relationships/slide" Target="slides/slide42.xml"/><Relationship Id="rId52" Type="http://schemas.openxmlformats.org/officeDocument/2006/relationships/slide" Target="slides/slide50.xml"/><Relationship Id="rId60" Type="http://schemas.openxmlformats.org/officeDocument/2006/relationships/slide" Target="slides/slide58.xml"/><Relationship Id="rId65" Type="http://schemas.openxmlformats.org/officeDocument/2006/relationships/presProps" Target="presProps.xml"/><Relationship Id="rId4" Type="http://schemas.openxmlformats.org/officeDocument/2006/relationships/slide" Target="slides/slide2.xml"/><Relationship Id="rId9" Type="http://schemas.openxmlformats.org/officeDocument/2006/relationships/slide" Target="slides/slide7.xml"/><Relationship Id="rId14" Type="http://schemas.openxmlformats.org/officeDocument/2006/relationships/slide" Target="slides/slide12.xml"/><Relationship Id="rId22" Type="http://schemas.openxmlformats.org/officeDocument/2006/relationships/slide" Target="slides/slide20.xml"/><Relationship Id="rId27" Type="http://schemas.openxmlformats.org/officeDocument/2006/relationships/slide" Target="slides/slide25.xml"/><Relationship Id="rId30" Type="http://schemas.openxmlformats.org/officeDocument/2006/relationships/slide" Target="slides/slide28.xml"/><Relationship Id="rId35" Type="http://schemas.openxmlformats.org/officeDocument/2006/relationships/slide" Target="slides/slide33.xml"/><Relationship Id="rId43" Type="http://schemas.openxmlformats.org/officeDocument/2006/relationships/slide" Target="slides/slide41.xml"/><Relationship Id="rId48" Type="http://schemas.openxmlformats.org/officeDocument/2006/relationships/slide" Target="slides/slide46.xml"/><Relationship Id="rId56" Type="http://schemas.openxmlformats.org/officeDocument/2006/relationships/slide" Target="slides/slide54.xml"/><Relationship Id="rId64" Type="http://schemas.openxmlformats.org/officeDocument/2006/relationships/notesMaster" Target="notesMasters/notesMaster1.xml"/><Relationship Id="rId8" Type="http://schemas.openxmlformats.org/officeDocument/2006/relationships/slide" Target="slides/slide6.xml"/><Relationship Id="rId51" Type="http://schemas.openxmlformats.org/officeDocument/2006/relationships/slide" Target="slides/slide49.xml"/><Relationship Id="rId3" Type="http://schemas.openxmlformats.org/officeDocument/2006/relationships/slide" Target="slides/slide1.xml"/><Relationship Id="rId12" Type="http://schemas.openxmlformats.org/officeDocument/2006/relationships/slide" Target="slides/slide10.xml"/><Relationship Id="rId17" Type="http://schemas.openxmlformats.org/officeDocument/2006/relationships/slide" Target="slides/slide15.xml"/><Relationship Id="rId25" Type="http://schemas.openxmlformats.org/officeDocument/2006/relationships/slide" Target="slides/slide23.xml"/><Relationship Id="rId33" Type="http://schemas.openxmlformats.org/officeDocument/2006/relationships/slide" Target="slides/slide31.xml"/><Relationship Id="rId38" Type="http://schemas.openxmlformats.org/officeDocument/2006/relationships/slide" Target="slides/slide36.xml"/><Relationship Id="rId46" Type="http://schemas.openxmlformats.org/officeDocument/2006/relationships/slide" Target="slides/slide44.xml"/><Relationship Id="rId59" Type="http://schemas.openxmlformats.org/officeDocument/2006/relationships/slide" Target="slides/slide57.xml"/><Relationship Id="rId67" Type="http://schemas.openxmlformats.org/officeDocument/2006/relationships/theme" Target="theme/theme1.xml"/><Relationship Id="rId20" Type="http://schemas.openxmlformats.org/officeDocument/2006/relationships/slide" Target="slides/slide18.xml"/><Relationship Id="rId41" Type="http://schemas.openxmlformats.org/officeDocument/2006/relationships/slide" Target="slides/slide39.xml"/><Relationship Id="rId54" Type="http://schemas.openxmlformats.org/officeDocument/2006/relationships/slide" Target="slides/slide52.xml"/><Relationship Id="rId62" Type="http://schemas.openxmlformats.org/officeDocument/2006/relationships/slide" Target="slides/slide60.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3.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1 Marcador de encabezado"/>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es-ES"/>
          </a:p>
        </p:txBody>
      </p:sp>
      <p:sp>
        <p:nvSpPr>
          <p:cNvPr id="3" name="2 Marcador de fecha"/>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748E0BAE-9846-44C8-AAA8-34F67CDEEE36}" type="datetimeFigureOut">
              <a:rPr lang="es-ES" smtClean="0"/>
              <a:pPr/>
              <a:t>21/05/2012</a:t>
            </a:fld>
            <a:endParaRPr lang="es-ES"/>
          </a:p>
        </p:txBody>
      </p:sp>
      <p:sp>
        <p:nvSpPr>
          <p:cNvPr id="4" name="3 Marcador de imagen de diapositiva"/>
          <p:cNvSpPr>
            <a:spLocks noGrp="1" noRot="1" noChangeAspect="1"/>
          </p:cNvSpPr>
          <p:nvPr>
            <p:ph type="sldImg" idx="2"/>
          </p:nvPr>
        </p:nvSpPr>
        <p:spPr>
          <a:xfrm>
            <a:off x="1143000" y="685800"/>
            <a:ext cx="4572000" cy="3429000"/>
          </a:xfrm>
          <a:prstGeom prst="rect">
            <a:avLst/>
          </a:prstGeom>
          <a:noFill/>
          <a:ln w="12700">
            <a:solidFill>
              <a:prstClr val="black"/>
            </a:solidFill>
          </a:ln>
        </p:spPr>
        <p:txBody>
          <a:bodyPr vert="horz" lIns="91440" tIns="45720" rIns="91440" bIns="45720" rtlCol="0" anchor="ctr"/>
          <a:lstStyle/>
          <a:p>
            <a:endParaRPr lang="es-ES"/>
          </a:p>
        </p:txBody>
      </p:sp>
      <p:sp>
        <p:nvSpPr>
          <p:cNvPr id="5" name="4 Marcador de notas"/>
          <p:cNvSpPr>
            <a:spLocks noGrp="1"/>
          </p:cNvSpPr>
          <p:nvPr>
            <p:ph type="body" sz="quarter" idx="3"/>
          </p:nvPr>
        </p:nvSpPr>
        <p:spPr>
          <a:xfrm>
            <a:off x="685800" y="4343400"/>
            <a:ext cx="5486400" cy="4114800"/>
          </a:xfrm>
          <a:prstGeom prst="rect">
            <a:avLst/>
          </a:prstGeom>
        </p:spPr>
        <p:txBody>
          <a:bodyPr vert="horz" lIns="91440" tIns="45720" rIns="91440" bIns="45720" rtlCol="0">
            <a:normAutofit/>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6" name="5 Marcador de pie de página"/>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es-ES"/>
          </a:p>
        </p:txBody>
      </p:sp>
      <p:sp>
        <p:nvSpPr>
          <p:cNvPr id="7" name="6 Marcador de número de diapositiva"/>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2CF9942C-1C33-44BC-889F-4ED62DA06F8A}" type="slidenum">
              <a:rPr lang="es-ES" smtClean="0"/>
              <a:pPr/>
              <a:t>‹Nº›</a:t>
            </a:fld>
            <a:endParaRPr lang="es-ES"/>
          </a:p>
        </p:txBody>
      </p:sp>
    </p:spTree>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Marcador de imagen de diapositiva"/>
          <p:cNvSpPr>
            <a:spLocks noGrp="1" noRot="1" noChangeAspect="1"/>
          </p:cNvSpPr>
          <p:nvPr>
            <p:ph type="sldImg"/>
          </p:nvPr>
        </p:nvSpPr>
        <p:spPr/>
      </p:sp>
      <p:sp>
        <p:nvSpPr>
          <p:cNvPr id="3" name="2 Marcador de notas"/>
          <p:cNvSpPr>
            <a:spLocks noGrp="1"/>
          </p:cNvSpPr>
          <p:nvPr>
            <p:ph type="body" idx="1"/>
          </p:nvPr>
        </p:nvSpPr>
        <p:spPr/>
        <p:txBody>
          <a:bodyPr>
            <a:normAutofit/>
          </a:bodyPr>
          <a:lstStyle/>
          <a:p>
            <a:endParaRPr lang="es-ES" dirty="0"/>
          </a:p>
        </p:txBody>
      </p:sp>
      <p:sp>
        <p:nvSpPr>
          <p:cNvPr id="4" name="3 Marcador de número de diapositiva"/>
          <p:cNvSpPr>
            <a:spLocks noGrp="1"/>
          </p:cNvSpPr>
          <p:nvPr>
            <p:ph type="sldNum" sz="quarter" idx="10"/>
          </p:nvPr>
        </p:nvSpPr>
        <p:spPr/>
        <p:txBody>
          <a:bodyPr/>
          <a:lstStyle/>
          <a:p>
            <a:fld id="{2CF9942C-1C33-44BC-889F-4ED62DA06F8A}" type="slidenum">
              <a:rPr lang="es-ES" smtClean="0"/>
              <a:pPr/>
              <a:t>5</a:t>
            </a:fld>
            <a:endParaRPr lang="es-ES"/>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Diapositiva de título">
    <p:spTree>
      <p:nvGrpSpPr>
        <p:cNvPr id="1" name=""/>
        <p:cNvGrpSpPr/>
        <p:nvPr/>
      </p:nvGrpSpPr>
      <p:grpSpPr>
        <a:xfrm>
          <a:off x="0" y="0"/>
          <a:ext cx="0" cy="0"/>
          <a:chOff x="0" y="0"/>
          <a:chExt cx="0" cy="0"/>
        </a:xfrm>
      </p:grpSpPr>
      <p:sp>
        <p:nvSpPr>
          <p:cNvPr id="2" name="1 Título"/>
          <p:cNvSpPr>
            <a:spLocks noGrp="1"/>
          </p:cNvSpPr>
          <p:nvPr>
            <p:ph type="ctrTitle"/>
          </p:nvPr>
        </p:nvSpPr>
        <p:spPr>
          <a:xfrm>
            <a:off x="685800" y="2130425"/>
            <a:ext cx="7772400" cy="1470025"/>
          </a:xfrm>
        </p:spPr>
        <p:txBody>
          <a:bodyPr/>
          <a:lstStyle/>
          <a:p>
            <a:r>
              <a:rPr lang="es-ES" smtClean="0"/>
              <a:t>Haga clic para modificar el estilo de título del patrón</a:t>
            </a:r>
            <a:endParaRPr lang="es-ES"/>
          </a:p>
        </p:txBody>
      </p:sp>
      <p:sp>
        <p:nvSpPr>
          <p:cNvPr id="3" name="2 Subtítulo"/>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s-ES" smtClean="0"/>
              <a:t>Haga clic para modificar el estilo de subtítulo del patrón</a:t>
            </a:r>
            <a:endParaRPr lang="es-ES"/>
          </a:p>
        </p:txBody>
      </p:sp>
      <p:sp>
        <p:nvSpPr>
          <p:cNvPr id="4" name="3 Marcador de fecha"/>
          <p:cNvSpPr>
            <a:spLocks noGrp="1"/>
          </p:cNvSpPr>
          <p:nvPr>
            <p:ph type="dt" sz="half" idx="10"/>
          </p:nvPr>
        </p:nvSpPr>
        <p:spPr/>
        <p:txBody>
          <a:bodyPr/>
          <a:lstStyle/>
          <a:p>
            <a:fld id="{49C49123-1B8D-41ED-8EE3-7D0E9B718636}" type="datetimeFigureOut">
              <a:rPr lang="es-ES" smtClean="0"/>
              <a:pPr/>
              <a:t>21/05/2012</a:t>
            </a:fld>
            <a:endParaRPr lang="es-ES"/>
          </a:p>
        </p:txBody>
      </p:sp>
      <p:sp>
        <p:nvSpPr>
          <p:cNvPr id="5" name="4 Marcador de pie de página"/>
          <p:cNvSpPr>
            <a:spLocks noGrp="1"/>
          </p:cNvSpPr>
          <p:nvPr>
            <p:ph type="ftr" sz="quarter" idx="11"/>
          </p:nvPr>
        </p:nvSpPr>
        <p:spPr/>
        <p:txBody>
          <a:bodyPr/>
          <a:lstStyle/>
          <a:p>
            <a:endParaRPr lang="es-ES"/>
          </a:p>
        </p:txBody>
      </p:sp>
      <p:sp>
        <p:nvSpPr>
          <p:cNvPr id="6" name="5 Marcador de número de diapositiva"/>
          <p:cNvSpPr>
            <a:spLocks noGrp="1"/>
          </p:cNvSpPr>
          <p:nvPr>
            <p:ph type="sldNum" sz="quarter" idx="12"/>
          </p:nvPr>
        </p:nvSpPr>
        <p:spPr/>
        <p:txBody>
          <a:bodyPr/>
          <a:lstStyle/>
          <a:p>
            <a:fld id="{7609BBA5-EDB4-49A7-AA18-267CB71FD611}" type="slidenum">
              <a:rPr lang="es-ES" smtClean="0"/>
              <a:pPr/>
              <a:t>‹Nº›</a:t>
            </a:fld>
            <a:endParaRPr lang="es-ES"/>
          </a:p>
        </p:txBody>
      </p:sp>
    </p:spTree>
  </p:cSld>
  <p:clrMapOvr>
    <a:masterClrMapping/>
  </p:clrMapOvr>
  <p:transition advTm="15000"/>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ítulo y objetos">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contenido"/>
          <p:cNvSpPr>
            <a:spLocks noGrp="1"/>
          </p:cNvSpPr>
          <p:nvPr>
            <p:ph idx="1"/>
          </p:nvPr>
        </p:nvSpPr>
        <p:spPr/>
        <p:txBody>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fecha"/>
          <p:cNvSpPr>
            <a:spLocks noGrp="1"/>
          </p:cNvSpPr>
          <p:nvPr>
            <p:ph type="dt" sz="half" idx="10"/>
          </p:nvPr>
        </p:nvSpPr>
        <p:spPr/>
        <p:txBody>
          <a:bodyPr/>
          <a:lstStyle/>
          <a:p>
            <a:fld id="{49C49123-1B8D-41ED-8EE3-7D0E9B718636}" type="datetimeFigureOut">
              <a:rPr lang="es-ES" smtClean="0"/>
              <a:pPr/>
              <a:t>21/05/2012</a:t>
            </a:fld>
            <a:endParaRPr lang="es-ES"/>
          </a:p>
        </p:txBody>
      </p:sp>
      <p:sp>
        <p:nvSpPr>
          <p:cNvPr id="5" name="4 Marcador de pie de página"/>
          <p:cNvSpPr>
            <a:spLocks noGrp="1"/>
          </p:cNvSpPr>
          <p:nvPr>
            <p:ph type="ftr" sz="quarter" idx="11"/>
          </p:nvPr>
        </p:nvSpPr>
        <p:spPr/>
        <p:txBody>
          <a:bodyPr/>
          <a:lstStyle/>
          <a:p>
            <a:endParaRPr lang="es-ES"/>
          </a:p>
        </p:txBody>
      </p:sp>
      <p:sp>
        <p:nvSpPr>
          <p:cNvPr id="6" name="5 Marcador de número de diapositiva"/>
          <p:cNvSpPr>
            <a:spLocks noGrp="1"/>
          </p:cNvSpPr>
          <p:nvPr>
            <p:ph type="sldNum" sz="quarter" idx="12"/>
          </p:nvPr>
        </p:nvSpPr>
        <p:spPr/>
        <p:txBody>
          <a:bodyPr/>
          <a:lstStyle/>
          <a:p>
            <a:fld id="{7609BBA5-EDB4-49A7-AA18-267CB71FD611}" type="slidenum">
              <a:rPr lang="es-ES" smtClean="0"/>
              <a:pPr/>
              <a:t>‹Nº›</a:t>
            </a:fld>
            <a:endParaRPr lang="es-ES"/>
          </a:p>
        </p:txBody>
      </p:sp>
    </p:spTree>
  </p:cSld>
  <p:clrMapOvr>
    <a:masterClrMapping/>
  </p:clrMapOvr>
  <p:transition advTm="15000"/>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Encabezado de sección">
    <p:spTree>
      <p:nvGrpSpPr>
        <p:cNvPr id="1" name=""/>
        <p:cNvGrpSpPr/>
        <p:nvPr/>
      </p:nvGrpSpPr>
      <p:grpSpPr>
        <a:xfrm>
          <a:off x="0" y="0"/>
          <a:ext cx="0" cy="0"/>
          <a:chOff x="0" y="0"/>
          <a:chExt cx="0" cy="0"/>
        </a:xfrm>
      </p:grpSpPr>
      <p:sp>
        <p:nvSpPr>
          <p:cNvPr id="2" name="1 Título"/>
          <p:cNvSpPr>
            <a:spLocks noGrp="1"/>
          </p:cNvSpPr>
          <p:nvPr>
            <p:ph type="title"/>
          </p:nvPr>
        </p:nvSpPr>
        <p:spPr>
          <a:xfrm>
            <a:off x="722313" y="4406900"/>
            <a:ext cx="7772400" cy="1362075"/>
          </a:xfrm>
        </p:spPr>
        <p:txBody>
          <a:bodyPr anchor="t"/>
          <a:lstStyle>
            <a:lvl1pPr algn="l">
              <a:defRPr sz="4000" b="1" cap="all"/>
            </a:lvl1pPr>
          </a:lstStyle>
          <a:p>
            <a:r>
              <a:rPr lang="es-ES" smtClean="0"/>
              <a:t>Haga clic para modificar el estilo de título del patrón</a:t>
            </a:r>
            <a:endParaRPr lang="es-ES"/>
          </a:p>
        </p:txBody>
      </p:sp>
      <p:sp>
        <p:nvSpPr>
          <p:cNvPr id="3" name="2 Marcador de texto"/>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s-ES" smtClean="0"/>
              <a:t>Haga clic para modificar el estilo de texto del patrón</a:t>
            </a:r>
          </a:p>
        </p:txBody>
      </p:sp>
      <p:sp>
        <p:nvSpPr>
          <p:cNvPr id="4" name="3 Marcador de fecha"/>
          <p:cNvSpPr>
            <a:spLocks noGrp="1"/>
          </p:cNvSpPr>
          <p:nvPr>
            <p:ph type="dt" sz="half" idx="10"/>
          </p:nvPr>
        </p:nvSpPr>
        <p:spPr/>
        <p:txBody>
          <a:bodyPr/>
          <a:lstStyle/>
          <a:p>
            <a:fld id="{49C49123-1B8D-41ED-8EE3-7D0E9B718636}" type="datetimeFigureOut">
              <a:rPr lang="es-ES" smtClean="0"/>
              <a:pPr/>
              <a:t>21/05/2012</a:t>
            </a:fld>
            <a:endParaRPr lang="es-ES"/>
          </a:p>
        </p:txBody>
      </p:sp>
      <p:sp>
        <p:nvSpPr>
          <p:cNvPr id="5" name="4 Marcador de pie de página"/>
          <p:cNvSpPr>
            <a:spLocks noGrp="1"/>
          </p:cNvSpPr>
          <p:nvPr>
            <p:ph type="ftr" sz="quarter" idx="11"/>
          </p:nvPr>
        </p:nvSpPr>
        <p:spPr/>
        <p:txBody>
          <a:bodyPr/>
          <a:lstStyle/>
          <a:p>
            <a:endParaRPr lang="es-ES"/>
          </a:p>
        </p:txBody>
      </p:sp>
      <p:sp>
        <p:nvSpPr>
          <p:cNvPr id="6" name="5 Marcador de número de diapositiva"/>
          <p:cNvSpPr>
            <a:spLocks noGrp="1"/>
          </p:cNvSpPr>
          <p:nvPr>
            <p:ph type="sldNum" sz="quarter" idx="12"/>
          </p:nvPr>
        </p:nvSpPr>
        <p:spPr/>
        <p:txBody>
          <a:bodyPr/>
          <a:lstStyle/>
          <a:p>
            <a:fld id="{7609BBA5-EDB4-49A7-AA18-267CB71FD611}" type="slidenum">
              <a:rPr lang="es-ES" smtClean="0"/>
              <a:pPr/>
              <a:t>‹Nº›</a:t>
            </a:fld>
            <a:endParaRPr lang="es-ES"/>
          </a:p>
        </p:txBody>
      </p:sp>
    </p:spTree>
  </p:cSld>
  <p:clrMapOvr>
    <a:masterClrMapping/>
  </p:clrMapOvr>
  <p:transition advTm="15000"/>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os objetos">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contenido"/>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contenido"/>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5" name="4 Marcador de fecha"/>
          <p:cNvSpPr>
            <a:spLocks noGrp="1"/>
          </p:cNvSpPr>
          <p:nvPr>
            <p:ph type="dt" sz="half" idx="10"/>
          </p:nvPr>
        </p:nvSpPr>
        <p:spPr/>
        <p:txBody>
          <a:bodyPr/>
          <a:lstStyle/>
          <a:p>
            <a:fld id="{49C49123-1B8D-41ED-8EE3-7D0E9B718636}" type="datetimeFigureOut">
              <a:rPr lang="es-ES" smtClean="0"/>
              <a:pPr/>
              <a:t>21/05/2012</a:t>
            </a:fld>
            <a:endParaRPr lang="es-ES"/>
          </a:p>
        </p:txBody>
      </p:sp>
      <p:sp>
        <p:nvSpPr>
          <p:cNvPr id="6" name="5 Marcador de pie de página"/>
          <p:cNvSpPr>
            <a:spLocks noGrp="1"/>
          </p:cNvSpPr>
          <p:nvPr>
            <p:ph type="ftr" sz="quarter" idx="11"/>
          </p:nvPr>
        </p:nvSpPr>
        <p:spPr/>
        <p:txBody>
          <a:bodyPr/>
          <a:lstStyle/>
          <a:p>
            <a:endParaRPr lang="es-ES"/>
          </a:p>
        </p:txBody>
      </p:sp>
      <p:sp>
        <p:nvSpPr>
          <p:cNvPr id="7" name="6 Marcador de número de diapositiva"/>
          <p:cNvSpPr>
            <a:spLocks noGrp="1"/>
          </p:cNvSpPr>
          <p:nvPr>
            <p:ph type="sldNum" sz="quarter" idx="12"/>
          </p:nvPr>
        </p:nvSpPr>
        <p:spPr/>
        <p:txBody>
          <a:bodyPr/>
          <a:lstStyle/>
          <a:p>
            <a:fld id="{7609BBA5-EDB4-49A7-AA18-267CB71FD611}" type="slidenum">
              <a:rPr lang="es-ES" smtClean="0"/>
              <a:pPr/>
              <a:t>‹Nº›</a:t>
            </a:fld>
            <a:endParaRPr lang="es-ES"/>
          </a:p>
        </p:txBody>
      </p:sp>
    </p:spTree>
  </p:cSld>
  <p:clrMapOvr>
    <a:masterClrMapping/>
  </p:clrMapOvr>
  <p:transition advTm="15000"/>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ación">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lvl1pPr>
              <a:defRPr/>
            </a:lvl1pPr>
          </a:lstStyle>
          <a:p>
            <a:r>
              <a:rPr lang="es-ES" smtClean="0"/>
              <a:t>Haga clic para modificar el estilo de título del patrón</a:t>
            </a:r>
            <a:endParaRPr lang="es-ES"/>
          </a:p>
        </p:txBody>
      </p:sp>
      <p:sp>
        <p:nvSpPr>
          <p:cNvPr id="3" name="2 Marcador de texto"/>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smtClean="0"/>
              <a:t>Haga clic para modificar el estilo de texto del patrón</a:t>
            </a:r>
          </a:p>
        </p:txBody>
      </p:sp>
      <p:sp>
        <p:nvSpPr>
          <p:cNvPr id="4" name="3 Marcador de contenido"/>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5" name="4 Marcador de texto"/>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smtClean="0"/>
              <a:t>Haga clic para modificar el estilo de texto del patrón</a:t>
            </a:r>
          </a:p>
        </p:txBody>
      </p:sp>
      <p:sp>
        <p:nvSpPr>
          <p:cNvPr id="6" name="5 Marcador de contenido"/>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7" name="6 Marcador de fecha"/>
          <p:cNvSpPr>
            <a:spLocks noGrp="1"/>
          </p:cNvSpPr>
          <p:nvPr>
            <p:ph type="dt" sz="half" idx="10"/>
          </p:nvPr>
        </p:nvSpPr>
        <p:spPr/>
        <p:txBody>
          <a:bodyPr/>
          <a:lstStyle/>
          <a:p>
            <a:fld id="{49C49123-1B8D-41ED-8EE3-7D0E9B718636}" type="datetimeFigureOut">
              <a:rPr lang="es-ES" smtClean="0"/>
              <a:pPr/>
              <a:t>21/05/2012</a:t>
            </a:fld>
            <a:endParaRPr lang="es-ES"/>
          </a:p>
        </p:txBody>
      </p:sp>
      <p:sp>
        <p:nvSpPr>
          <p:cNvPr id="8" name="7 Marcador de pie de página"/>
          <p:cNvSpPr>
            <a:spLocks noGrp="1"/>
          </p:cNvSpPr>
          <p:nvPr>
            <p:ph type="ftr" sz="quarter" idx="11"/>
          </p:nvPr>
        </p:nvSpPr>
        <p:spPr/>
        <p:txBody>
          <a:bodyPr/>
          <a:lstStyle/>
          <a:p>
            <a:endParaRPr lang="es-ES"/>
          </a:p>
        </p:txBody>
      </p:sp>
      <p:sp>
        <p:nvSpPr>
          <p:cNvPr id="9" name="8 Marcador de número de diapositiva"/>
          <p:cNvSpPr>
            <a:spLocks noGrp="1"/>
          </p:cNvSpPr>
          <p:nvPr>
            <p:ph type="sldNum" sz="quarter" idx="12"/>
          </p:nvPr>
        </p:nvSpPr>
        <p:spPr/>
        <p:txBody>
          <a:bodyPr/>
          <a:lstStyle/>
          <a:p>
            <a:fld id="{7609BBA5-EDB4-49A7-AA18-267CB71FD611}" type="slidenum">
              <a:rPr lang="es-ES" smtClean="0"/>
              <a:pPr/>
              <a:t>‹Nº›</a:t>
            </a:fld>
            <a:endParaRPr lang="es-ES"/>
          </a:p>
        </p:txBody>
      </p:sp>
    </p:spTree>
  </p:cSld>
  <p:clrMapOvr>
    <a:masterClrMapping/>
  </p:clrMapOvr>
  <p:transition advTm="15000"/>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Sólo el título">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fecha"/>
          <p:cNvSpPr>
            <a:spLocks noGrp="1"/>
          </p:cNvSpPr>
          <p:nvPr>
            <p:ph type="dt" sz="half" idx="10"/>
          </p:nvPr>
        </p:nvSpPr>
        <p:spPr/>
        <p:txBody>
          <a:bodyPr/>
          <a:lstStyle/>
          <a:p>
            <a:fld id="{49C49123-1B8D-41ED-8EE3-7D0E9B718636}" type="datetimeFigureOut">
              <a:rPr lang="es-ES" smtClean="0"/>
              <a:pPr/>
              <a:t>21/05/2012</a:t>
            </a:fld>
            <a:endParaRPr lang="es-ES"/>
          </a:p>
        </p:txBody>
      </p:sp>
      <p:sp>
        <p:nvSpPr>
          <p:cNvPr id="4" name="3 Marcador de pie de página"/>
          <p:cNvSpPr>
            <a:spLocks noGrp="1"/>
          </p:cNvSpPr>
          <p:nvPr>
            <p:ph type="ftr" sz="quarter" idx="11"/>
          </p:nvPr>
        </p:nvSpPr>
        <p:spPr/>
        <p:txBody>
          <a:bodyPr/>
          <a:lstStyle/>
          <a:p>
            <a:endParaRPr lang="es-ES"/>
          </a:p>
        </p:txBody>
      </p:sp>
      <p:sp>
        <p:nvSpPr>
          <p:cNvPr id="5" name="4 Marcador de número de diapositiva"/>
          <p:cNvSpPr>
            <a:spLocks noGrp="1"/>
          </p:cNvSpPr>
          <p:nvPr>
            <p:ph type="sldNum" sz="quarter" idx="12"/>
          </p:nvPr>
        </p:nvSpPr>
        <p:spPr/>
        <p:txBody>
          <a:bodyPr/>
          <a:lstStyle/>
          <a:p>
            <a:fld id="{7609BBA5-EDB4-49A7-AA18-267CB71FD611}" type="slidenum">
              <a:rPr lang="es-ES" smtClean="0"/>
              <a:pPr/>
              <a:t>‹Nº›</a:t>
            </a:fld>
            <a:endParaRPr lang="es-ES"/>
          </a:p>
        </p:txBody>
      </p:sp>
    </p:spTree>
  </p:cSld>
  <p:clrMapOvr>
    <a:masterClrMapping/>
  </p:clrMapOvr>
  <p:transition advTm="15000"/>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En blanco">
    <p:spTree>
      <p:nvGrpSpPr>
        <p:cNvPr id="1" name=""/>
        <p:cNvGrpSpPr/>
        <p:nvPr/>
      </p:nvGrpSpPr>
      <p:grpSpPr>
        <a:xfrm>
          <a:off x="0" y="0"/>
          <a:ext cx="0" cy="0"/>
          <a:chOff x="0" y="0"/>
          <a:chExt cx="0" cy="0"/>
        </a:xfrm>
      </p:grpSpPr>
      <p:sp>
        <p:nvSpPr>
          <p:cNvPr id="2" name="1 Marcador de fecha"/>
          <p:cNvSpPr>
            <a:spLocks noGrp="1"/>
          </p:cNvSpPr>
          <p:nvPr>
            <p:ph type="dt" sz="half" idx="10"/>
          </p:nvPr>
        </p:nvSpPr>
        <p:spPr/>
        <p:txBody>
          <a:bodyPr/>
          <a:lstStyle/>
          <a:p>
            <a:fld id="{49C49123-1B8D-41ED-8EE3-7D0E9B718636}" type="datetimeFigureOut">
              <a:rPr lang="es-ES" smtClean="0"/>
              <a:pPr/>
              <a:t>21/05/2012</a:t>
            </a:fld>
            <a:endParaRPr lang="es-ES"/>
          </a:p>
        </p:txBody>
      </p:sp>
      <p:sp>
        <p:nvSpPr>
          <p:cNvPr id="3" name="2 Marcador de pie de página"/>
          <p:cNvSpPr>
            <a:spLocks noGrp="1"/>
          </p:cNvSpPr>
          <p:nvPr>
            <p:ph type="ftr" sz="quarter" idx="11"/>
          </p:nvPr>
        </p:nvSpPr>
        <p:spPr/>
        <p:txBody>
          <a:bodyPr/>
          <a:lstStyle/>
          <a:p>
            <a:endParaRPr lang="es-ES"/>
          </a:p>
        </p:txBody>
      </p:sp>
      <p:sp>
        <p:nvSpPr>
          <p:cNvPr id="4" name="3 Marcador de número de diapositiva"/>
          <p:cNvSpPr>
            <a:spLocks noGrp="1"/>
          </p:cNvSpPr>
          <p:nvPr>
            <p:ph type="sldNum" sz="quarter" idx="12"/>
          </p:nvPr>
        </p:nvSpPr>
        <p:spPr/>
        <p:txBody>
          <a:bodyPr/>
          <a:lstStyle/>
          <a:p>
            <a:fld id="{7609BBA5-EDB4-49A7-AA18-267CB71FD611}" type="slidenum">
              <a:rPr lang="es-ES" smtClean="0"/>
              <a:pPr/>
              <a:t>‹Nº›</a:t>
            </a:fld>
            <a:endParaRPr lang="es-ES"/>
          </a:p>
        </p:txBody>
      </p:sp>
    </p:spTree>
  </p:cSld>
  <p:clrMapOvr>
    <a:masterClrMapping/>
  </p:clrMapOvr>
  <p:transition advTm="15000"/>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ido con título">
    <p:spTree>
      <p:nvGrpSpPr>
        <p:cNvPr id="1" name=""/>
        <p:cNvGrpSpPr/>
        <p:nvPr/>
      </p:nvGrpSpPr>
      <p:grpSpPr>
        <a:xfrm>
          <a:off x="0" y="0"/>
          <a:ext cx="0" cy="0"/>
          <a:chOff x="0" y="0"/>
          <a:chExt cx="0" cy="0"/>
        </a:xfrm>
      </p:grpSpPr>
      <p:sp>
        <p:nvSpPr>
          <p:cNvPr id="2" name="1 Título"/>
          <p:cNvSpPr>
            <a:spLocks noGrp="1"/>
          </p:cNvSpPr>
          <p:nvPr>
            <p:ph type="title"/>
          </p:nvPr>
        </p:nvSpPr>
        <p:spPr>
          <a:xfrm>
            <a:off x="457200" y="273050"/>
            <a:ext cx="3008313" cy="1162050"/>
          </a:xfrm>
        </p:spPr>
        <p:txBody>
          <a:bodyPr anchor="b"/>
          <a:lstStyle>
            <a:lvl1pPr algn="l">
              <a:defRPr sz="2000" b="1"/>
            </a:lvl1pPr>
          </a:lstStyle>
          <a:p>
            <a:r>
              <a:rPr lang="es-ES" smtClean="0"/>
              <a:t>Haga clic para modificar el estilo de título del patrón</a:t>
            </a:r>
            <a:endParaRPr lang="es-ES"/>
          </a:p>
        </p:txBody>
      </p:sp>
      <p:sp>
        <p:nvSpPr>
          <p:cNvPr id="3" name="2 Marcador de contenido"/>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texto"/>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s-ES" smtClean="0"/>
              <a:t>Haga clic para modificar el estilo de texto del patrón</a:t>
            </a:r>
          </a:p>
        </p:txBody>
      </p:sp>
      <p:sp>
        <p:nvSpPr>
          <p:cNvPr id="5" name="4 Marcador de fecha"/>
          <p:cNvSpPr>
            <a:spLocks noGrp="1"/>
          </p:cNvSpPr>
          <p:nvPr>
            <p:ph type="dt" sz="half" idx="10"/>
          </p:nvPr>
        </p:nvSpPr>
        <p:spPr/>
        <p:txBody>
          <a:bodyPr/>
          <a:lstStyle/>
          <a:p>
            <a:fld id="{49C49123-1B8D-41ED-8EE3-7D0E9B718636}" type="datetimeFigureOut">
              <a:rPr lang="es-ES" smtClean="0"/>
              <a:pPr/>
              <a:t>21/05/2012</a:t>
            </a:fld>
            <a:endParaRPr lang="es-ES"/>
          </a:p>
        </p:txBody>
      </p:sp>
      <p:sp>
        <p:nvSpPr>
          <p:cNvPr id="6" name="5 Marcador de pie de página"/>
          <p:cNvSpPr>
            <a:spLocks noGrp="1"/>
          </p:cNvSpPr>
          <p:nvPr>
            <p:ph type="ftr" sz="quarter" idx="11"/>
          </p:nvPr>
        </p:nvSpPr>
        <p:spPr/>
        <p:txBody>
          <a:bodyPr/>
          <a:lstStyle/>
          <a:p>
            <a:endParaRPr lang="es-ES"/>
          </a:p>
        </p:txBody>
      </p:sp>
      <p:sp>
        <p:nvSpPr>
          <p:cNvPr id="7" name="6 Marcador de número de diapositiva"/>
          <p:cNvSpPr>
            <a:spLocks noGrp="1"/>
          </p:cNvSpPr>
          <p:nvPr>
            <p:ph type="sldNum" sz="quarter" idx="12"/>
          </p:nvPr>
        </p:nvSpPr>
        <p:spPr/>
        <p:txBody>
          <a:bodyPr/>
          <a:lstStyle/>
          <a:p>
            <a:fld id="{7609BBA5-EDB4-49A7-AA18-267CB71FD611}" type="slidenum">
              <a:rPr lang="es-ES" smtClean="0"/>
              <a:pPr/>
              <a:t>‹Nº›</a:t>
            </a:fld>
            <a:endParaRPr lang="es-ES"/>
          </a:p>
        </p:txBody>
      </p:sp>
    </p:spTree>
  </p:cSld>
  <p:clrMapOvr>
    <a:masterClrMapping/>
  </p:clrMapOvr>
  <p:transition advTm="15000"/>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Imagen con título">
    <p:spTree>
      <p:nvGrpSpPr>
        <p:cNvPr id="1" name=""/>
        <p:cNvGrpSpPr/>
        <p:nvPr/>
      </p:nvGrpSpPr>
      <p:grpSpPr>
        <a:xfrm>
          <a:off x="0" y="0"/>
          <a:ext cx="0" cy="0"/>
          <a:chOff x="0" y="0"/>
          <a:chExt cx="0" cy="0"/>
        </a:xfrm>
      </p:grpSpPr>
      <p:sp>
        <p:nvSpPr>
          <p:cNvPr id="2" name="1 Título"/>
          <p:cNvSpPr>
            <a:spLocks noGrp="1"/>
          </p:cNvSpPr>
          <p:nvPr>
            <p:ph type="title"/>
          </p:nvPr>
        </p:nvSpPr>
        <p:spPr>
          <a:xfrm>
            <a:off x="1792288" y="4800600"/>
            <a:ext cx="5486400" cy="566738"/>
          </a:xfrm>
        </p:spPr>
        <p:txBody>
          <a:bodyPr anchor="b"/>
          <a:lstStyle>
            <a:lvl1pPr algn="l">
              <a:defRPr sz="2000" b="1"/>
            </a:lvl1pPr>
          </a:lstStyle>
          <a:p>
            <a:r>
              <a:rPr lang="es-ES" smtClean="0"/>
              <a:t>Haga clic para modificar el estilo de título del patrón</a:t>
            </a:r>
            <a:endParaRPr lang="es-ES"/>
          </a:p>
        </p:txBody>
      </p:sp>
      <p:sp>
        <p:nvSpPr>
          <p:cNvPr id="3" name="2 Marcador de posición de imagen"/>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s-ES" smtClean="0"/>
              <a:t>Haga clic en el icono para agregar una imagen</a:t>
            </a:r>
            <a:endParaRPr lang="es-ES"/>
          </a:p>
        </p:txBody>
      </p:sp>
      <p:sp>
        <p:nvSpPr>
          <p:cNvPr id="4" name="3 Marcador de texto"/>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s-ES" smtClean="0"/>
              <a:t>Haga clic para modificar el estilo de texto del patrón</a:t>
            </a:r>
          </a:p>
        </p:txBody>
      </p:sp>
      <p:sp>
        <p:nvSpPr>
          <p:cNvPr id="5" name="4 Marcador de fecha"/>
          <p:cNvSpPr>
            <a:spLocks noGrp="1"/>
          </p:cNvSpPr>
          <p:nvPr>
            <p:ph type="dt" sz="half" idx="10"/>
          </p:nvPr>
        </p:nvSpPr>
        <p:spPr/>
        <p:txBody>
          <a:bodyPr/>
          <a:lstStyle/>
          <a:p>
            <a:fld id="{49C49123-1B8D-41ED-8EE3-7D0E9B718636}" type="datetimeFigureOut">
              <a:rPr lang="es-ES" smtClean="0"/>
              <a:pPr/>
              <a:t>21/05/2012</a:t>
            </a:fld>
            <a:endParaRPr lang="es-ES"/>
          </a:p>
        </p:txBody>
      </p:sp>
      <p:sp>
        <p:nvSpPr>
          <p:cNvPr id="6" name="5 Marcador de pie de página"/>
          <p:cNvSpPr>
            <a:spLocks noGrp="1"/>
          </p:cNvSpPr>
          <p:nvPr>
            <p:ph type="ftr" sz="quarter" idx="11"/>
          </p:nvPr>
        </p:nvSpPr>
        <p:spPr/>
        <p:txBody>
          <a:bodyPr/>
          <a:lstStyle/>
          <a:p>
            <a:endParaRPr lang="es-ES"/>
          </a:p>
        </p:txBody>
      </p:sp>
      <p:sp>
        <p:nvSpPr>
          <p:cNvPr id="7" name="6 Marcador de número de diapositiva"/>
          <p:cNvSpPr>
            <a:spLocks noGrp="1"/>
          </p:cNvSpPr>
          <p:nvPr>
            <p:ph type="sldNum" sz="quarter" idx="12"/>
          </p:nvPr>
        </p:nvSpPr>
        <p:spPr/>
        <p:txBody>
          <a:bodyPr/>
          <a:lstStyle/>
          <a:p>
            <a:fld id="{7609BBA5-EDB4-49A7-AA18-267CB71FD611}" type="slidenum">
              <a:rPr lang="es-ES" smtClean="0"/>
              <a:pPr/>
              <a:t>‹Nº›</a:t>
            </a:fld>
            <a:endParaRPr lang="es-ES"/>
          </a:p>
        </p:txBody>
      </p:sp>
    </p:spTree>
  </p:cSld>
  <p:clrMapOvr>
    <a:masterClrMapping/>
  </p:clrMapOvr>
  <p:transition advTm="15000"/>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ítulo y texto vertical">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texto vertical"/>
          <p:cNvSpPr>
            <a:spLocks noGrp="1"/>
          </p:cNvSpPr>
          <p:nvPr>
            <p:ph type="body" orient="vert" idx="1"/>
          </p:nvPr>
        </p:nvSpPr>
        <p:spPr/>
        <p:txBody>
          <a:bodyPr vert="eaVert"/>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fecha"/>
          <p:cNvSpPr>
            <a:spLocks noGrp="1"/>
          </p:cNvSpPr>
          <p:nvPr>
            <p:ph type="dt" sz="half" idx="10"/>
          </p:nvPr>
        </p:nvSpPr>
        <p:spPr/>
        <p:txBody>
          <a:bodyPr/>
          <a:lstStyle/>
          <a:p>
            <a:fld id="{49C49123-1B8D-41ED-8EE3-7D0E9B718636}" type="datetimeFigureOut">
              <a:rPr lang="es-ES" smtClean="0"/>
              <a:pPr/>
              <a:t>21/05/2012</a:t>
            </a:fld>
            <a:endParaRPr lang="es-ES"/>
          </a:p>
        </p:txBody>
      </p:sp>
      <p:sp>
        <p:nvSpPr>
          <p:cNvPr id="5" name="4 Marcador de pie de página"/>
          <p:cNvSpPr>
            <a:spLocks noGrp="1"/>
          </p:cNvSpPr>
          <p:nvPr>
            <p:ph type="ftr" sz="quarter" idx="11"/>
          </p:nvPr>
        </p:nvSpPr>
        <p:spPr/>
        <p:txBody>
          <a:bodyPr/>
          <a:lstStyle/>
          <a:p>
            <a:endParaRPr lang="es-ES"/>
          </a:p>
        </p:txBody>
      </p:sp>
      <p:sp>
        <p:nvSpPr>
          <p:cNvPr id="6" name="5 Marcador de número de diapositiva"/>
          <p:cNvSpPr>
            <a:spLocks noGrp="1"/>
          </p:cNvSpPr>
          <p:nvPr>
            <p:ph type="sldNum" sz="quarter" idx="12"/>
          </p:nvPr>
        </p:nvSpPr>
        <p:spPr/>
        <p:txBody>
          <a:bodyPr/>
          <a:lstStyle/>
          <a:p>
            <a:fld id="{7609BBA5-EDB4-49A7-AA18-267CB71FD611}" type="slidenum">
              <a:rPr lang="es-ES" smtClean="0"/>
              <a:pPr/>
              <a:t>‹Nº›</a:t>
            </a:fld>
            <a:endParaRPr lang="es-ES"/>
          </a:p>
        </p:txBody>
      </p:sp>
    </p:spTree>
  </p:cSld>
  <p:clrMapOvr>
    <a:masterClrMapping/>
  </p:clrMapOvr>
  <p:transition advTm="15000"/>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Título vertical y texto">
    <p:spTree>
      <p:nvGrpSpPr>
        <p:cNvPr id="1" name=""/>
        <p:cNvGrpSpPr/>
        <p:nvPr/>
      </p:nvGrpSpPr>
      <p:grpSpPr>
        <a:xfrm>
          <a:off x="0" y="0"/>
          <a:ext cx="0" cy="0"/>
          <a:chOff x="0" y="0"/>
          <a:chExt cx="0" cy="0"/>
        </a:xfrm>
      </p:grpSpPr>
      <p:sp>
        <p:nvSpPr>
          <p:cNvPr id="2" name="1 Título vertical"/>
          <p:cNvSpPr>
            <a:spLocks noGrp="1"/>
          </p:cNvSpPr>
          <p:nvPr>
            <p:ph type="title" orient="vert"/>
          </p:nvPr>
        </p:nvSpPr>
        <p:spPr>
          <a:xfrm>
            <a:off x="6629400" y="274638"/>
            <a:ext cx="2057400" cy="5851525"/>
          </a:xfrm>
        </p:spPr>
        <p:txBody>
          <a:bodyPr vert="eaVert"/>
          <a:lstStyle/>
          <a:p>
            <a:r>
              <a:rPr lang="es-ES" smtClean="0"/>
              <a:t>Haga clic para modificar el estilo de título del patrón</a:t>
            </a:r>
            <a:endParaRPr lang="es-ES"/>
          </a:p>
        </p:txBody>
      </p:sp>
      <p:sp>
        <p:nvSpPr>
          <p:cNvPr id="3" name="2 Marcador de texto vertical"/>
          <p:cNvSpPr>
            <a:spLocks noGrp="1"/>
          </p:cNvSpPr>
          <p:nvPr>
            <p:ph type="body" orient="vert" idx="1"/>
          </p:nvPr>
        </p:nvSpPr>
        <p:spPr>
          <a:xfrm>
            <a:off x="457200" y="274638"/>
            <a:ext cx="6019800" cy="5851525"/>
          </a:xfrm>
        </p:spPr>
        <p:txBody>
          <a:bodyPr vert="eaVert"/>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fecha"/>
          <p:cNvSpPr>
            <a:spLocks noGrp="1"/>
          </p:cNvSpPr>
          <p:nvPr>
            <p:ph type="dt" sz="half" idx="10"/>
          </p:nvPr>
        </p:nvSpPr>
        <p:spPr/>
        <p:txBody>
          <a:bodyPr/>
          <a:lstStyle/>
          <a:p>
            <a:fld id="{49C49123-1B8D-41ED-8EE3-7D0E9B718636}" type="datetimeFigureOut">
              <a:rPr lang="es-ES" smtClean="0"/>
              <a:pPr/>
              <a:t>21/05/2012</a:t>
            </a:fld>
            <a:endParaRPr lang="es-ES"/>
          </a:p>
        </p:txBody>
      </p:sp>
      <p:sp>
        <p:nvSpPr>
          <p:cNvPr id="5" name="4 Marcador de pie de página"/>
          <p:cNvSpPr>
            <a:spLocks noGrp="1"/>
          </p:cNvSpPr>
          <p:nvPr>
            <p:ph type="ftr" sz="quarter" idx="11"/>
          </p:nvPr>
        </p:nvSpPr>
        <p:spPr/>
        <p:txBody>
          <a:bodyPr/>
          <a:lstStyle/>
          <a:p>
            <a:endParaRPr lang="es-ES"/>
          </a:p>
        </p:txBody>
      </p:sp>
      <p:sp>
        <p:nvSpPr>
          <p:cNvPr id="6" name="5 Marcador de número de diapositiva"/>
          <p:cNvSpPr>
            <a:spLocks noGrp="1"/>
          </p:cNvSpPr>
          <p:nvPr>
            <p:ph type="sldNum" sz="quarter" idx="12"/>
          </p:nvPr>
        </p:nvSpPr>
        <p:spPr/>
        <p:txBody>
          <a:bodyPr/>
          <a:lstStyle/>
          <a:p>
            <a:fld id="{7609BBA5-EDB4-49A7-AA18-267CB71FD611}" type="slidenum">
              <a:rPr lang="es-ES" smtClean="0"/>
              <a:pPr/>
              <a:t>‹Nº›</a:t>
            </a:fld>
            <a:endParaRPr lang="es-ES"/>
          </a:p>
        </p:txBody>
      </p:sp>
    </p:spTree>
  </p:cSld>
  <p:clrMapOvr>
    <a:masterClrMapping/>
  </p:clrMapOvr>
  <p:transition advTm="15000"/>
</p:sldLayout>
</file>

<file path=ppt/slideLayouts/slideLayout12.xml><?xml version="1.0" encoding="utf-8"?>
<p:sldLayout xmlns:a="http://schemas.openxmlformats.org/drawingml/2006/main" xmlns:r="http://schemas.openxmlformats.org/officeDocument/2006/relationships" xmlns:p="http://schemas.openxmlformats.org/presentationml/2006/main" type="title">
  <p:cSld name="Diapositiva de título">
    <p:spTree>
      <p:nvGrpSpPr>
        <p:cNvPr id="1" name=""/>
        <p:cNvGrpSpPr/>
        <p:nvPr/>
      </p:nvGrpSpPr>
      <p:grpSpPr>
        <a:xfrm>
          <a:off x="0" y="0"/>
          <a:ext cx="0" cy="0"/>
          <a:chOff x="0" y="0"/>
          <a:chExt cx="0" cy="0"/>
        </a:xfrm>
      </p:grpSpPr>
      <p:sp>
        <p:nvSpPr>
          <p:cNvPr id="2" name="1 Título"/>
          <p:cNvSpPr>
            <a:spLocks noGrp="1"/>
          </p:cNvSpPr>
          <p:nvPr>
            <p:ph type="ctrTitle"/>
          </p:nvPr>
        </p:nvSpPr>
        <p:spPr>
          <a:xfrm>
            <a:off x="685800" y="2130425"/>
            <a:ext cx="7772400" cy="1470025"/>
          </a:xfrm>
        </p:spPr>
        <p:txBody>
          <a:bodyPr/>
          <a:lstStyle/>
          <a:p>
            <a:r>
              <a:rPr lang="es-ES" smtClean="0"/>
              <a:t>Haga clic para modificar el estilo de título del patrón</a:t>
            </a:r>
            <a:endParaRPr lang="es-ES"/>
          </a:p>
        </p:txBody>
      </p:sp>
      <p:sp>
        <p:nvSpPr>
          <p:cNvPr id="3" name="2 Subtítulo"/>
          <p:cNvSpPr>
            <a:spLocks noGrp="1"/>
          </p:cNvSpPr>
          <p:nvPr>
            <p:ph type="subTitle" idx="1"/>
          </p:nvPr>
        </p:nvSpPr>
        <p:spPr>
          <a:xfrm>
            <a:off x="1371600" y="3886200"/>
            <a:ext cx="6400800" cy="1752600"/>
          </a:xfrm>
        </p:spPr>
        <p:txBody>
          <a:bodyPr/>
          <a:lstStyle>
            <a:lvl1pPr marL="0" indent="0" algn="ctr">
              <a:buNone/>
              <a:defRPr/>
            </a:lvl1pPr>
            <a:lvl2pPr marL="457200" indent="0" algn="ctr">
              <a:buNone/>
              <a:defRPr/>
            </a:lvl2pPr>
            <a:lvl3pPr marL="914400" indent="0" algn="ctr">
              <a:buNone/>
              <a:defRPr/>
            </a:lvl3pPr>
            <a:lvl4pPr marL="1371600" indent="0" algn="ctr">
              <a:buNone/>
              <a:defRPr/>
            </a:lvl4pPr>
            <a:lvl5pPr marL="1828800" indent="0" algn="ctr">
              <a:buNone/>
              <a:defRPr/>
            </a:lvl5pPr>
            <a:lvl6pPr marL="2286000" indent="0" algn="ctr">
              <a:buNone/>
              <a:defRPr/>
            </a:lvl6pPr>
            <a:lvl7pPr marL="2743200" indent="0" algn="ctr">
              <a:buNone/>
              <a:defRPr/>
            </a:lvl7pPr>
            <a:lvl8pPr marL="3200400" indent="0" algn="ctr">
              <a:buNone/>
              <a:defRPr/>
            </a:lvl8pPr>
            <a:lvl9pPr marL="3657600" indent="0" algn="ctr">
              <a:buNone/>
              <a:defRPr/>
            </a:lvl9pPr>
          </a:lstStyle>
          <a:p>
            <a:r>
              <a:rPr lang="es-ES" smtClean="0"/>
              <a:t>Haga clic para modificar el estilo de subtítulo del patrón</a:t>
            </a:r>
            <a:endParaRPr lang="es-ES"/>
          </a:p>
        </p:txBody>
      </p:sp>
      <p:sp>
        <p:nvSpPr>
          <p:cNvPr id="4" name="3 Marcador de fecha"/>
          <p:cNvSpPr>
            <a:spLocks noGrp="1"/>
          </p:cNvSpPr>
          <p:nvPr>
            <p:ph type="dt" sz="half" idx="10"/>
          </p:nvPr>
        </p:nvSpPr>
        <p:spPr/>
        <p:txBody>
          <a:bodyPr/>
          <a:lstStyle>
            <a:lvl1pPr>
              <a:defRPr/>
            </a:lvl1pPr>
          </a:lstStyle>
          <a:p>
            <a:endParaRPr lang="es-ES_tradnl"/>
          </a:p>
        </p:txBody>
      </p:sp>
      <p:sp>
        <p:nvSpPr>
          <p:cNvPr id="5" name="4 Marcador de pie de página"/>
          <p:cNvSpPr>
            <a:spLocks noGrp="1"/>
          </p:cNvSpPr>
          <p:nvPr>
            <p:ph type="ftr" sz="quarter" idx="11"/>
          </p:nvPr>
        </p:nvSpPr>
        <p:spPr/>
        <p:txBody>
          <a:bodyPr/>
          <a:lstStyle>
            <a:lvl1pPr>
              <a:defRPr/>
            </a:lvl1pPr>
          </a:lstStyle>
          <a:p>
            <a:endParaRPr lang="es-ES_tradnl"/>
          </a:p>
        </p:txBody>
      </p:sp>
      <p:sp>
        <p:nvSpPr>
          <p:cNvPr id="6" name="5 Marcador de número de diapositiva"/>
          <p:cNvSpPr>
            <a:spLocks noGrp="1"/>
          </p:cNvSpPr>
          <p:nvPr>
            <p:ph type="sldNum" sz="quarter" idx="12"/>
          </p:nvPr>
        </p:nvSpPr>
        <p:spPr/>
        <p:txBody>
          <a:bodyPr/>
          <a:lstStyle>
            <a:lvl1pPr>
              <a:defRPr/>
            </a:lvl1pPr>
          </a:lstStyle>
          <a:p>
            <a:fld id="{15397A7C-0800-472B-AB27-0E064D8D303B}" type="slidenum">
              <a:rPr lang="es-ES_tradnl"/>
              <a:pPr/>
              <a:t>‹Nº›</a:t>
            </a:fld>
            <a:endParaRPr lang="es-ES_tradnl"/>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_rels/slideMaster2.xml.rels><?xml version="1.0" encoding="UTF-8" standalone="yes"?>
<Relationships xmlns="http://schemas.openxmlformats.org/package/2006/relationships"><Relationship Id="rId2" Type="http://schemas.openxmlformats.org/officeDocument/2006/relationships/theme" Target="../theme/theme2.xml"/><Relationship Id="rId1" Type="http://schemas.openxmlformats.org/officeDocument/2006/relationships/slideLayout" Target="../slideLayouts/slideLayout12.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1 Marcador de título"/>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es-ES" smtClean="0"/>
              <a:t>Haga clic para modificar el estilo de título del patrón</a:t>
            </a:r>
            <a:endParaRPr lang="es-ES"/>
          </a:p>
        </p:txBody>
      </p:sp>
      <p:sp>
        <p:nvSpPr>
          <p:cNvPr id="3" name="2 Marcador de texto"/>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fecha"/>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49C49123-1B8D-41ED-8EE3-7D0E9B718636}" type="datetimeFigureOut">
              <a:rPr lang="es-ES" smtClean="0"/>
              <a:pPr/>
              <a:t>21/05/2012</a:t>
            </a:fld>
            <a:endParaRPr lang="es-ES"/>
          </a:p>
        </p:txBody>
      </p:sp>
      <p:sp>
        <p:nvSpPr>
          <p:cNvPr id="5" name="4 Marcador de pie de página"/>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s-ES"/>
          </a:p>
        </p:txBody>
      </p:sp>
      <p:sp>
        <p:nvSpPr>
          <p:cNvPr id="6" name="5 Marcador de número de diapositiva"/>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7609BBA5-EDB4-49A7-AA18-267CB71FD611}" type="slidenum">
              <a:rPr lang="es-ES" smtClean="0"/>
              <a:pPr/>
              <a:t>‹Nº›</a:t>
            </a:fld>
            <a:endParaRPr lang="es-ES"/>
          </a:p>
        </p:txBody>
      </p:sp>
    </p:spTree>
  </p:cSld>
  <p:clrMap bg1="dk1" tx1="lt1" bg2="dk2" tx2="lt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ransition advTm="15000"/>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es-E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Pr>
        <a:solidFill>
          <a:srgbClr val="C6D8D2"/>
        </a:solidFill>
        <a:effectLst/>
      </p:bgPr>
    </p:bg>
    <p:spTree>
      <p:nvGrpSpPr>
        <p:cNvPr id="1" name=""/>
        <p:cNvGrpSpPr/>
        <p:nvPr/>
      </p:nvGrpSpPr>
      <p:grpSpPr>
        <a:xfrm>
          <a:off x="0" y="0"/>
          <a:ext cx="0" cy="0"/>
          <a:chOff x="0" y="0"/>
          <a:chExt cx="0" cy="0"/>
        </a:xfrm>
      </p:grpSpPr>
      <p:sp>
        <p:nvSpPr>
          <p:cNvPr id="1026" name="Rectangle 2"/>
          <p:cNvSpPr>
            <a:spLocks noGrp="1" noChangeArrowheads="1"/>
          </p:cNvSpPr>
          <p:nvPr>
            <p:ph type="title"/>
          </p:nvPr>
        </p:nvSpPr>
        <p:spPr bwMode="auto">
          <a:xfrm>
            <a:off x="457200" y="274638"/>
            <a:ext cx="8229600" cy="1143000"/>
          </a:xfrm>
          <a:prstGeom prst="rect">
            <a:avLst/>
          </a:prstGeom>
          <a:noFill/>
          <a:ln w="9525">
            <a:noFill/>
            <a:miter lim="800000"/>
            <a:headEnd/>
            <a:tailEnd/>
          </a:ln>
          <a:effectLst/>
        </p:spPr>
        <p:txBody>
          <a:bodyPr vert="horz" wrap="square" lIns="91440" tIns="45720" rIns="91440" bIns="45720" numCol="1" anchor="ctr" anchorCtr="0" compatLnSpc="1">
            <a:prstTxWarp prst="textNoShape">
              <a:avLst/>
            </a:prstTxWarp>
          </a:bodyPr>
          <a:lstStyle/>
          <a:p>
            <a:pPr lvl="0"/>
            <a:r>
              <a:rPr lang="es-ES_tradnl" smtClean="0"/>
              <a:t>Haga clic para cambiar el estilo de título	</a:t>
            </a:r>
          </a:p>
        </p:txBody>
      </p:sp>
      <p:sp>
        <p:nvSpPr>
          <p:cNvPr id="1027" name="Rectangle 3"/>
          <p:cNvSpPr>
            <a:spLocks noGrp="1" noChangeArrowheads="1"/>
          </p:cNvSpPr>
          <p:nvPr>
            <p:ph type="body" idx="1"/>
          </p:nvPr>
        </p:nvSpPr>
        <p:spPr bwMode="auto">
          <a:xfrm>
            <a:off x="457200" y="1600200"/>
            <a:ext cx="8229600" cy="4525963"/>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p>
            <a:pPr lvl="0"/>
            <a:r>
              <a:rPr lang="es-ES_tradnl" smtClean="0"/>
              <a:t>Haga clic para modificar el estilo de texto del patrón</a:t>
            </a:r>
          </a:p>
          <a:p>
            <a:pPr lvl="1"/>
            <a:r>
              <a:rPr lang="es-ES_tradnl" smtClean="0"/>
              <a:t>Segundo nivel</a:t>
            </a:r>
          </a:p>
          <a:p>
            <a:pPr lvl="2"/>
            <a:r>
              <a:rPr lang="es-ES_tradnl" smtClean="0"/>
              <a:t>Tercer nivel</a:t>
            </a:r>
          </a:p>
          <a:p>
            <a:pPr lvl="3"/>
            <a:r>
              <a:rPr lang="es-ES_tradnl" smtClean="0"/>
              <a:t>Cuarto nivel</a:t>
            </a:r>
          </a:p>
          <a:p>
            <a:pPr lvl="4"/>
            <a:r>
              <a:rPr lang="es-ES_tradnl" smtClean="0"/>
              <a:t>Quinto nivel</a:t>
            </a:r>
          </a:p>
        </p:txBody>
      </p:sp>
      <p:sp>
        <p:nvSpPr>
          <p:cNvPr id="1028" name="Rectangle 4"/>
          <p:cNvSpPr>
            <a:spLocks noGrp="1" noChangeArrowheads="1"/>
          </p:cNvSpPr>
          <p:nvPr>
            <p:ph type="dt" sz="half" idx="2"/>
          </p:nvPr>
        </p:nvSpPr>
        <p:spPr bwMode="auto">
          <a:xfrm>
            <a:off x="457200" y="6245225"/>
            <a:ext cx="2133600" cy="47625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defRPr sz="1400"/>
            </a:lvl1pPr>
          </a:lstStyle>
          <a:p>
            <a:endParaRPr lang="es-ES_tradnl"/>
          </a:p>
        </p:txBody>
      </p:sp>
      <p:sp>
        <p:nvSpPr>
          <p:cNvPr id="1029" name="Rectangle 5"/>
          <p:cNvSpPr>
            <a:spLocks noGrp="1" noChangeArrowheads="1"/>
          </p:cNvSpPr>
          <p:nvPr>
            <p:ph type="ftr" sz="quarter" idx="3"/>
          </p:nvPr>
        </p:nvSpPr>
        <p:spPr bwMode="auto">
          <a:xfrm>
            <a:off x="3124200" y="6245225"/>
            <a:ext cx="2895600" cy="47625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lgn="ctr">
              <a:defRPr sz="1400"/>
            </a:lvl1pPr>
          </a:lstStyle>
          <a:p>
            <a:endParaRPr lang="es-ES_tradnl"/>
          </a:p>
        </p:txBody>
      </p:sp>
      <p:sp>
        <p:nvSpPr>
          <p:cNvPr id="1030" name="Rectangle 6"/>
          <p:cNvSpPr>
            <a:spLocks noGrp="1" noChangeArrowheads="1"/>
          </p:cNvSpPr>
          <p:nvPr>
            <p:ph type="sldNum" sz="quarter" idx="4"/>
          </p:nvPr>
        </p:nvSpPr>
        <p:spPr bwMode="auto">
          <a:xfrm>
            <a:off x="6553200" y="6245225"/>
            <a:ext cx="2133600" cy="47625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lgn="r">
              <a:defRPr sz="1400"/>
            </a:lvl1pPr>
          </a:lstStyle>
          <a:p>
            <a:fld id="{07D04552-F8CD-4576-B3FE-70CD2ECE253D}" type="slidenum">
              <a:rPr lang="es-ES_tradnl"/>
              <a:pPr/>
              <a:t>‹Nº›</a:t>
            </a:fld>
            <a:endParaRPr lang="es-ES_tradnl"/>
          </a:p>
        </p:txBody>
      </p:sp>
    </p:spTree>
  </p:cSld>
  <p:clrMap bg1="lt1" tx1="dk1" bg2="lt2" tx2="dk2" accent1="accent1" accent2="accent2" accent3="accent3" accent4="accent4" accent5="accent5" accent6="accent6" hlink="hlink" folHlink="folHlink"/>
  <p:sldLayoutIdLst>
    <p:sldLayoutId id="2147483661" r:id="rId1"/>
  </p:sldLayoutIdLst>
  <p:txStyles>
    <p:titleStyle>
      <a:lvl1pPr algn="ctr" rtl="0" fontAlgn="base">
        <a:spcBef>
          <a:spcPct val="0"/>
        </a:spcBef>
        <a:spcAft>
          <a:spcPct val="0"/>
        </a:spcAft>
        <a:defRPr sz="4400">
          <a:solidFill>
            <a:schemeClr val="tx2"/>
          </a:solidFill>
          <a:latin typeface="+mj-lt"/>
          <a:ea typeface="+mj-ea"/>
          <a:cs typeface="+mj-cs"/>
        </a:defRPr>
      </a:lvl1pPr>
      <a:lvl2pPr algn="ctr" rtl="0" fontAlgn="base">
        <a:spcBef>
          <a:spcPct val="0"/>
        </a:spcBef>
        <a:spcAft>
          <a:spcPct val="0"/>
        </a:spcAft>
        <a:defRPr sz="4400">
          <a:solidFill>
            <a:schemeClr val="tx2"/>
          </a:solidFill>
          <a:latin typeface="Arial" charset="0"/>
        </a:defRPr>
      </a:lvl2pPr>
      <a:lvl3pPr algn="ctr" rtl="0" fontAlgn="base">
        <a:spcBef>
          <a:spcPct val="0"/>
        </a:spcBef>
        <a:spcAft>
          <a:spcPct val="0"/>
        </a:spcAft>
        <a:defRPr sz="4400">
          <a:solidFill>
            <a:schemeClr val="tx2"/>
          </a:solidFill>
          <a:latin typeface="Arial" charset="0"/>
        </a:defRPr>
      </a:lvl3pPr>
      <a:lvl4pPr algn="ctr" rtl="0" fontAlgn="base">
        <a:spcBef>
          <a:spcPct val="0"/>
        </a:spcBef>
        <a:spcAft>
          <a:spcPct val="0"/>
        </a:spcAft>
        <a:defRPr sz="4400">
          <a:solidFill>
            <a:schemeClr val="tx2"/>
          </a:solidFill>
          <a:latin typeface="Arial" charset="0"/>
        </a:defRPr>
      </a:lvl4pPr>
      <a:lvl5pPr algn="ctr" rtl="0" fontAlgn="base">
        <a:spcBef>
          <a:spcPct val="0"/>
        </a:spcBef>
        <a:spcAft>
          <a:spcPct val="0"/>
        </a:spcAft>
        <a:defRPr sz="4400">
          <a:solidFill>
            <a:schemeClr val="tx2"/>
          </a:solidFill>
          <a:latin typeface="Arial" charset="0"/>
        </a:defRPr>
      </a:lvl5pPr>
      <a:lvl6pPr marL="457200" algn="ctr" rtl="0" fontAlgn="base">
        <a:spcBef>
          <a:spcPct val="0"/>
        </a:spcBef>
        <a:spcAft>
          <a:spcPct val="0"/>
        </a:spcAft>
        <a:defRPr sz="4400">
          <a:solidFill>
            <a:schemeClr val="tx2"/>
          </a:solidFill>
          <a:latin typeface="Arial" charset="0"/>
        </a:defRPr>
      </a:lvl6pPr>
      <a:lvl7pPr marL="914400" algn="ctr" rtl="0" fontAlgn="base">
        <a:spcBef>
          <a:spcPct val="0"/>
        </a:spcBef>
        <a:spcAft>
          <a:spcPct val="0"/>
        </a:spcAft>
        <a:defRPr sz="4400">
          <a:solidFill>
            <a:schemeClr val="tx2"/>
          </a:solidFill>
          <a:latin typeface="Arial" charset="0"/>
        </a:defRPr>
      </a:lvl7pPr>
      <a:lvl8pPr marL="1371600" algn="ctr" rtl="0" fontAlgn="base">
        <a:spcBef>
          <a:spcPct val="0"/>
        </a:spcBef>
        <a:spcAft>
          <a:spcPct val="0"/>
        </a:spcAft>
        <a:defRPr sz="4400">
          <a:solidFill>
            <a:schemeClr val="tx2"/>
          </a:solidFill>
          <a:latin typeface="Arial" charset="0"/>
        </a:defRPr>
      </a:lvl8pPr>
      <a:lvl9pPr marL="1828800" algn="ctr" rtl="0" fontAlgn="base">
        <a:spcBef>
          <a:spcPct val="0"/>
        </a:spcBef>
        <a:spcAft>
          <a:spcPct val="0"/>
        </a:spcAft>
        <a:defRPr sz="4400">
          <a:solidFill>
            <a:schemeClr val="tx2"/>
          </a:solidFill>
          <a:latin typeface="Arial" charset="0"/>
        </a:defRPr>
      </a:lvl9pPr>
    </p:titleStyle>
    <p:bodyStyle>
      <a:lvl1pPr marL="342900" indent="-342900" algn="l" rtl="0" fontAlgn="base">
        <a:spcBef>
          <a:spcPct val="20000"/>
        </a:spcBef>
        <a:spcAft>
          <a:spcPct val="0"/>
        </a:spcAft>
        <a:buChar char="•"/>
        <a:defRPr sz="3200">
          <a:solidFill>
            <a:schemeClr val="tx1"/>
          </a:solidFill>
          <a:latin typeface="+mn-lt"/>
          <a:ea typeface="+mn-ea"/>
          <a:cs typeface="+mn-cs"/>
        </a:defRPr>
      </a:lvl1pPr>
      <a:lvl2pPr marL="742950" indent="-285750" algn="l" rtl="0" fontAlgn="base">
        <a:spcBef>
          <a:spcPct val="20000"/>
        </a:spcBef>
        <a:spcAft>
          <a:spcPct val="0"/>
        </a:spcAft>
        <a:buChar char="–"/>
        <a:defRPr sz="2800">
          <a:solidFill>
            <a:schemeClr val="tx1"/>
          </a:solidFill>
          <a:latin typeface="+mn-lt"/>
        </a:defRPr>
      </a:lvl2pPr>
      <a:lvl3pPr marL="1143000" indent="-228600" algn="l" rtl="0" fontAlgn="base">
        <a:spcBef>
          <a:spcPct val="20000"/>
        </a:spcBef>
        <a:spcAft>
          <a:spcPct val="0"/>
        </a:spcAft>
        <a:buChar char="•"/>
        <a:defRPr sz="2400">
          <a:solidFill>
            <a:schemeClr val="tx1"/>
          </a:solidFill>
          <a:latin typeface="+mn-lt"/>
        </a:defRPr>
      </a:lvl3pPr>
      <a:lvl4pPr marL="1600200" indent="-228600" algn="l" rtl="0" fontAlgn="base">
        <a:spcBef>
          <a:spcPct val="20000"/>
        </a:spcBef>
        <a:spcAft>
          <a:spcPct val="0"/>
        </a:spcAft>
        <a:buChar char="–"/>
        <a:defRPr sz="2000">
          <a:solidFill>
            <a:schemeClr val="tx1"/>
          </a:solidFill>
          <a:latin typeface="+mn-lt"/>
        </a:defRPr>
      </a:lvl4pPr>
      <a:lvl5pPr marL="2057400" indent="-228600" algn="l" rtl="0" fontAlgn="base">
        <a:spcBef>
          <a:spcPct val="20000"/>
        </a:spcBef>
        <a:spcAft>
          <a:spcPct val="0"/>
        </a:spcAft>
        <a:buChar char="»"/>
        <a:defRPr sz="2000">
          <a:solidFill>
            <a:schemeClr val="tx1"/>
          </a:solidFill>
          <a:latin typeface="+mn-lt"/>
        </a:defRPr>
      </a:lvl5pPr>
      <a:lvl6pPr marL="2514600" indent="-228600" algn="l" rtl="0" fontAlgn="base">
        <a:spcBef>
          <a:spcPct val="20000"/>
        </a:spcBef>
        <a:spcAft>
          <a:spcPct val="0"/>
        </a:spcAft>
        <a:buChar char="»"/>
        <a:defRPr sz="2000">
          <a:solidFill>
            <a:schemeClr val="tx1"/>
          </a:solidFill>
          <a:latin typeface="+mn-lt"/>
        </a:defRPr>
      </a:lvl6pPr>
      <a:lvl7pPr marL="2971800" indent="-228600" algn="l" rtl="0" fontAlgn="base">
        <a:spcBef>
          <a:spcPct val="20000"/>
        </a:spcBef>
        <a:spcAft>
          <a:spcPct val="0"/>
        </a:spcAft>
        <a:buChar char="»"/>
        <a:defRPr sz="2000">
          <a:solidFill>
            <a:schemeClr val="tx1"/>
          </a:solidFill>
          <a:latin typeface="+mn-lt"/>
        </a:defRPr>
      </a:lvl7pPr>
      <a:lvl8pPr marL="3429000" indent="-228600" algn="l" rtl="0" fontAlgn="base">
        <a:spcBef>
          <a:spcPct val="20000"/>
        </a:spcBef>
        <a:spcAft>
          <a:spcPct val="0"/>
        </a:spcAft>
        <a:buChar char="»"/>
        <a:defRPr sz="2000">
          <a:solidFill>
            <a:schemeClr val="tx1"/>
          </a:solidFill>
          <a:latin typeface="+mn-lt"/>
        </a:defRPr>
      </a:lvl8pPr>
      <a:lvl9pPr marL="3886200" indent="-228600" algn="l" rtl="0" fontAlgn="base">
        <a:spcBef>
          <a:spcPct val="20000"/>
        </a:spcBef>
        <a:spcAft>
          <a:spcPct val="0"/>
        </a:spcAft>
        <a:buChar char="»"/>
        <a:defRPr sz="2000">
          <a:solidFill>
            <a:schemeClr val="tx1"/>
          </a:solidFill>
          <a:latin typeface="+mn-lt"/>
        </a:defRPr>
      </a:lvl9pPr>
    </p:bodyStyle>
    <p:otherStyle>
      <a:defPPr>
        <a:defRPr lang="es-E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1.jpeg"/><Relationship Id="rId2" Type="http://schemas.openxmlformats.org/officeDocument/2006/relationships/audio" Target="../media/audio1.wav"/><Relationship Id="rId1" Type="http://schemas.openxmlformats.org/officeDocument/2006/relationships/slideLayout" Target="../slideLayouts/slideLayout1.xml"/><Relationship Id="rId5" Type="http://schemas.openxmlformats.org/officeDocument/2006/relationships/image" Target="../media/image3.jpeg"/><Relationship Id="rId4" Type="http://schemas.openxmlformats.org/officeDocument/2006/relationships/image" Target="../media/image2.jpeg"/></Relationships>
</file>

<file path=ppt/slides/_rels/slide2.xml.rels><?xml version="1.0" encoding="UTF-8" standalone="yes"?>
<Relationships xmlns="http://schemas.openxmlformats.org/package/2006/relationships"><Relationship Id="rId3" Type="http://schemas.openxmlformats.org/officeDocument/2006/relationships/image" Target="../media/image5.gif"/><Relationship Id="rId2" Type="http://schemas.openxmlformats.org/officeDocument/2006/relationships/image" Target="../media/image4.gif"/><Relationship Id="rId1" Type="http://schemas.openxmlformats.org/officeDocument/2006/relationships/slideLayout" Target="../slideLayouts/slideLayout1.xml"/></Relationships>
</file>

<file path=ppt/slides/_rels/slide3.xml.rels><?xml version="1.0" encoding="UTF-8" standalone="yes"?>
<Relationships xmlns="http://schemas.openxmlformats.org/package/2006/relationships"><Relationship Id="rId2" Type="http://schemas.openxmlformats.org/officeDocument/2006/relationships/image" Target="../media/image6.jpeg"/><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3" Type="http://schemas.openxmlformats.org/officeDocument/2006/relationships/image" Target="../media/image8.jpeg"/><Relationship Id="rId2" Type="http://schemas.openxmlformats.org/officeDocument/2006/relationships/image" Target="../media/image7.jpeg"/><Relationship Id="rId1" Type="http://schemas.openxmlformats.org/officeDocument/2006/relationships/slideLayout" Target="../slideLayouts/slideLayout1.xml"/></Relationships>
</file>

<file path=ppt/slides/_rels/slide5.xml.rels><?xml version="1.0" encoding="UTF-8" standalone="yes"?>
<Relationships xmlns="http://schemas.openxmlformats.org/package/2006/relationships"><Relationship Id="rId3" Type="http://schemas.openxmlformats.org/officeDocument/2006/relationships/image" Target="../media/image9.jpeg"/><Relationship Id="rId2" Type="http://schemas.openxmlformats.org/officeDocument/2006/relationships/notesSlide" Target="../notesSlides/notesSlide1.xml"/><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2" Type="http://schemas.openxmlformats.org/officeDocument/2006/relationships/image" Target="../media/image10.jpeg"/><Relationship Id="rId1" Type="http://schemas.openxmlformats.org/officeDocument/2006/relationships/slideLayout" Target="../slideLayouts/slideLayout1.xml"/></Relationships>
</file>

<file path=ppt/slides/_rels/slide7.xml.rels><?xml version="1.0" encoding="UTF-8" standalone="yes"?>
<Relationships xmlns="http://schemas.openxmlformats.org/package/2006/relationships"><Relationship Id="rId2" Type="http://schemas.openxmlformats.org/officeDocument/2006/relationships/image" Target="../media/image6.jpeg"/><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2" Type="http://schemas.openxmlformats.org/officeDocument/2006/relationships/image" Target="../media/image11.jpeg"/><Relationship Id="rId1" Type="http://schemas.openxmlformats.org/officeDocument/2006/relationships/slideLayout" Target="../slideLayouts/slideLayout1.xml"/></Relationships>
</file>

<file path=ppt/slides/_rels/slide9.xml.rels><?xml version="1.0" encoding="UTF-8" standalone="yes"?>
<Relationships xmlns="http://schemas.openxmlformats.org/package/2006/relationships"><Relationship Id="rId2" Type="http://schemas.openxmlformats.org/officeDocument/2006/relationships/image" Target="../media/image12.jpeg"/><Relationship Id="rId1" Type="http://schemas.openxmlformats.org/officeDocument/2006/relationships/slideLayout" Target="../slideLayouts/slideLayout1.xml"/></Relationships>
</file>

<file path=ppt/slides/_rels/slide10.xml.rels><?xml version="1.0" encoding="UTF-8" standalone="yes"?>
<Relationships xmlns="http://schemas.openxmlformats.org/package/2006/relationships"><Relationship Id="rId2" Type="http://schemas.openxmlformats.org/officeDocument/2006/relationships/image" Target="../media/image13.jpeg"/><Relationship Id="rId1" Type="http://schemas.openxmlformats.org/officeDocument/2006/relationships/slideLayout" Target="../slideLayouts/slideLayout1.xml"/></Relationships>
</file>

<file path=ppt/slides/_rels/slide11.xml.rels><?xml version="1.0" encoding="UTF-8" standalone="yes"?>
<Relationships xmlns="http://schemas.openxmlformats.org/package/2006/relationships"><Relationship Id="rId2" Type="http://schemas.openxmlformats.org/officeDocument/2006/relationships/image" Target="../media/image6.jpeg"/><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2" Type="http://schemas.openxmlformats.org/officeDocument/2006/relationships/image" Target="../media/image14.jpeg"/><Relationship Id="rId1" Type="http://schemas.openxmlformats.org/officeDocument/2006/relationships/slideLayout" Target="../slideLayouts/slideLayout1.xml"/></Relationships>
</file>

<file path=ppt/slides/_rels/slide13.xml.rels><?xml version="1.0" encoding="UTF-8" standalone="yes"?>
<Relationships xmlns="http://schemas.openxmlformats.org/package/2006/relationships"><Relationship Id="rId2" Type="http://schemas.openxmlformats.org/officeDocument/2006/relationships/image" Target="../media/image15.jpeg"/><Relationship Id="rId1" Type="http://schemas.openxmlformats.org/officeDocument/2006/relationships/slideLayout" Target="../slideLayouts/slideLayout1.xml"/></Relationships>
</file>

<file path=ppt/slides/_rels/slide14.xml.rels><?xml version="1.0" encoding="UTF-8" standalone="yes"?>
<Relationships xmlns="http://schemas.openxmlformats.org/package/2006/relationships"><Relationship Id="rId2" Type="http://schemas.openxmlformats.org/officeDocument/2006/relationships/image" Target="../media/image16.jpeg"/><Relationship Id="rId1" Type="http://schemas.openxmlformats.org/officeDocument/2006/relationships/slideLayout" Target="../slideLayouts/slideLayout1.xml"/></Relationships>
</file>

<file path=ppt/slides/_rels/slide15.xml.rels><?xml version="1.0" encoding="UTF-8" standalone="yes"?>
<Relationships xmlns="http://schemas.openxmlformats.org/package/2006/relationships"><Relationship Id="rId2" Type="http://schemas.openxmlformats.org/officeDocument/2006/relationships/image" Target="../media/image6.jpeg"/><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2" Type="http://schemas.openxmlformats.org/officeDocument/2006/relationships/image" Target="../media/image17.jpeg"/><Relationship Id="rId1" Type="http://schemas.openxmlformats.org/officeDocument/2006/relationships/slideLayout" Target="../slideLayouts/slideLayout1.xml"/></Relationships>
</file>

<file path=ppt/slides/_rels/slide17.xml.rels><?xml version="1.0" encoding="UTF-8" standalone="yes"?>
<Relationships xmlns="http://schemas.openxmlformats.org/package/2006/relationships"><Relationship Id="rId3" Type="http://schemas.openxmlformats.org/officeDocument/2006/relationships/image" Target="../media/image18.jpeg"/><Relationship Id="rId2" Type="http://schemas.openxmlformats.org/officeDocument/2006/relationships/audio" Target="../media/audio1.wav"/><Relationship Id="rId1" Type="http://schemas.openxmlformats.org/officeDocument/2006/relationships/slideLayout" Target="../slideLayouts/slideLayout1.xml"/></Relationships>
</file>

<file path=ppt/slides/_rels/slide18.xml.rels><?xml version="1.0" encoding="UTF-8" standalone="yes"?>
<Relationships xmlns="http://schemas.openxmlformats.org/package/2006/relationships"><Relationship Id="rId2" Type="http://schemas.openxmlformats.org/officeDocument/2006/relationships/image" Target="../media/image19.jpeg"/><Relationship Id="rId1" Type="http://schemas.openxmlformats.org/officeDocument/2006/relationships/slideLayout" Target="../slideLayouts/slideLayout1.xml"/></Relationships>
</file>

<file path=ppt/slides/_rels/slide19.xml.rels><?xml version="1.0" encoding="UTF-8" standalone="yes"?>
<Relationships xmlns="http://schemas.openxmlformats.org/package/2006/relationships"><Relationship Id="rId2" Type="http://schemas.openxmlformats.org/officeDocument/2006/relationships/image" Target="../media/image6.jpeg"/><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2" Type="http://schemas.openxmlformats.org/officeDocument/2006/relationships/image" Target="../media/image20.jpeg"/><Relationship Id="rId1" Type="http://schemas.openxmlformats.org/officeDocument/2006/relationships/slideLayout" Target="../slideLayouts/slideLayout1.xml"/></Relationships>
</file>

<file path=ppt/slides/_rels/slide21.xml.rels><?xml version="1.0" encoding="UTF-8" standalone="yes"?>
<Relationships xmlns="http://schemas.openxmlformats.org/package/2006/relationships"><Relationship Id="rId2" Type="http://schemas.openxmlformats.org/officeDocument/2006/relationships/image" Target="../media/image21.jpeg"/><Relationship Id="rId1" Type="http://schemas.openxmlformats.org/officeDocument/2006/relationships/slideLayout" Target="../slideLayouts/slideLayout1.xml"/></Relationships>
</file>

<file path=ppt/slides/_rels/slide22.xml.rels><?xml version="1.0" encoding="UTF-8" standalone="yes"?>
<Relationships xmlns="http://schemas.openxmlformats.org/package/2006/relationships"><Relationship Id="rId3" Type="http://schemas.openxmlformats.org/officeDocument/2006/relationships/image" Target="../media/image23.jpeg"/><Relationship Id="rId2" Type="http://schemas.openxmlformats.org/officeDocument/2006/relationships/image" Target="../media/image22.jpeg"/><Relationship Id="rId1" Type="http://schemas.openxmlformats.org/officeDocument/2006/relationships/slideLayout" Target="../slideLayouts/slideLayout1.xml"/></Relationships>
</file>

<file path=ppt/slides/_rels/slide23.xml.rels><?xml version="1.0" encoding="UTF-8" standalone="yes"?>
<Relationships xmlns="http://schemas.openxmlformats.org/package/2006/relationships"><Relationship Id="rId2" Type="http://schemas.openxmlformats.org/officeDocument/2006/relationships/image" Target="../media/image24.jpeg"/><Relationship Id="rId1" Type="http://schemas.openxmlformats.org/officeDocument/2006/relationships/slideLayout" Target="../slideLayouts/slideLayout1.xml"/></Relationships>
</file>

<file path=ppt/slides/_rels/slide24.xml.rels><?xml version="1.0" encoding="UTF-8" standalone="yes"?>
<Relationships xmlns="http://schemas.openxmlformats.org/package/2006/relationships"><Relationship Id="rId2" Type="http://schemas.openxmlformats.org/officeDocument/2006/relationships/image" Target="../media/image6.jpeg"/><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2" Type="http://schemas.openxmlformats.org/officeDocument/2006/relationships/image" Target="../media/image25.jpeg"/><Relationship Id="rId1" Type="http://schemas.openxmlformats.org/officeDocument/2006/relationships/slideLayout" Target="../slideLayouts/slideLayout1.xml"/></Relationships>
</file>

<file path=ppt/slides/_rels/slide26.xml.rels><?xml version="1.0" encoding="UTF-8" standalone="yes"?>
<Relationships xmlns="http://schemas.openxmlformats.org/package/2006/relationships"><Relationship Id="rId2" Type="http://schemas.openxmlformats.org/officeDocument/2006/relationships/image" Target="../media/image26.jpeg"/><Relationship Id="rId1" Type="http://schemas.openxmlformats.org/officeDocument/2006/relationships/slideLayout" Target="../slideLayouts/slideLayout1.xml"/></Relationships>
</file>

<file path=ppt/slides/_rels/slide27.xml.rels><?xml version="1.0" encoding="UTF-8" standalone="yes"?>
<Relationships xmlns="http://schemas.openxmlformats.org/package/2006/relationships"><Relationship Id="rId3" Type="http://schemas.openxmlformats.org/officeDocument/2006/relationships/image" Target="../media/image28.jpeg"/><Relationship Id="rId2" Type="http://schemas.openxmlformats.org/officeDocument/2006/relationships/image" Target="../media/image27.jpeg"/><Relationship Id="rId1" Type="http://schemas.openxmlformats.org/officeDocument/2006/relationships/slideLayout" Target="../slideLayouts/slideLayout1.xml"/></Relationships>
</file>

<file path=ppt/slides/_rels/slide28.xml.rels><?xml version="1.0" encoding="UTF-8" standalone="yes"?>
<Relationships xmlns="http://schemas.openxmlformats.org/package/2006/relationships"><Relationship Id="rId2" Type="http://schemas.openxmlformats.org/officeDocument/2006/relationships/image" Target="../media/image29.jpeg"/><Relationship Id="rId1" Type="http://schemas.openxmlformats.org/officeDocument/2006/relationships/slideLayout" Target="../slideLayouts/slideLayout1.xml"/></Relationships>
</file>

<file path=ppt/slides/_rels/slide29.xml.rels><?xml version="1.0" encoding="UTF-8" standalone="yes"?>
<Relationships xmlns="http://schemas.openxmlformats.org/package/2006/relationships"><Relationship Id="rId2" Type="http://schemas.openxmlformats.org/officeDocument/2006/relationships/image" Target="../media/image6.jpeg"/><Relationship Id="rId1" Type="http://schemas.openxmlformats.org/officeDocument/2006/relationships/slideLayout" Target="../slideLayouts/slideLayout2.xml"/></Relationships>
</file>

<file path=ppt/slides/_rels/slide30.xml.rels><?xml version="1.0" encoding="UTF-8" standalone="yes"?>
<Relationships xmlns="http://schemas.openxmlformats.org/package/2006/relationships"><Relationship Id="rId3" Type="http://schemas.openxmlformats.org/officeDocument/2006/relationships/image" Target="../media/image23.jpeg"/><Relationship Id="rId2" Type="http://schemas.openxmlformats.org/officeDocument/2006/relationships/image" Target="../media/image30.jpeg"/><Relationship Id="rId1" Type="http://schemas.openxmlformats.org/officeDocument/2006/relationships/slideLayout" Target="../slideLayouts/slideLayout1.xml"/></Relationships>
</file>

<file path=ppt/slides/_rels/slide31.xml.rels><?xml version="1.0" encoding="UTF-8" standalone="yes"?>
<Relationships xmlns="http://schemas.openxmlformats.org/package/2006/relationships"><Relationship Id="rId2" Type="http://schemas.openxmlformats.org/officeDocument/2006/relationships/image" Target="../media/image31.jpeg"/><Relationship Id="rId1" Type="http://schemas.openxmlformats.org/officeDocument/2006/relationships/slideLayout" Target="../slideLayouts/slideLayout1.xml"/></Relationships>
</file>

<file path=ppt/slides/_rels/slide32.xml.rels><?xml version="1.0" encoding="UTF-8" standalone="yes"?>
<Relationships xmlns="http://schemas.openxmlformats.org/package/2006/relationships"><Relationship Id="rId2" Type="http://schemas.openxmlformats.org/officeDocument/2006/relationships/image" Target="../media/image32.jpeg"/><Relationship Id="rId1" Type="http://schemas.openxmlformats.org/officeDocument/2006/relationships/slideLayout" Target="../slideLayouts/slideLayout1.xml"/></Relationships>
</file>

<file path=ppt/slides/_rels/slide33.xml.rels><?xml version="1.0" encoding="UTF-8" standalone="yes"?>
<Relationships xmlns="http://schemas.openxmlformats.org/package/2006/relationships"><Relationship Id="rId2" Type="http://schemas.openxmlformats.org/officeDocument/2006/relationships/image" Target="../media/image33.jpeg"/><Relationship Id="rId1" Type="http://schemas.openxmlformats.org/officeDocument/2006/relationships/slideLayout" Target="../slideLayouts/slideLayout1.xml"/></Relationships>
</file>

<file path=ppt/slides/_rels/slide34.xml.rels><?xml version="1.0" encoding="UTF-8" standalone="yes"?>
<Relationships xmlns="http://schemas.openxmlformats.org/package/2006/relationships"><Relationship Id="rId3" Type="http://schemas.openxmlformats.org/officeDocument/2006/relationships/image" Target="../media/image6.jpeg"/><Relationship Id="rId2" Type="http://schemas.openxmlformats.org/officeDocument/2006/relationships/audio" Target="../media/audio1.wav"/><Relationship Id="rId1" Type="http://schemas.openxmlformats.org/officeDocument/2006/relationships/slideLayout" Target="../slideLayouts/slideLayout2.xml"/></Relationships>
</file>

<file path=ppt/slides/_rels/slide35.xml.rels><?xml version="1.0" encoding="UTF-8" standalone="yes"?>
<Relationships xmlns="http://schemas.openxmlformats.org/package/2006/relationships"><Relationship Id="rId2" Type="http://schemas.openxmlformats.org/officeDocument/2006/relationships/image" Target="../media/image34.jpeg"/><Relationship Id="rId1" Type="http://schemas.openxmlformats.org/officeDocument/2006/relationships/slideLayout" Target="../slideLayouts/slideLayout1.xml"/></Relationships>
</file>

<file path=ppt/slides/_rels/slide36.xml.rels><?xml version="1.0" encoding="UTF-8" standalone="yes"?>
<Relationships xmlns="http://schemas.openxmlformats.org/package/2006/relationships"><Relationship Id="rId2" Type="http://schemas.openxmlformats.org/officeDocument/2006/relationships/image" Target="../media/image35.jpeg"/><Relationship Id="rId1" Type="http://schemas.openxmlformats.org/officeDocument/2006/relationships/slideLayout" Target="../slideLayouts/slideLayout1.xml"/></Relationships>
</file>

<file path=ppt/slides/_rels/slide37.xml.rels><?xml version="1.0" encoding="UTF-8" standalone="yes"?>
<Relationships xmlns="http://schemas.openxmlformats.org/package/2006/relationships"><Relationship Id="rId2" Type="http://schemas.openxmlformats.org/officeDocument/2006/relationships/image" Target="../media/image6.jpeg"/><Relationship Id="rId1" Type="http://schemas.openxmlformats.org/officeDocument/2006/relationships/slideLayout" Target="../slideLayouts/slideLayout2.xml"/></Relationships>
</file>

<file path=ppt/slides/_rels/slide38.xml.rels><?xml version="1.0" encoding="UTF-8" standalone="yes"?>
<Relationships xmlns="http://schemas.openxmlformats.org/package/2006/relationships"><Relationship Id="rId2" Type="http://schemas.openxmlformats.org/officeDocument/2006/relationships/image" Target="../media/image36.jpeg"/><Relationship Id="rId1" Type="http://schemas.openxmlformats.org/officeDocument/2006/relationships/slideLayout" Target="../slideLayouts/slideLayout1.xml"/></Relationships>
</file>

<file path=ppt/slides/_rels/slide39.xml.rels><?xml version="1.0" encoding="UTF-8" standalone="yes"?>
<Relationships xmlns="http://schemas.openxmlformats.org/package/2006/relationships"><Relationship Id="rId2" Type="http://schemas.openxmlformats.org/officeDocument/2006/relationships/image" Target="../media/image37.jpeg"/><Relationship Id="rId1" Type="http://schemas.openxmlformats.org/officeDocument/2006/relationships/slideLayout" Target="../slideLayouts/slideLayout1.xml"/></Relationships>
</file>

<file path=ppt/slides/_rels/slide40.xml.rels><?xml version="1.0" encoding="UTF-8" standalone="yes"?>
<Relationships xmlns="http://schemas.openxmlformats.org/package/2006/relationships"><Relationship Id="rId2" Type="http://schemas.openxmlformats.org/officeDocument/2006/relationships/image" Target="../media/image38.jpeg"/><Relationship Id="rId1" Type="http://schemas.openxmlformats.org/officeDocument/2006/relationships/slideLayout" Target="../slideLayouts/slideLayout1.xml"/></Relationships>
</file>

<file path=ppt/slides/_rels/slide41.xml.rels><?xml version="1.0" encoding="UTF-8" standalone="yes"?>
<Relationships xmlns="http://schemas.openxmlformats.org/package/2006/relationships"><Relationship Id="rId2" Type="http://schemas.openxmlformats.org/officeDocument/2006/relationships/image" Target="../media/image39.jpeg"/><Relationship Id="rId1" Type="http://schemas.openxmlformats.org/officeDocument/2006/relationships/slideLayout" Target="../slideLayouts/slideLayout1.xml"/></Relationships>
</file>

<file path=ppt/slides/_rels/slide42.xml.rels><?xml version="1.0" encoding="UTF-8" standalone="yes"?>
<Relationships xmlns="http://schemas.openxmlformats.org/package/2006/relationships"><Relationship Id="rId2" Type="http://schemas.openxmlformats.org/officeDocument/2006/relationships/image" Target="../media/image6.jpeg"/><Relationship Id="rId1" Type="http://schemas.openxmlformats.org/officeDocument/2006/relationships/slideLayout" Target="../slideLayouts/slideLayout2.xml"/></Relationships>
</file>

<file path=ppt/slides/_rels/slide43.xml.rels><?xml version="1.0" encoding="UTF-8" standalone="yes"?>
<Relationships xmlns="http://schemas.openxmlformats.org/package/2006/relationships"><Relationship Id="rId2" Type="http://schemas.openxmlformats.org/officeDocument/2006/relationships/image" Target="../media/image40.jpeg"/><Relationship Id="rId1" Type="http://schemas.openxmlformats.org/officeDocument/2006/relationships/slideLayout" Target="../slideLayouts/slideLayout1.xml"/></Relationships>
</file>

<file path=ppt/slides/_rels/slide44.xml.rels><?xml version="1.0" encoding="UTF-8" standalone="yes"?>
<Relationships xmlns="http://schemas.openxmlformats.org/package/2006/relationships"><Relationship Id="rId2" Type="http://schemas.openxmlformats.org/officeDocument/2006/relationships/image" Target="../media/image41.jpeg"/><Relationship Id="rId1" Type="http://schemas.openxmlformats.org/officeDocument/2006/relationships/slideLayout" Target="../slideLayouts/slideLayout1.xml"/></Relationships>
</file>

<file path=ppt/slides/_rels/slide45.xml.rels><?xml version="1.0" encoding="UTF-8" standalone="yes"?>
<Relationships xmlns="http://schemas.openxmlformats.org/package/2006/relationships"><Relationship Id="rId2" Type="http://schemas.openxmlformats.org/officeDocument/2006/relationships/image" Target="../media/image42.jpeg"/><Relationship Id="rId1" Type="http://schemas.openxmlformats.org/officeDocument/2006/relationships/slideLayout" Target="../slideLayouts/slideLayout1.xml"/></Relationships>
</file>

<file path=ppt/slides/_rels/slide46.xml.rels><?xml version="1.0" encoding="UTF-8" standalone="yes"?>
<Relationships xmlns="http://schemas.openxmlformats.org/package/2006/relationships"><Relationship Id="rId2" Type="http://schemas.openxmlformats.org/officeDocument/2006/relationships/image" Target="../media/image43.jpeg"/><Relationship Id="rId1" Type="http://schemas.openxmlformats.org/officeDocument/2006/relationships/slideLayout" Target="../slideLayouts/slideLayout1.xml"/></Relationships>
</file>

<file path=ppt/slides/_rels/slide47.xml.rels><?xml version="1.0" encoding="UTF-8" standalone="yes"?>
<Relationships xmlns="http://schemas.openxmlformats.org/package/2006/relationships"><Relationship Id="rId3" Type="http://schemas.openxmlformats.org/officeDocument/2006/relationships/image" Target="../media/image45.jpeg"/><Relationship Id="rId2" Type="http://schemas.openxmlformats.org/officeDocument/2006/relationships/image" Target="../media/image44.jpeg"/><Relationship Id="rId1" Type="http://schemas.openxmlformats.org/officeDocument/2006/relationships/slideLayout" Target="../slideLayouts/slideLayout1.xml"/></Relationships>
</file>

<file path=ppt/slides/_rels/slide48.xml.rels><?xml version="1.0" encoding="UTF-8" standalone="yes"?>
<Relationships xmlns="http://schemas.openxmlformats.org/package/2006/relationships"><Relationship Id="rId2" Type="http://schemas.openxmlformats.org/officeDocument/2006/relationships/image" Target="../media/image46.jpeg"/><Relationship Id="rId1" Type="http://schemas.openxmlformats.org/officeDocument/2006/relationships/slideLayout" Target="../slideLayouts/slideLayout1.xml"/></Relationships>
</file>

<file path=ppt/slides/_rels/slide49.xml.rels><?xml version="1.0" encoding="UTF-8" standalone="yes"?>
<Relationships xmlns="http://schemas.openxmlformats.org/package/2006/relationships"><Relationship Id="rId2" Type="http://schemas.openxmlformats.org/officeDocument/2006/relationships/image" Target="../media/image6.jpeg"/><Relationship Id="rId1" Type="http://schemas.openxmlformats.org/officeDocument/2006/relationships/slideLayout" Target="../slideLayouts/slideLayout2.xml"/></Relationships>
</file>

<file path=ppt/slides/_rels/slide50.xml.rels><?xml version="1.0" encoding="UTF-8" standalone="yes"?>
<Relationships xmlns="http://schemas.openxmlformats.org/package/2006/relationships"><Relationship Id="rId3" Type="http://schemas.openxmlformats.org/officeDocument/2006/relationships/image" Target="../media/image47.jpeg"/><Relationship Id="rId2" Type="http://schemas.openxmlformats.org/officeDocument/2006/relationships/audio" Target="../media/audio1.wav"/><Relationship Id="rId1" Type="http://schemas.openxmlformats.org/officeDocument/2006/relationships/slideLayout" Target="../slideLayouts/slideLayout1.xml"/></Relationships>
</file>

<file path=ppt/slides/_rels/slide51.xml.rels><?xml version="1.0" encoding="UTF-8" standalone="yes"?>
<Relationships xmlns="http://schemas.openxmlformats.org/package/2006/relationships"><Relationship Id="rId2" Type="http://schemas.openxmlformats.org/officeDocument/2006/relationships/image" Target="../media/image48.jpeg"/><Relationship Id="rId1" Type="http://schemas.openxmlformats.org/officeDocument/2006/relationships/slideLayout" Target="../slideLayouts/slideLayout1.xml"/></Relationships>
</file>

<file path=ppt/slides/_rels/slide52.xml.rels><?xml version="1.0" encoding="UTF-8" standalone="yes"?>
<Relationships xmlns="http://schemas.openxmlformats.org/package/2006/relationships"><Relationship Id="rId3" Type="http://schemas.openxmlformats.org/officeDocument/2006/relationships/image" Target="../media/image50.jpeg"/><Relationship Id="rId2" Type="http://schemas.openxmlformats.org/officeDocument/2006/relationships/image" Target="../media/image49.jpeg"/><Relationship Id="rId1" Type="http://schemas.openxmlformats.org/officeDocument/2006/relationships/slideLayout" Target="../slideLayouts/slideLayout2.xml"/></Relationships>
</file>

<file path=ppt/slides/_rels/slide53.xml.rels><?xml version="1.0" encoding="UTF-8" standalone="yes"?>
<Relationships xmlns="http://schemas.openxmlformats.org/package/2006/relationships"><Relationship Id="rId3" Type="http://schemas.openxmlformats.org/officeDocument/2006/relationships/image" Target="../media/image52.jpeg"/><Relationship Id="rId2" Type="http://schemas.openxmlformats.org/officeDocument/2006/relationships/image" Target="../media/image51.jpeg"/><Relationship Id="rId1" Type="http://schemas.openxmlformats.org/officeDocument/2006/relationships/slideLayout" Target="../slideLayouts/slideLayout1.xml"/></Relationships>
</file>

<file path=ppt/slides/_rels/slide54.xml.rels><?xml version="1.0" encoding="UTF-8" standalone="yes"?>
<Relationships xmlns="http://schemas.openxmlformats.org/package/2006/relationships"><Relationship Id="rId2" Type="http://schemas.openxmlformats.org/officeDocument/2006/relationships/image" Target="../media/image53.jpeg"/><Relationship Id="rId1" Type="http://schemas.openxmlformats.org/officeDocument/2006/relationships/slideLayout" Target="../slideLayouts/slideLayout1.xml"/></Relationships>
</file>

<file path=ppt/slides/_rels/slide55.xml.rels><?xml version="1.0" encoding="UTF-8" standalone="yes"?>
<Relationships xmlns="http://schemas.openxmlformats.org/package/2006/relationships"><Relationship Id="rId3" Type="http://schemas.openxmlformats.org/officeDocument/2006/relationships/image" Target="../media/image55.jpeg"/><Relationship Id="rId2" Type="http://schemas.openxmlformats.org/officeDocument/2006/relationships/image" Target="../media/image54.jpeg"/><Relationship Id="rId1" Type="http://schemas.openxmlformats.org/officeDocument/2006/relationships/slideLayout" Target="../slideLayouts/slideLayout1.xml"/></Relationships>
</file>

<file path=ppt/slides/_rels/slide56.xml.rels><?xml version="1.0" encoding="UTF-8" standalone="yes"?>
<Relationships xmlns="http://schemas.openxmlformats.org/package/2006/relationships"><Relationship Id="rId3" Type="http://schemas.openxmlformats.org/officeDocument/2006/relationships/image" Target="../media/image50.jpeg"/><Relationship Id="rId2" Type="http://schemas.openxmlformats.org/officeDocument/2006/relationships/image" Target="../media/image49.jpeg"/><Relationship Id="rId1" Type="http://schemas.openxmlformats.org/officeDocument/2006/relationships/slideLayout" Target="../slideLayouts/slideLayout2.xml"/></Relationships>
</file>

<file path=ppt/slides/_rels/slide57.xml.rels><?xml version="1.0" encoding="UTF-8" standalone="yes"?>
<Relationships xmlns="http://schemas.openxmlformats.org/package/2006/relationships"><Relationship Id="rId3" Type="http://schemas.openxmlformats.org/officeDocument/2006/relationships/image" Target="../media/image57.jpeg"/><Relationship Id="rId2" Type="http://schemas.openxmlformats.org/officeDocument/2006/relationships/image" Target="../media/image56.jpeg"/><Relationship Id="rId1" Type="http://schemas.openxmlformats.org/officeDocument/2006/relationships/slideLayout" Target="../slideLayouts/slideLayout1.xml"/><Relationship Id="rId4" Type="http://schemas.openxmlformats.org/officeDocument/2006/relationships/image" Target="../media/image58.jpeg"/></Relationships>
</file>

<file path=ppt/slides/_rels/slide58.xml.rels><?xml version="1.0" encoding="UTF-8" standalone="yes"?>
<Relationships xmlns="http://schemas.openxmlformats.org/package/2006/relationships"><Relationship Id="rId3" Type="http://schemas.openxmlformats.org/officeDocument/2006/relationships/image" Target="../media/image60.jpeg"/><Relationship Id="rId2" Type="http://schemas.openxmlformats.org/officeDocument/2006/relationships/image" Target="../media/image59.jpeg"/><Relationship Id="rId1" Type="http://schemas.openxmlformats.org/officeDocument/2006/relationships/slideLayout" Target="../slideLayouts/slideLayout1.xml"/><Relationship Id="rId4" Type="http://schemas.openxmlformats.org/officeDocument/2006/relationships/image" Target="../media/image61.jpeg"/></Relationships>
</file>

<file path=ppt/slides/_rels/slide59.xml.rels><?xml version="1.0" encoding="UTF-8" standalone="yes"?>
<Relationships xmlns="http://schemas.openxmlformats.org/package/2006/relationships"><Relationship Id="rId3" Type="http://schemas.openxmlformats.org/officeDocument/2006/relationships/image" Target="../media/image62.jpeg"/><Relationship Id="rId2" Type="http://schemas.openxmlformats.org/officeDocument/2006/relationships/image" Target="../media/image3.jpeg"/><Relationship Id="rId1" Type="http://schemas.openxmlformats.org/officeDocument/2006/relationships/slideLayout" Target="../slideLayouts/slideLayout1.xml"/><Relationship Id="rId4" Type="http://schemas.openxmlformats.org/officeDocument/2006/relationships/image" Target="../media/image63.jpeg"/></Relationships>
</file>

<file path=ppt/slides/_rels/slide60.xml.rels><?xml version="1.0" encoding="UTF-8" standalone="yes"?>
<Relationships xmlns="http://schemas.openxmlformats.org/package/2006/relationships"><Relationship Id="rId3" Type="http://schemas.openxmlformats.org/officeDocument/2006/relationships/hyperlink" Target="http://www.milespowerpoints.com/" TargetMode="External"/><Relationship Id="rId2" Type="http://schemas.openxmlformats.org/officeDocument/2006/relationships/image" Target="../media/image64.jpeg"/><Relationship Id="rId1" Type="http://schemas.openxmlformats.org/officeDocument/2006/relationships/slideLayout" Target="../slideLayouts/slideLayout1.xml"/><Relationship Id="rId6" Type="http://schemas.openxmlformats.org/officeDocument/2006/relationships/image" Target="../media/image66.jpeg"/><Relationship Id="rId5" Type="http://schemas.openxmlformats.org/officeDocument/2006/relationships/hyperlink" Target="http://milespowerpoints.ourtoolbar.com/" TargetMode="External"/><Relationship Id="rId4" Type="http://schemas.openxmlformats.org/officeDocument/2006/relationships/image" Target="../media/image65.png"/></Relationships>
</file>

<file path=ppt/slides/_rels/slide61.xml.rels><?xml version="1.0" encoding="UTF-8" standalone="yes"?>
<Relationships xmlns="http://schemas.openxmlformats.org/package/2006/relationships"><Relationship Id="rId8" Type="http://schemas.openxmlformats.org/officeDocument/2006/relationships/hyperlink" Target="http://www.mispps.com/fechas-especiales-13/" TargetMode="External"/><Relationship Id="rId13" Type="http://schemas.openxmlformats.org/officeDocument/2006/relationships/hyperlink" Target="http://www.mispps.com/politica/" TargetMode="External"/><Relationship Id="rId18" Type="http://schemas.openxmlformats.org/officeDocument/2006/relationships/hyperlink" Target="http://www.mispps.com/dedicatorias-41/" TargetMode="External"/><Relationship Id="rId26" Type="http://schemas.openxmlformats.org/officeDocument/2006/relationships/hyperlink" Target="http://www.mispps.com/reflexion/" TargetMode="External"/><Relationship Id="rId3" Type="http://schemas.openxmlformats.org/officeDocument/2006/relationships/image" Target="../media/image67.png"/><Relationship Id="rId21" Type="http://schemas.openxmlformats.org/officeDocument/2006/relationships/hyperlink" Target="http://www.mispps.com/graciosos/" TargetMode="External"/><Relationship Id="rId7" Type="http://schemas.openxmlformats.org/officeDocument/2006/relationships/hyperlink" Target="http://www.mispps.com/eroticos-12/" TargetMode="External"/><Relationship Id="rId12" Type="http://schemas.openxmlformats.org/officeDocument/2006/relationships/hyperlink" Target="http://www.mispps.com/naturaleza-ciencias/" TargetMode="External"/><Relationship Id="rId17" Type="http://schemas.openxmlformats.org/officeDocument/2006/relationships/hyperlink" Target="http://www.mispps.com/religiosos/" TargetMode="External"/><Relationship Id="rId25" Type="http://schemas.openxmlformats.org/officeDocument/2006/relationships/hyperlink" Target="http://www.mispps.com/politica-35/" TargetMode="External"/><Relationship Id="rId2" Type="http://schemas.openxmlformats.org/officeDocument/2006/relationships/hyperlink" Target="http://www.mispps.com/lists/?p=subscribe&amp;id=2" TargetMode="External"/><Relationship Id="rId16" Type="http://schemas.openxmlformats.org/officeDocument/2006/relationships/hyperlink" Target="http://www.mispps.com/romanticos-17/" TargetMode="External"/><Relationship Id="rId20" Type="http://schemas.openxmlformats.org/officeDocument/2006/relationships/hyperlink" Target="http://www.mispps.com/fechas-especiales/" TargetMode="External"/><Relationship Id="rId29" Type="http://schemas.openxmlformats.org/officeDocument/2006/relationships/hyperlink" Target="http://www.mispps.com/religiosos-31/" TargetMode="External"/><Relationship Id="rId1" Type="http://schemas.openxmlformats.org/officeDocument/2006/relationships/slideLayout" Target="../slideLayouts/slideLayout12.xml"/><Relationship Id="rId6" Type="http://schemas.openxmlformats.org/officeDocument/2006/relationships/hyperlink" Target="http://www.mispps.com/dedicatorias/" TargetMode="External"/><Relationship Id="rId11" Type="http://schemas.openxmlformats.org/officeDocument/2006/relationships/hyperlink" Target="http://www.mispps.com/lugares-19/" TargetMode="External"/><Relationship Id="rId24" Type="http://schemas.openxmlformats.org/officeDocument/2006/relationships/hyperlink" Target="http://www.mispps.com/naturaleza-ciencias-29/" TargetMode="External"/><Relationship Id="rId5" Type="http://schemas.openxmlformats.org/officeDocument/2006/relationships/image" Target="../media/image68.png"/><Relationship Id="rId15" Type="http://schemas.openxmlformats.org/officeDocument/2006/relationships/hyperlink" Target="http://www.mispps.com/salud/" TargetMode="External"/><Relationship Id="rId23" Type="http://schemas.openxmlformats.org/officeDocument/2006/relationships/hyperlink" Target="http://www.mispps.com/lugares/" TargetMode="External"/><Relationship Id="rId28" Type="http://schemas.openxmlformats.org/officeDocument/2006/relationships/hyperlink" Target="http://www.mispps.com/romanticos/" TargetMode="External"/><Relationship Id="rId10" Type="http://schemas.openxmlformats.org/officeDocument/2006/relationships/hyperlink" Target="http://www.mispps.com/historia-arte/" TargetMode="External"/><Relationship Id="rId19" Type="http://schemas.openxmlformats.org/officeDocument/2006/relationships/hyperlink" Target="http://www.mispps.com/eroticos/" TargetMode="External"/><Relationship Id="rId31" Type="http://schemas.openxmlformats.org/officeDocument/2006/relationships/image" Target="../media/image69.jpeg"/><Relationship Id="rId4" Type="http://schemas.openxmlformats.org/officeDocument/2006/relationships/hyperlink" Target="http://www.mispps.com/" TargetMode="External"/><Relationship Id="rId9" Type="http://schemas.openxmlformats.org/officeDocument/2006/relationships/hyperlink" Target="http://www.mispps.com/graciosos-14/" TargetMode="External"/><Relationship Id="rId14" Type="http://schemas.openxmlformats.org/officeDocument/2006/relationships/hyperlink" Target="http://www.mispps.com/reflexion-16/" TargetMode="External"/><Relationship Id="rId22" Type="http://schemas.openxmlformats.org/officeDocument/2006/relationships/hyperlink" Target="http://www.mispps.com/historia-arte-39/" TargetMode="External"/><Relationship Id="rId27" Type="http://schemas.openxmlformats.org/officeDocument/2006/relationships/hyperlink" Target="http://www.mispps.com/salud-26/" TargetMode="External"/><Relationship Id="rId30" Type="http://schemas.openxmlformats.org/officeDocument/2006/relationships/hyperlink" Target="http://www.mispps.com/register" TargetMode="Externa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4" name="3 Imagen" descr="Shira58.jpg"/>
          <p:cNvPicPr>
            <a:picLocks noChangeAspect="1"/>
          </p:cNvPicPr>
          <p:nvPr/>
        </p:nvPicPr>
        <p:blipFill>
          <a:blip r:embed="rId3"/>
          <a:stretch>
            <a:fillRect/>
          </a:stretch>
        </p:blipFill>
        <p:spPr>
          <a:xfrm>
            <a:off x="0" y="0"/>
            <a:ext cx="9144000" cy="6858000"/>
          </a:xfrm>
          <a:prstGeom prst="rect">
            <a:avLst/>
          </a:prstGeom>
          <a:scene3d>
            <a:camera prst="orthographicFront"/>
            <a:lightRig rig="threePt" dir="t"/>
          </a:scene3d>
          <a:sp3d>
            <a:bevelT/>
          </a:sp3d>
        </p:spPr>
      </p:pic>
      <p:sp>
        <p:nvSpPr>
          <p:cNvPr id="5" name="4 Redondear rectángulo de esquina diagonal"/>
          <p:cNvSpPr/>
          <p:nvPr/>
        </p:nvSpPr>
        <p:spPr>
          <a:xfrm>
            <a:off x="0" y="0"/>
            <a:ext cx="4500562" cy="6858000"/>
          </a:xfrm>
          <a:prstGeom prst="round2DiagRect">
            <a:avLst>
              <a:gd name="adj1" fmla="val 49584"/>
              <a:gd name="adj2" fmla="val 0"/>
            </a:avLst>
          </a:prstGeom>
          <a:blipFill dpi="0" rotWithShape="1">
            <a:blip r:embed="rId4">
              <a:alphaModFix amt="61000"/>
              <a:lum bright="-20000" contrast="40000"/>
            </a:blip>
            <a:srcRect/>
            <a:stretch>
              <a:fillRect/>
            </a:stretch>
          </a:blipFill>
          <a:ln w="57150">
            <a:solidFill>
              <a:srgbClr val="7030A0"/>
            </a:solidFill>
          </a:ln>
          <a:scene3d>
            <a:camera prst="orthographicFront"/>
            <a:lightRig rig="threePt" dir="t"/>
          </a:scene3d>
          <a:sp3d>
            <a:bevelT w="254000" h="317500"/>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6" name="5 Redondear rectángulo de esquina diagonal"/>
          <p:cNvSpPr/>
          <p:nvPr/>
        </p:nvSpPr>
        <p:spPr>
          <a:xfrm flipH="1">
            <a:off x="4500562" y="0"/>
            <a:ext cx="4643438" cy="6858000"/>
          </a:xfrm>
          <a:prstGeom prst="round2DiagRect">
            <a:avLst>
              <a:gd name="adj1" fmla="val 49584"/>
              <a:gd name="adj2" fmla="val 0"/>
            </a:avLst>
          </a:prstGeom>
          <a:blipFill dpi="0" rotWithShape="1">
            <a:blip r:embed="rId4">
              <a:alphaModFix amt="61000"/>
              <a:lum bright="-20000" contrast="40000"/>
            </a:blip>
            <a:srcRect/>
            <a:stretch>
              <a:fillRect/>
            </a:stretch>
          </a:blipFill>
          <a:ln w="57150">
            <a:solidFill>
              <a:srgbClr val="7030A0"/>
            </a:solidFill>
          </a:ln>
          <a:scene3d>
            <a:camera prst="orthographicFront"/>
            <a:lightRig rig="threePt" dir="t"/>
          </a:scene3d>
          <a:sp3d>
            <a:bevelT w="254000" h="317500"/>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7" name="6 CuadroTexto"/>
          <p:cNvSpPr txBox="1"/>
          <p:nvPr/>
        </p:nvSpPr>
        <p:spPr>
          <a:xfrm>
            <a:off x="1576927" y="5000636"/>
            <a:ext cx="7567073" cy="1015663"/>
          </a:xfrm>
          <a:prstGeom prst="rect">
            <a:avLst/>
          </a:prstGeom>
          <a:noFill/>
        </p:spPr>
        <p:txBody>
          <a:bodyPr wrap="square" rtlCol="0">
            <a:spAutoFit/>
            <a:scene3d>
              <a:camera prst="orthographicFront"/>
              <a:lightRig rig="threePt" dir="t"/>
            </a:scene3d>
            <a:sp3d extrusionH="57150">
              <a:bevelT h="25400" prst="softRound"/>
            </a:sp3d>
          </a:bodyPr>
          <a:lstStyle/>
          <a:p>
            <a:r>
              <a:rPr lang="es-ES" sz="6000" b="1" dirty="0" smtClean="0">
                <a:ln>
                  <a:solidFill>
                    <a:schemeClr val="bg1"/>
                  </a:solidFill>
                </a:ln>
                <a:blipFill dpi="0" rotWithShape="1">
                  <a:blip r:embed="rId5"/>
                  <a:srcRect/>
                  <a:stretch>
                    <a:fillRect/>
                  </a:stretch>
                </a:blipFill>
                <a:effectLst>
                  <a:outerShdw blurRad="38100" dist="38100" dir="2700000" algn="tl">
                    <a:srgbClr val="000000">
                      <a:alpha val="43137"/>
                    </a:srgbClr>
                  </a:outerShdw>
                </a:effectLst>
                <a:latin typeface="Broadway" pitchFamily="82" charset="0"/>
              </a:rPr>
              <a:t>P</a:t>
            </a:r>
            <a:r>
              <a:rPr lang="es-ES" sz="6000" b="1" dirty="0" smtClean="0">
                <a:ln>
                  <a:solidFill>
                    <a:schemeClr val="bg1"/>
                  </a:solidFill>
                </a:ln>
                <a:blipFill dpi="0" rotWithShape="1">
                  <a:blip r:embed="rId5"/>
                  <a:srcRect/>
                  <a:stretch>
                    <a:fillRect/>
                  </a:stretch>
                </a:blipFill>
                <a:effectLst>
                  <a:outerShdw blurRad="38100" dist="38100" dir="2700000" algn="tl">
                    <a:srgbClr val="000000">
                      <a:alpha val="43137"/>
                    </a:srgbClr>
                  </a:outerShdw>
                </a:effectLst>
                <a:latin typeface="Broadway" pitchFamily="82" charset="0"/>
                <a:cs typeface="Arial" pitchFamily="34" charset="0"/>
              </a:rPr>
              <a:t>o</a:t>
            </a:r>
            <a:r>
              <a:rPr lang="es-ES" sz="6000" b="1" dirty="0" smtClean="0">
                <a:ln>
                  <a:solidFill>
                    <a:schemeClr val="bg1"/>
                  </a:solidFill>
                </a:ln>
                <a:blipFill dpi="0" rotWithShape="1">
                  <a:blip r:embed="rId5"/>
                  <a:srcRect/>
                  <a:stretch>
                    <a:fillRect/>
                  </a:stretch>
                </a:blipFill>
                <a:effectLst>
                  <a:outerShdw blurRad="38100" dist="38100" dir="2700000" algn="tl">
                    <a:srgbClr val="000000">
                      <a:alpha val="43137"/>
                    </a:srgbClr>
                  </a:outerShdw>
                </a:effectLst>
                <a:latin typeface="Broadway" pitchFamily="82" charset="0"/>
              </a:rPr>
              <a:t>stales   Desde  </a:t>
            </a:r>
          </a:p>
        </p:txBody>
      </p:sp>
      <p:sp>
        <p:nvSpPr>
          <p:cNvPr id="8" name="7 CuadroTexto"/>
          <p:cNvSpPr txBox="1"/>
          <p:nvPr/>
        </p:nvSpPr>
        <p:spPr>
          <a:xfrm>
            <a:off x="2143108" y="5657671"/>
            <a:ext cx="5357850" cy="1200329"/>
          </a:xfrm>
          <a:prstGeom prst="rect">
            <a:avLst/>
          </a:prstGeom>
          <a:noFill/>
        </p:spPr>
        <p:txBody>
          <a:bodyPr wrap="square" rtlCol="0">
            <a:spAutoFit/>
            <a:scene3d>
              <a:camera prst="orthographicFront"/>
              <a:lightRig rig="threePt" dir="t"/>
            </a:scene3d>
            <a:sp3d extrusionH="57150">
              <a:bevelT h="25400" prst="softRound"/>
            </a:sp3d>
          </a:bodyPr>
          <a:lstStyle/>
          <a:p>
            <a:r>
              <a:rPr lang="es-ES" sz="7200" dirty="0" smtClean="0">
                <a:ln>
                  <a:solidFill>
                    <a:sysClr val="windowText" lastClr="000000"/>
                  </a:solidFill>
                </a:ln>
                <a:blipFill dpi="0" rotWithShape="1">
                  <a:blip r:embed="rId5"/>
                  <a:srcRect/>
                  <a:stretch>
                    <a:fillRect/>
                  </a:stretch>
                </a:blipFill>
                <a:latin typeface="Broadway" pitchFamily="82" charset="0"/>
              </a:rPr>
              <a:t>  </a:t>
            </a:r>
            <a:r>
              <a:rPr lang="es-ES" sz="6000" b="1" dirty="0" smtClean="0">
                <a:ln>
                  <a:solidFill>
                    <a:schemeClr val="bg1"/>
                  </a:solidFill>
                </a:ln>
                <a:blipFill dpi="0" rotWithShape="1">
                  <a:blip r:embed="rId5"/>
                  <a:srcRect/>
                  <a:stretch>
                    <a:fillRect/>
                  </a:stretch>
                </a:blipFill>
                <a:latin typeface="Broadway" pitchFamily="82" charset="0"/>
              </a:rPr>
              <a:t>La  India</a:t>
            </a:r>
            <a:r>
              <a:rPr lang="es-ES" sz="4000" b="1" dirty="0" smtClean="0">
                <a:ln>
                  <a:solidFill>
                    <a:schemeClr val="bg1"/>
                  </a:solidFill>
                </a:ln>
                <a:blipFill dpi="0" rotWithShape="1">
                  <a:blip r:embed="rId5"/>
                  <a:srcRect/>
                  <a:stretch>
                    <a:fillRect/>
                  </a:stretch>
                </a:blipFill>
                <a:latin typeface="Arial Unicode MS" pitchFamily="34" charset="-128"/>
                <a:ea typeface="Arial Unicode MS" pitchFamily="34" charset="-128"/>
                <a:cs typeface="Arial Unicode MS" pitchFamily="34" charset="-128"/>
              </a:rPr>
              <a:t>(1</a:t>
            </a:r>
            <a:r>
              <a:rPr lang="es-ES" sz="4000" dirty="0" smtClean="0">
                <a:ln>
                  <a:solidFill>
                    <a:schemeClr val="bg1"/>
                  </a:solidFill>
                </a:ln>
                <a:blipFill dpi="0" rotWithShape="1">
                  <a:blip r:embed="rId5"/>
                  <a:srcRect/>
                  <a:stretch>
                    <a:fillRect/>
                  </a:stretch>
                </a:blipFill>
                <a:latin typeface="Arial Unicode MS" pitchFamily="34" charset="-128"/>
                <a:ea typeface="Arial Unicode MS" pitchFamily="34" charset="-128"/>
                <a:cs typeface="Arial Unicode MS" pitchFamily="34" charset="-128"/>
              </a:rPr>
              <a:t>)</a:t>
            </a:r>
            <a:endParaRPr lang="es-ES" sz="4000" dirty="0">
              <a:ln>
                <a:solidFill>
                  <a:schemeClr val="bg1"/>
                </a:solidFill>
              </a:ln>
              <a:blipFill dpi="0" rotWithShape="1">
                <a:blip r:embed="rId5"/>
                <a:srcRect/>
                <a:stretch>
                  <a:fillRect/>
                </a:stretch>
              </a:blipFill>
              <a:latin typeface="Arial Unicode MS" pitchFamily="34" charset="-128"/>
              <a:ea typeface="Arial Unicode MS" pitchFamily="34" charset="-128"/>
              <a:cs typeface="Arial Unicode MS" pitchFamily="34" charset="-128"/>
            </a:endParaRPr>
          </a:p>
        </p:txBody>
      </p:sp>
    </p:spTree>
  </p:cSld>
  <p:clrMapOvr>
    <a:masterClrMapping/>
  </p:clrMapOvr>
  <p:transition advTm="15000">
    <p:sndAc>
      <p:stSnd>
        <p:snd r:embed="rId2" name="1 - Dil teri deewangi mein,hundú.wav"/>
      </p:stSnd>
    </p:sndAc>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7" presetClass="exit" presetSubtype="8" fill="hold" grpId="0" nodeType="afterEffect">
                                  <p:stCondLst>
                                    <p:cond delay="0"/>
                                  </p:stCondLst>
                                  <p:childTnLst>
                                    <p:anim calcmode="lin" valueType="num">
                                      <p:cBhvr>
                                        <p:cTn id="6" dur="7000"/>
                                        <p:tgtEl>
                                          <p:spTgt spid="5"/>
                                        </p:tgtEl>
                                        <p:attrNameLst>
                                          <p:attrName>ppt_x</p:attrName>
                                        </p:attrNameLst>
                                      </p:cBhvr>
                                      <p:tavLst>
                                        <p:tav tm="0">
                                          <p:val>
                                            <p:strVal val="ppt_x"/>
                                          </p:val>
                                        </p:tav>
                                        <p:tav tm="100000">
                                          <p:val>
                                            <p:strVal val="ppt_x-ppt_w/2"/>
                                          </p:val>
                                        </p:tav>
                                      </p:tavLst>
                                    </p:anim>
                                    <p:anim calcmode="lin" valueType="num">
                                      <p:cBhvr>
                                        <p:cTn id="7" dur="7000"/>
                                        <p:tgtEl>
                                          <p:spTgt spid="5"/>
                                        </p:tgtEl>
                                        <p:attrNameLst>
                                          <p:attrName>ppt_y</p:attrName>
                                        </p:attrNameLst>
                                      </p:cBhvr>
                                      <p:tavLst>
                                        <p:tav tm="0">
                                          <p:val>
                                            <p:strVal val="ppt_y"/>
                                          </p:val>
                                        </p:tav>
                                        <p:tav tm="100000">
                                          <p:val>
                                            <p:strVal val="ppt_y"/>
                                          </p:val>
                                        </p:tav>
                                      </p:tavLst>
                                    </p:anim>
                                    <p:anim calcmode="lin" valueType="num">
                                      <p:cBhvr>
                                        <p:cTn id="8" dur="7000"/>
                                        <p:tgtEl>
                                          <p:spTgt spid="5"/>
                                        </p:tgtEl>
                                        <p:attrNameLst>
                                          <p:attrName>ppt_w</p:attrName>
                                        </p:attrNameLst>
                                      </p:cBhvr>
                                      <p:tavLst>
                                        <p:tav tm="0">
                                          <p:val>
                                            <p:strVal val="ppt_w"/>
                                          </p:val>
                                        </p:tav>
                                        <p:tav tm="100000">
                                          <p:val>
                                            <p:fltVal val="0"/>
                                          </p:val>
                                        </p:tav>
                                      </p:tavLst>
                                    </p:anim>
                                    <p:anim calcmode="lin" valueType="num">
                                      <p:cBhvr>
                                        <p:cTn id="9" dur="7000"/>
                                        <p:tgtEl>
                                          <p:spTgt spid="5"/>
                                        </p:tgtEl>
                                        <p:attrNameLst>
                                          <p:attrName>ppt_h</p:attrName>
                                        </p:attrNameLst>
                                      </p:cBhvr>
                                      <p:tavLst>
                                        <p:tav tm="0">
                                          <p:val>
                                            <p:strVal val="ppt_h"/>
                                          </p:val>
                                        </p:tav>
                                        <p:tav tm="100000">
                                          <p:val>
                                            <p:strVal val="ppt_h"/>
                                          </p:val>
                                        </p:tav>
                                      </p:tavLst>
                                    </p:anim>
                                    <p:set>
                                      <p:cBhvr>
                                        <p:cTn id="10" dur="1" fill="hold">
                                          <p:stCondLst>
                                            <p:cond delay="6999"/>
                                          </p:stCondLst>
                                        </p:cTn>
                                        <p:tgtEl>
                                          <p:spTgt spid="5"/>
                                        </p:tgtEl>
                                        <p:attrNameLst>
                                          <p:attrName>style.visibility</p:attrName>
                                        </p:attrNameLst>
                                      </p:cBhvr>
                                      <p:to>
                                        <p:strVal val="hidden"/>
                                      </p:to>
                                    </p:set>
                                  </p:childTnLst>
                                </p:cTn>
                              </p:par>
                              <p:par>
                                <p:cTn id="11" presetID="17" presetClass="exit" presetSubtype="2" fill="hold" grpId="0" nodeType="withEffect">
                                  <p:stCondLst>
                                    <p:cond delay="0"/>
                                  </p:stCondLst>
                                  <p:childTnLst>
                                    <p:anim calcmode="lin" valueType="num">
                                      <p:cBhvr>
                                        <p:cTn id="12" dur="7000"/>
                                        <p:tgtEl>
                                          <p:spTgt spid="6"/>
                                        </p:tgtEl>
                                        <p:attrNameLst>
                                          <p:attrName>ppt_x</p:attrName>
                                        </p:attrNameLst>
                                      </p:cBhvr>
                                      <p:tavLst>
                                        <p:tav tm="0">
                                          <p:val>
                                            <p:strVal val="ppt_x"/>
                                          </p:val>
                                        </p:tav>
                                        <p:tav tm="100000">
                                          <p:val>
                                            <p:strVal val="ppt_x+ppt_w/2"/>
                                          </p:val>
                                        </p:tav>
                                      </p:tavLst>
                                    </p:anim>
                                    <p:anim calcmode="lin" valueType="num">
                                      <p:cBhvr>
                                        <p:cTn id="13" dur="7000"/>
                                        <p:tgtEl>
                                          <p:spTgt spid="6"/>
                                        </p:tgtEl>
                                        <p:attrNameLst>
                                          <p:attrName>ppt_y</p:attrName>
                                        </p:attrNameLst>
                                      </p:cBhvr>
                                      <p:tavLst>
                                        <p:tav tm="0">
                                          <p:val>
                                            <p:strVal val="ppt_y"/>
                                          </p:val>
                                        </p:tav>
                                        <p:tav tm="100000">
                                          <p:val>
                                            <p:strVal val="ppt_y"/>
                                          </p:val>
                                        </p:tav>
                                      </p:tavLst>
                                    </p:anim>
                                    <p:anim calcmode="lin" valueType="num">
                                      <p:cBhvr>
                                        <p:cTn id="14" dur="7000"/>
                                        <p:tgtEl>
                                          <p:spTgt spid="6"/>
                                        </p:tgtEl>
                                        <p:attrNameLst>
                                          <p:attrName>ppt_w</p:attrName>
                                        </p:attrNameLst>
                                      </p:cBhvr>
                                      <p:tavLst>
                                        <p:tav tm="0">
                                          <p:val>
                                            <p:strVal val="ppt_w"/>
                                          </p:val>
                                        </p:tav>
                                        <p:tav tm="100000">
                                          <p:val>
                                            <p:fltVal val="0"/>
                                          </p:val>
                                        </p:tav>
                                      </p:tavLst>
                                    </p:anim>
                                    <p:anim calcmode="lin" valueType="num">
                                      <p:cBhvr>
                                        <p:cTn id="15" dur="7000"/>
                                        <p:tgtEl>
                                          <p:spTgt spid="6"/>
                                        </p:tgtEl>
                                        <p:attrNameLst>
                                          <p:attrName>ppt_h</p:attrName>
                                        </p:attrNameLst>
                                      </p:cBhvr>
                                      <p:tavLst>
                                        <p:tav tm="0">
                                          <p:val>
                                            <p:strVal val="ppt_h"/>
                                          </p:val>
                                        </p:tav>
                                        <p:tav tm="100000">
                                          <p:val>
                                            <p:strVal val="ppt_h"/>
                                          </p:val>
                                        </p:tav>
                                      </p:tavLst>
                                    </p:anim>
                                    <p:set>
                                      <p:cBhvr>
                                        <p:cTn id="16" dur="1" fill="hold">
                                          <p:stCondLst>
                                            <p:cond delay="6999"/>
                                          </p:stCondLst>
                                        </p:cTn>
                                        <p:tgtEl>
                                          <p:spTgt spid="6"/>
                                        </p:tgtEl>
                                        <p:attrNameLst>
                                          <p:attrName>style.visibility</p:attrName>
                                        </p:attrNameLst>
                                      </p:cBhvr>
                                      <p:to>
                                        <p:strVal val="hidden"/>
                                      </p:to>
                                    </p:set>
                                  </p:childTnLst>
                                </p:cTn>
                              </p:par>
                              <p:par>
                                <p:cTn id="17" presetID="16" presetClass="entr" presetSubtype="37" fill="hold" nodeType="withEffect">
                                  <p:stCondLst>
                                    <p:cond delay="0"/>
                                  </p:stCondLst>
                                  <p:childTnLst>
                                    <p:set>
                                      <p:cBhvr>
                                        <p:cTn id="18" dur="1" fill="hold">
                                          <p:stCondLst>
                                            <p:cond delay="0"/>
                                          </p:stCondLst>
                                        </p:cTn>
                                        <p:tgtEl>
                                          <p:spTgt spid="4"/>
                                        </p:tgtEl>
                                        <p:attrNameLst>
                                          <p:attrName>style.visibility</p:attrName>
                                        </p:attrNameLst>
                                      </p:cBhvr>
                                      <p:to>
                                        <p:strVal val="visible"/>
                                      </p:to>
                                    </p:set>
                                    <p:animEffect transition="in" filter="barn(outVertical)">
                                      <p:cBhvr>
                                        <p:cTn id="19" dur="7000"/>
                                        <p:tgtEl>
                                          <p:spTgt spid="4"/>
                                        </p:tgtEl>
                                      </p:cBhvr>
                                    </p:animEffect>
                                  </p:childTnLst>
                                </p:cTn>
                              </p:par>
                              <p:par>
                                <p:cTn id="20" presetID="23" presetClass="entr" presetSubtype="288" fill="hold" nodeType="withEffect">
                                  <p:stCondLst>
                                    <p:cond delay="0"/>
                                  </p:stCondLst>
                                  <p:childTnLst>
                                    <p:set>
                                      <p:cBhvr>
                                        <p:cTn id="21" dur="1" fill="hold">
                                          <p:stCondLst>
                                            <p:cond delay="0"/>
                                          </p:stCondLst>
                                        </p:cTn>
                                        <p:tgtEl>
                                          <p:spTgt spid="4"/>
                                        </p:tgtEl>
                                        <p:attrNameLst>
                                          <p:attrName>style.visibility</p:attrName>
                                        </p:attrNameLst>
                                      </p:cBhvr>
                                      <p:to>
                                        <p:strVal val="visible"/>
                                      </p:to>
                                    </p:set>
                                    <p:anim calcmode="lin" valueType="num">
                                      <p:cBhvr>
                                        <p:cTn id="22" dur="7000" fill="hold"/>
                                        <p:tgtEl>
                                          <p:spTgt spid="4"/>
                                        </p:tgtEl>
                                        <p:attrNameLst>
                                          <p:attrName>ppt_w</p:attrName>
                                        </p:attrNameLst>
                                      </p:cBhvr>
                                      <p:tavLst>
                                        <p:tav tm="0">
                                          <p:val>
                                            <p:strVal val="4/3*#ppt_w"/>
                                          </p:val>
                                        </p:tav>
                                        <p:tav tm="100000">
                                          <p:val>
                                            <p:strVal val="#ppt_w"/>
                                          </p:val>
                                        </p:tav>
                                      </p:tavLst>
                                    </p:anim>
                                    <p:anim calcmode="lin" valueType="num">
                                      <p:cBhvr>
                                        <p:cTn id="23" dur="7000" fill="hold"/>
                                        <p:tgtEl>
                                          <p:spTgt spid="4"/>
                                        </p:tgtEl>
                                        <p:attrNameLst>
                                          <p:attrName>ppt_h</p:attrName>
                                        </p:attrNameLst>
                                      </p:cBhvr>
                                      <p:tavLst>
                                        <p:tav tm="0">
                                          <p:val>
                                            <p:strVal val="4/3*#ppt_h"/>
                                          </p:val>
                                        </p:tav>
                                        <p:tav tm="100000">
                                          <p:val>
                                            <p:strVal val="#ppt_h"/>
                                          </p:val>
                                        </p:tav>
                                      </p:tavLst>
                                    </p:anim>
                                  </p:childTnLst>
                                </p:cTn>
                              </p:par>
                            </p:childTnLst>
                          </p:cTn>
                        </p:par>
                        <p:par>
                          <p:cTn id="24" fill="hold">
                            <p:stCondLst>
                              <p:cond delay="7000"/>
                            </p:stCondLst>
                            <p:childTnLst>
                              <p:par>
                                <p:cTn id="25" presetID="7" presetClass="entr" presetSubtype="8" fill="hold" grpId="0" nodeType="afterEffect">
                                  <p:stCondLst>
                                    <p:cond delay="0"/>
                                  </p:stCondLst>
                                  <p:childTnLst>
                                    <p:set>
                                      <p:cBhvr>
                                        <p:cTn id="26" dur="1" fill="hold">
                                          <p:stCondLst>
                                            <p:cond delay="0"/>
                                          </p:stCondLst>
                                        </p:cTn>
                                        <p:tgtEl>
                                          <p:spTgt spid="7"/>
                                        </p:tgtEl>
                                        <p:attrNameLst>
                                          <p:attrName>style.visibility</p:attrName>
                                        </p:attrNameLst>
                                      </p:cBhvr>
                                      <p:to>
                                        <p:strVal val="visible"/>
                                      </p:to>
                                    </p:set>
                                    <p:anim calcmode="lin" valueType="num">
                                      <p:cBhvr additive="base">
                                        <p:cTn id="27" dur="2000" fill="hold"/>
                                        <p:tgtEl>
                                          <p:spTgt spid="7"/>
                                        </p:tgtEl>
                                        <p:attrNameLst>
                                          <p:attrName>ppt_x</p:attrName>
                                        </p:attrNameLst>
                                      </p:cBhvr>
                                      <p:tavLst>
                                        <p:tav tm="0">
                                          <p:val>
                                            <p:strVal val="0-#ppt_w/2"/>
                                          </p:val>
                                        </p:tav>
                                        <p:tav tm="100000">
                                          <p:val>
                                            <p:strVal val="#ppt_x"/>
                                          </p:val>
                                        </p:tav>
                                      </p:tavLst>
                                    </p:anim>
                                    <p:anim calcmode="lin" valueType="num">
                                      <p:cBhvr additive="base">
                                        <p:cTn id="28" dur="2000" fill="hold"/>
                                        <p:tgtEl>
                                          <p:spTgt spid="7"/>
                                        </p:tgtEl>
                                        <p:attrNameLst>
                                          <p:attrName>ppt_y</p:attrName>
                                        </p:attrNameLst>
                                      </p:cBhvr>
                                      <p:tavLst>
                                        <p:tav tm="0">
                                          <p:val>
                                            <p:strVal val="#ppt_y"/>
                                          </p:val>
                                        </p:tav>
                                        <p:tav tm="100000">
                                          <p:val>
                                            <p:strVal val="#ppt_y"/>
                                          </p:val>
                                        </p:tav>
                                      </p:tavLst>
                                    </p:anim>
                                  </p:childTnLst>
                                </p:cTn>
                              </p:par>
                              <p:par>
                                <p:cTn id="29" presetID="7" presetClass="entr" presetSubtype="2" fill="hold" grpId="0" nodeType="withEffect">
                                  <p:stCondLst>
                                    <p:cond delay="0"/>
                                  </p:stCondLst>
                                  <p:childTnLst>
                                    <p:set>
                                      <p:cBhvr>
                                        <p:cTn id="30" dur="1" fill="hold">
                                          <p:stCondLst>
                                            <p:cond delay="0"/>
                                          </p:stCondLst>
                                        </p:cTn>
                                        <p:tgtEl>
                                          <p:spTgt spid="8"/>
                                        </p:tgtEl>
                                        <p:attrNameLst>
                                          <p:attrName>style.visibility</p:attrName>
                                        </p:attrNameLst>
                                      </p:cBhvr>
                                      <p:to>
                                        <p:strVal val="visible"/>
                                      </p:to>
                                    </p:set>
                                    <p:anim calcmode="lin" valueType="num">
                                      <p:cBhvr additive="base">
                                        <p:cTn id="31" dur="2000" fill="hold"/>
                                        <p:tgtEl>
                                          <p:spTgt spid="8"/>
                                        </p:tgtEl>
                                        <p:attrNameLst>
                                          <p:attrName>ppt_x</p:attrName>
                                        </p:attrNameLst>
                                      </p:cBhvr>
                                      <p:tavLst>
                                        <p:tav tm="0">
                                          <p:val>
                                            <p:strVal val="1+#ppt_w/2"/>
                                          </p:val>
                                        </p:tav>
                                        <p:tav tm="100000">
                                          <p:val>
                                            <p:strVal val="#ppt_x"/>
                                          </p:val>
                                        </p:tav>
                                      </p:tavLst>
                                    </p:anim>
                                    <p:anim calcmode="lin" valueType="num">
                                      <p:cBhvr additive="base">
                                        <p:cTn id="32" dur="2000" fill="hold"/>
                                        <p:tgtEl>
                                          <p:spTgt spid="8"/>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6" grpId="0" animBg="1"/>
      <p:bldP spid="7" grpId="0"/>
      <p:bldP spid="8" grpId="0"/>
    </p:bld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4" name="3 Imagen" descr="roadmap1.gif"/>
          <p:cNvPicPr>
            <a:picLocks noChangeAspect="1"/>
          </p:cNvPicPr>
          <p:nvPr/>
        </p:nvPicPr>
        <p:blipFill>
          <a:blip r:embed="rId2"/>
          <a:stretch>
            <a:fillRect/>
          </a:stretch>
        </p:blipFill>
        <p:spPr>
          <a:xfrm>
            <a:off x="1714480" y="0"/>
            <a:ext cx="5786478" cy="6858000"/>
          </a:xfrm>
          <a:prstGeom prst="rect">
            <a:avLst/>
          </a:prstGeom>
          <a:scene3d>
            <a:camera prst="orthographicFront"/>
            <a:lightRig rig="threePt" dir="t"/>
          </a:scene3d>
          <a:sp3d>
            <a:bevelT w="209550" h="228600" prst="coolSlant"/>
          </a:sp3d>
        </p:spPr>
      </p:pic>
      <p:sp>
        <p:nvSpPr>
          <p:cNvPr id="5" name="4 Rectángulo"/>
          <p:cNvSpPr/>
          <p:nvPr/>
        </p:nvSpPr>
        <p:spPr>
          <a:xfrm>
            <a:off x="0" y="0"/>
            <a:ext cx="1643042" cy="6858000"/>
          </a:xfrm>
          <a:prstGeom prst="rect">
            <a:avLst/>
          </a:prstGeom>
          <a:blipFill dpi="0" rotWithShape="1">
            <a:blip r:embed="rId3"/>
            <a:srcRect/>
            <a:stretch>
              <a:fillRect/>
            </a:stretch>
          </a:blipFill>
          <a:ln>
            <a:noFill/>
          </a:ln>
          <a:scene3d>
            <a:camera prst="orthographicFront"/>
            <a:lightRig rig="threePt" dir="t"/>
          </a:scene3d>
          <a:sp3d>
            <a:bevelT w="260350" h="15875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6" name="5 Rectángulo"/>
          <p:cNvSpPr/>
          <p:nvPr/>
        </p:nvSpPr>
        <p:spPr>
          <a:xfrm>
            <a:off x="7500958" y="0"/>
            <a:ext cx="1643042" cy="6858000"/>
          </a:xfrm>
          <a:prstGeom prst="rect">
            <a:avLst/>
          </a:prstGeom>
          <a:blipFill dpi="0" rotWithShape="1">
            <a:blip r:embed="rId3"/>
            <a:srcRect/>
            <a:stretch>
              <a:fillRect/>
            </a:stretch>
          </a:blipFill>
          <a:ln>
            <a:noFill/>
          </a:ln>
          <a:scene3d>
            <a:camera prst="orthographicFront"/>
            <a:lightRig rig="threePt" dir="t"/>
          </a:scene3d>
          <a:sp3d>
            <a:bevelT w="260350" h="15875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pic>
        <p:nvPicPr>
          <p:cNvPr id="7" name="6 Imagen" descr="roadmap1.gif"/>
          <p:cNvPicPr>
            <a:picLocks noChangeAspect="1"/>
          </p:cNvPicPr>
          <p:nvPr/>
        </p:nvPicPr>
        <p:blipFill>
          <a:blip r:embed="rId2"/>
          <a:stretch>
            <a:fillRect/>
          </a:stretch>
        </p:blipFill>
        <p:spPr>
          <a:xfrm>
            <a:off x="1714480" y="0"/>
            <a:ext cx="5786478" cy="6858000"/>
          </a:xfrm>
          <a:prstGeom prst="rect">
            <a:avLst/>
          </a:prstGeom>
          <a:scene3d>
            <a:camera prst="orthographicFront"/>
            <a:lightRig rig="threePt" dir="t"/>
          </a:scene3d>
          <a:sp3d>
            <a:bevelT w="209550" h="228600" prst="coolSlant"/>
          </a:sp3d>
        </p:spPr>
      </p:pic>
    </p:spTree>
  </p:cSld>
  <p:clrMapOvr>
    <a:masterClrMapping/>
  </p:clrMapOvr>
  <p:transition advTm="15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0" presetClass="exit" presetSubtype="0" fill="hold" nodeType="withEffect">
                                  <p:stCondLst>
                                    <p:cond delay="0"/>
                                  </p:stCondLst>
                                  <p:childTnLst>
                                    <p:animEffect transition="out" filter="wedge">
                                      <p:cBhvr>
                                        <p:cTn id="6" dur="5000"/>
                                        <p:tgtEl>
                                          <p:spTgt spid="7"/>
                                        </p:tgtEl>
                                      </p:cBhvr>
                                    </p:animEffect>
                                    <p:set>
                                      <p:cBhvr>
                                        <p:cTn id="7" dur="1" fill="hold">
                                          <p:stCondLst>
                                            <p:cond delay="4999"/>
                                          </p:stCondLst>
                                        </p:cTn>
                                        <p:tgtEl>
                                          <p:spTgt spid="7"/>
                                        </p:tgtEl>
                                        <p:attrNameLst>
                                          <p:attrName>style.visibility</p:attrName>
                                        </p:attrNameLst>
                                      </p:cBhvr>
                                      <p:to>
                                        <p:strVal val="hidden"/>
                                      </p:to>
                                    </p:set>
                                  </p:childTnLst>
                                </p:cTn>
                              </p:par>
                              <p:par>
                                <p:cTn id="8" presetID="16" presetClass="entr" presetSubtype="37" fill="hold" nodeType="withEffect">
                                  <p:stCondLst>
                                    <p:cond delay="0"/>
                                  </p:stCondLst>
                                  <p:childTnLst>
                                    <p:set>
                                      <p:cBhvr>
                                        <p:cTn id="9" dur="1" fill="hold">
                                          <p:stCondLst>
                                            <p:cond delay="0"/>
                                          </p:stCondLst>
                                        </p:cTn>
                                        <p:tgtEl>
                                          <p:spTgt spid="4"/>
                                        </p:tgtEl>
                                        <p:attrNameLst>
                                          <p:attrName>style.visibility</p:attrName>
                                        </p:attrNameLst>
                                      </p:cBhvr>
                                      <p:to>
                                        <p:strVal val="visible"/>
                                      </p:to>
                                    </p:set>
                                    <p:animEffect transition="in" filter="barn(outVertical)">
                                      <p:cBhvr>
                                        <p:cTn id="10" dur="5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a:xfrm>
            <a:off x="285720" y="0"/>
            <a:ext cx="8858280" cy="6858000"/>
          </a:xfrm>
        </p:spPr>
        <p:txBody>
          <a:bodyPr/>
          <a:lstStyle/>
          <a:p>
            <a:endParaRPr lang="es-ES" dirty="0"/>
          </a:p>
        </p:txBody>
      </p:sp>
      <p:sp>
        <p:nvSpPr>
          <p:cNvPr id="3" name="2 Marcador de contenido"/>
          <p:cNvSpPr>
            <a:spLocks noGrp="1"/>
          </p:cNvSpPr>
          <p:nvPr>
            <p:ph idx="1"/>
          </p:nvPr>
        </p:nvSpPr>
        <p:spPr>
          <a:xfrm>
            <a:off x="0" y="0"/>
            <a:ext cx="9144000" cy="6858000"/>
          </a:xfrm>
          <a:blipFill dpi="0" rotWithShape="1">
            <a:blip r:embed="rId2"/>
            <a:srcRect/>
            <a:tile tx="0" ty="0" sx="100000" sy="100000" flip="none" algn="tl"/>
          </a:blipFill>
          <a:ln>
            <a:solidFill>
              <a:schemeClr val="tx1"/>
            </a:solidFill>
          </a:ln>
          <a:scene3d>
            <a:camera prst="orthographicFront"/>
            <a:lightRig rig="threePt" dir="t"/>
          </a:scene3d>
          <a:sp3d>
            <a:bevelT w="412750" h="596900"/>
          </a:sp3d>
        </p:spPr>
        <p:txBody>
          <a:bodyPr/>
          <a:lstStyle/>
          <a:p>
            <a:endParaRPr lang="es-ES" dirty="0"/>
          </a:p>
        </p:txBody>
      </p:sp>
      <p:sp>
        <p:nvSpPr>
          <p:cNvPr id="4" name="3 Rectángulo redondeado"/>
          <p:cNvSpPr/>
          <p:nvPr/>
        </p:nvSpPr>
        <p:spPr>
          <a:xfrm>
            <a:off x="571472" y="642918"/>
            <a:ext cx="8001056" cy="5643602"/>
          </a:xfrm>
          <a:prstGeom prst="roundRect">
            <a:avLst/>
          </a:prstGeom>
          <a:solidFill>
            <a:schemeClr val="tx1"/>
          </a:solidFill>
          <a:ln>
            <a:solidFill>
              <a:schemeClr val="bg1"/>
            </a:solidFill>
          </a:ln>
          <a:scene3d>
            <a:camera prst="orthographicFront"/>
            <a:lightRig rig="threePt" dir="t"/>
          </a:scene3d>
          <a:sp3d>
            <a:bevelT w="508000" h="628650"/>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dirty="0"/>
          </a:p>
        </p:txBody>
      </p:sp>
      <p:sp>
        <p:nvSpPr>
          <p:cNvPr id="5" name="4 CuadroTexto"/>
          <p:cNvSpPr txBox="1"/>
          <p:nvPr/>
        </p:nvSpPr>
        <p:spPr>
          <a:xfrm>
            <a:off x="928662" y="2285992"/>
            <a:ext cx="7429551" cy="3416320"/>
          </a:xfrm>
          <a:prstGeom prst="rect">
            <a:avLst/>
          </a:prstGeom>
          <a:noFill/>
        </p:spPr>
        <p:txBody>
          <a:bodyPr wrap="square" rtlCol="0">
            <a:spAutoFit/>
          </a:bodyPr>
          <a:lstStyle/>
          <a:p>
            <a:r>
              <a:rPr lang="es-ES" sz="2400" dirty="0" smtClean="0">
                <a:solidFill>
                  <a:schemeClr val="bg1"/>
                </a:solidFill>
              </a:rPr>
              <a:t>La historia colonial de la India comienza en el siglo </a:t>
            </a:r>
            <a:r>
              <a:rPr lang="es-ES" sz="2400" dirty="0" smtClean="0">
                <a:solidFill>
                  <a:schemeClr val="bg1"/>
                </a:solidFill>
                <a:latin typeface="Candara" pitchFamily="34" charset="0"/>
              </a:rPr>
              <a:t>XVII </a:t>
            </a:r>
            <a:r>
              <a:rPr lang="es-ES" sz="2400" dirty="0" smtClean="0">
                <a:solidFill>
                  <a:schemeClr val="bg1"/>
                </a:solidFill>
              </a:rPr>
              <a:t> y se extiende hasta el control de la revuelta por parte de los británicos  en 1858. La independencia resultó en la división del </a:t>
            </a:r>
            <a:r>
              <a:rPr lang="es-ES" sz="2400" dirty="0" err="1" smtClean="0">
                <a:solidFill>
                  <a:schemeClr val="bg1"/>
                </a:solidFill>
              </a:rPr>
              <a:t>Raj</a:t>
            </a:r>
            <a:r>
              <a:rPr lang="es-ES" sz="2400" dirty="0" smtClean="0">
                <a:solidFill>
                  <a:schemeClr val="bg1"/>
                </a:solidFill>
              </a:rPr>
              <a:t>  británico en tres Estados, es decir India, Pakistán y Bangladesh</a:t>
            </a:r>
          </a:p>
          <a:p>
            <a:r>
              <a:rPr lang="es-ES" sz="2400" dirty="0" smtClean="0">
                <a:solidFill>
                  <a:schemeClr val="bg1"/>
                </a:solidFill>
              </a:rPr>
              <a:t>Desde su independencia la India ha intervenido en cuatro guerras contra Pakistán y una contra China. También detonó una bomba nuclear en 1974y fue declarada como nación nuclear en 1998</a:t>
            </a:r>
            <a:endParaRPr lang="es-ES" sz="2400" dirty="0">
              <a:solidFill>
                <a:schemeClr val="bg1"/>
              </a:solidFill>
            </a:endParaRPr>
          </a:p>
        </p:txBody>
      </p:sp>
      <p:sp>
        <p:nvSpPr>
          <p:cNvPr id="9" name="8 CuadroTexto"/>
          <p:cNvSpPr txBox="1"/>
          <p:nvPr/>
        </p:nvSpPr>
        <p:spPr>
          <a:xfrm>
            <a:off x="1857356" y="1214422"/>
            <a:ext cx="5408468" cy="1107996"/>
          </a:xfrm>
          <a:prstGeom prst="rect">
            <a:avLst/>
          </a:prstGeom>
          <a:noFill/>
        </p:spPr>
        <p:txBody>
          <a:bodyPr wrap="none" rtlCol="0">
            <a:spAutoFit/>
          </a:bodyPr>
          <a:lstStyle/>
          <a:p>
            <a:r>
              <a:rPr lang="es-ES" sz="4800" b="1" dirty="0" smtClean="0">
                <a:solidFill>
                  <a:schemeClr val="bg1"/>
                </a:solidFill>
                <a:effectLst>
                  <a:outerShdw blurRad="38100" dist="38100" dir="2700000" algn="tl">
                    <a:srgbClr val="000000">
                      <a:alpha val="43137"/>
                    </a:srgbClr>
                  </a:outerShdw>
                </a:effectLst>
              </a:rPr>
              <a:t>Historia de La India</a:t>
            </a:r>
          </a:p>
          <a:p>
            <a:endParaRPr lang="es-ES" dirty="0"/>
          </a:p>
        </p:txBody>
      </p:sp>
    </p:spTree>
  </p:cSld>
  <p:clrMapOvr>
    <a:masterClrMapping/>
  </p:clrMapOvr>
  <p:transition advTm="30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0" presetClass="entr" presetSubtype="0" decel="100000" fill="hold" grpId="0" nodeType="withEffect">
                                  <p:stCondLst>
                                    <p:cond delay="0"/>
                                  </p:stCondLst>
                                  <p:childTnLst>
                                    <p:set>
                                      <p:cBhvr>
                                        <p:cTn id="6" dur="1" fill="hold">
                                          <p:stCondLst>
                                            <p:cond delay="0"/>
                                          </p:stCondLst>
                                        </p:cTn>
                                        <p:tgtEl>
                                          <p:spTgt spid="9"/>
                                        </p:tgtEl>
                                        <p:attrNameLst>
                                          <p:attrName>style.visibility</p:attrName>
                                        </p:attrNameLst>
                                      </p:cBhvr>
                                      <p:to>
                                        <p:strVal val="visible"/>
                                      </p:to>
                                    </p:set>
                                    <p:anim calcmode="lin" valueType="num">
                                      <p:cBhvr>
                                        <p:cTn id="7" dur="2000" fill="hold"/>
                                        <p:tgtEl>
                                          <p:spTgt spid="9"/>
                                        </p:tgtEl>
                                        <p:attrNameLst>
                                          <p:attrName>ppt_w</p:attrName>
                                        </p:attrNameLst>
                                      </p:cBhvr>
                                      <p:tavLst>
                                        <p:tav tm="0">
                                          <p:val>
                                            <p:strVal val="#ppt_w+.3"/>
                                          </p:val>
                                        </p:tav>
                                        <p:tav tm="100000">
                                          <p:val>
                                            <p:strVal val="#ppt_w"/>
                                          </p:val>
                                        </p:tav>
                                      </p:tavLst>
                                    </p:anim>
                                    <p:anim calcmode="lin" valueType="num">
                                      <p:cBhvr>
                                        <p:cTn id="8" dur="2000" fill="hold"/>
                                        <p:tgtEl>
                                          <p:spTgt spid="9"/>
                                        </p:tgtEl>
                                        <p:attrNameLst>
                                          <p:attrName>ppt_h</p:attrName>
                                        </p:attrNameLst>
                                      </p:cBhvr>
                                      <p:tavLst>
                                        <p:tav tm="0">
                                          <p:val>
                                            <p:strVal val="#ppt_h"/>
                                          </p:val>
                                        </p:tav>
                                        <p:tav tm="100000">
                                          <p:val>
                                            <p:strVal val="#ppt_h"/>
                                          </p:val>
                                        </p:tav>
                                      </p:tavLst>
                                    </p:anim>
                                    <p:animEffect transition="in" filter="fade">
                                      <p:cBhvr>
                                        <p:cTn id="9" dur="2000"/>
                                        <p:tgtEl>
                                          <p:spTgt spid="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p:bld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4" name="3 Imagen" descr="800px-Calcutta_Kolkata_Victoria_Memorial.jpg"/>
          <p:cNvPicPr>
            <a:picLocks noChangeAspect="1"/>
          </p:cNvPicPr>
          <p:nvPr/>
        </p:nvPicPr>
        <p:blipFill>
          <a:blip r:embed="rId2"/>
          <a:stretch>
            <a:fillRect/>
          </a:stretch>
        </p:blipFill>
        <p:spPr>
          <a:xfrm>
            <a:off x="0" y="0"/>
            <a:ext cx="9144000" cy="6858000"/>
          </a:xfrm>
          <a:prstGeom prst="rect">
            <a:avLst/>
          </a:prstGeom>
        </p:spPr>
      </p:pic>
      <p:pic>
        <p:nvPicPr>
          <p:cNvPr id="5" name="4 Imagen" descr="800px-Calcutta_Kolkata_Victoria_Memorial.jpg"/>
          <p:cNvPicPr>
            <a:picLocks noChangeAspect="1"/>
          </p:cNvPicPr>
          <p:nvPr/>
        </p:nvPicPr>
        <p:blipFill>
          <a:blip r:embed="rId3"/>
          <a:stretch>
            <a:fillRect/>
          </a:stretch>
        </p:blipFill>
        <p:spPr>
          <a:xfrm>
            <a:off x="0" y="0"/>
            <a:ext cx="9144000" cy="6858000"/>
          </a:xfrm>
          <a:prstGeom prst="rect">
            <a:avLst/>
          </a:prstGeom>
        </p:spPr>
      </p:pic>
      <p:sp>
        <p:nvSpPr>
          <p:cNvPr id="6" name="5 Rectángulo"/>
          <p:cNvSpPr/>
          <p:nvPr/>
        </p:nvSpPr>
        <p:spPr>
          <a:xfrm>
            <a:off x="0" y="0"/>
            <a:ext cx="9144000" cy="6858000"/>
          </a:xfrm>
          <a:prstGeom prst="rect">
            <a:avLst/>
          </a:prstGeom>
          <a:solidFill>
            <a:srgbClr val="7030A0">
              <a:alpha val="7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advTm="15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3" presetClass="exit" presetSubtype="32" fill="hold" grpId="0" nodeType="withEffect">
                                  <p:stCondLst>
                                    <p:cond delay="0"/>
                                  </p:stCondLst>
                                  <p:childTnLst>
                                    <p:animEffect transition="out" filter="plus(out)">
                                      <p:cBhvr>
                                        <p:cTn id="6" dur="5000"/>
                                        <p:tgtEl>
                                          <p:spTgt spid="6"/>
                                        </p:tgtEl>
                                      </p:cBhvr>
                                    </p:animEffect>
                                    <p:set>
                                      <p:cBhvr>
                                        <p:cTn id="7" dur="1" fill="hold">
                                          <p:stCondLst>
                                            <p:cond delay="4999"/>
                                          </p:stCondLst>
                                        </p:cTn>
                                        <p:tgtEl>
                                          <p:spTgt spid="6"/>
                                        </p:tgtEl>
                                        <p:attrNameLst>
                                          <p:attrName>style.visibility</p:attrName>
                                        </p:attrNameLst>
                                      </p:cBhvr>
                                      <p:to>
                                        <p:strVal val="hidden"/>
                                      </p:to>
                                    </p:set>
                                  </p:childTnLst>
                                </p:cTn>
                              </p:par>
                              <p:par>
                                <p:cTn id="8" presetID="13" presetClass="exit" presetSubtype="32" fill="hold" nodeType="withEffect">
                                  <p:stCondLst>
                                    <p:cond delay="0"/>
                                  </p:stCondLst>
                                  <p:childTnLst>
                                    <p:animEffect transition="out" filter="plus(out)">
                                      <p:cBhvr>
                                        <p:cTn id="9" dur="5000"/>
                                        <p:tgtEl>
                                          <p:spTgt spid="5"/>
                                        </p:tgtEl>
                                      </p:cBhvr>
                                    </p:animEffect>
                                    <p:set>
                                      <p:cBhvr>
                                        <p:cTn id="10" dur="1" fill="hold">
                                          <p:stCondLst>
                                            <p:cond delay="4999"/>
                                          </p:stCondLst>
                                        </p:cTn>
                                        <p:tgtEl>
                                          <p:spTgt spid="5"/>
                                        </p:tgtEl>
                                        <p:attrNameLst>
                                          <p:attrName>style.visibility</p:attrName>
                                        </p:attrNameLst>
                                      </p:cBhvr>
                                      <p:to>
                                        <p:strVal val="hidden"/>
                                      </p:to>
                                    </p:set>
                                  </p:childTnLst>
                                </p:cTn>
                              </p:par>
                              <p:par>
                                <p:cTn id="11" presetID="23" presetClass="entr" presetSubtype="16" fill="hold" nodeType="withEffect">
                                  <p:stCondLst>
                                    <p:cond delay="0"/>
                                  </p:stCondLst>
                                  <p:childTnLst>
                                    <p:set>
                                      <p:cBhvr>
                                        <p:cTn id="12" dur="1" fill="hold">
                                          <p:stCondLst>
                                            <p:cond delay="0"/>
                                          </p:stCondLst>
                                        </p:cTn>
                                        <p:tgtEl>
                                          <p:spTgt spid="4"/>
                                        </p:tgtEl>
                                        <p:attrNameLst>
                                          <p:attrName>style.visibility</p:attrName>
                                        </p:attrNameLst>
                                      </p:cBhvr>
                                      <p:to>
                                        <p:strVal val="visible"/>
                                      </p:to>
                                    </p:set>
                                    <p:anim calcmode="lin" valueType="num">
                                      <p:cBhvr>
                                        <p:cTn id="13" dur="3000" fill="hold"/>
                                        <p:tgtEl>
                                          <p:spTgt spid="4"/>
                                        </p:tgtEl>
                                        <p:attrNameLst>
                                          <p:attrName>ppt_w</p:attrName>
                                        </p:attrNameLst>
                                      </p:cBhvr>
                                      <p:tavLst>
                                        <p:tav tm="0">
                                          <p:val>
                                            <p:fltVal val="0"/>
                                          </p:val>
                                        </p:tav>
                                        <p:tav tm="100000">
                                          <p:val>
                                            <p:strVal val="#ppt_w"/>
                                          </p:val>
                                        </p:tav>
                                      </p:tavLst>
                                    </p:anim>
                                    <p:anim calcmode="lin" valueType="num">
                                      <p:cBhvr>
                                        <p:cTn id="14" dur="3000" fill="hold"/>
                                        <p:tgtEl>
                                          <p:spTgt spid="4"/>
                                        </p:tgtEl>
                                        <p:attrNameLst>
                                          <p:attrName>ppt_h</p:attrName>
                                        </p:attrNameLst>
                                      </p:cBhvr>
                                      <p:tavLst>
                                        <p:tav tm="0">
                                          <p:val>
                                            <p:fltVal val="0"/>
                                          </p:val>
                                        </p:tav>
                                        <p:tav tm="100000">
                                          <p:val>
                                            <p:strVal val="#ppt_h"/>
                                          </p:val>
                                        </p:tav>
                                      </p:tavLst>
                                    </p:anim>
                                  </p:childTnLst>
                                </p:cTn>
                              </p:par>
                              <p:par>
                                <p:cTn id="15" presetID="3" presetClass="entr" presetSubtype="5" fill="hold" nodeType="withEffect">
                                  <p:stCondLst>
                                    <p:cond delay="0"/>
                                  </p:stCondLst>
                                  <p:childTnLst>
                                    <p:set>
                                      <p:cBhvr>
                                        <p:cTn id="16" dur="1" fill="hold">
                                          <p:stCondLst>
                                            <p:cond delay="0"/>
                                          </p:stCondLst>
                                        </p:cTn>
                                        <p:tgtEl>
                                          <p:spTgt spid="4"/>
                                        </p:tgtEl>
                                        <p:attrNameLst>
                                          <p:attrName>style.visibility</p:attrName>
                                        </p:attrNameLst>
                                      </p:cBhvr>
                                      <p:to>
                                        <p:strVal val="visible"/>
                                      </p:to>
                                    </p:set>
                                    <p:animEffect transition="in" filter="blinds(vertical)">
                                      <p:cBhvr>
                                        <p:cTn id="17" dur="5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animBg="1"/>
    </p:bld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a:xfrm>
            <a:off x="0" y="0"/>
            <a:ext cx="9144000" cy="6858000"/>
          </a:xfrm>
        </p:spPr>
        <p:txBody>
          <a:bodyPr/>
          <a:lstStyle/>
          <a:p>
            <a:endParaRPr lang="es-ES" dirty="0"/>
          </a:p>
        </p:txBody>
      </p:sp>
      <p:pic>
        <p:nvPicPr>
          <p:cNvPr id="4" name="3 Marcador de contenido" descr="untitled.jpg"/>
          <p:cNvPicPr>
            <a:picLocks noGrp="1" noChangeAspect="1"/>
          </p:cNvPicPr>
          <p:nvPr>
            <p:ph idx="1"/>
          </p:nvPr>
        </p:nvPicPr>
        <p:blipFill>
          <a:blip r:embed="rId3"/>
          <a:stretch>
            <a:fillRect/>
          </a:stretch>
        </p:blipFill>
        <p:spPr>
          <a:xfrm>
            <a:off x="1" y="1"/>
            <a:ext cx="9143999" cy="6858000"/>
          </a:xfrm>
        </p:spPr>
      </p:pic>
      <p:pic>
        <p:nvPicPr>
          <p:cNvPr id="5" name="3 Marcador de contenido" descr="untitled.jpg"/>
          <p:cNvPicPr>
            <a:picLocks noChangeAspect="1"/>
          </p:cNvPicPr>
          <p:nvPr/>
        </p:nvPicPr>
        <p:blipFill>
          <a:blip r:embed="rId3"/>
          <a:stretch>
            <a:fillRect/>
          </a:stretch>
        </p:blipFill>
        <p:spPr>
          <a:xfrm>
            <a:off x="0" y="0"/>
            <a:ext cx="9144000" cy="6858000"/>
          </a:xfrm>
          <a:prstGeom prst="rect">
            <a:avLst/>
          </a:prstGeom>
        </p:spPr>
      </p:pic>
      <p:sp>
        <p:nvSpPr>
          <p:cNvPr id="6" name="5 Rectángulo"/>
          <p:cNvSpPr/>
          <p:nvPr/>
        </p:nvSpPr>
        <p:spPr>
          <a:xfrm>
            <a:off x="0" y="0"/>
            <a:ext cx="9144000" cy="6858000"/>
          </a:xfrm>
          <a:prstGeom prst="rect">
            <a:avLst/>
          </a:prstGeom>
          <a:solidFill>
            <a:schemeClr val="accent6">
              <a:lumMod val="50000"/>
              <a:alpha val="66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advTm="15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6" presetClass="exit" presetSubtype="42" fill="hold" grpId="0" nodeType="withEffect">
                                  <p:stCondLst>
                                    <p:cond delay="0"/>
                                  </p:stCondLst>
                                  <p:childTnLst>
                                    <p:animEffect transition="out" filter="barn(outHorizontal)">
                                      <p:cBhvr>
                                        <p:cTn id="6" dur="5000"/>
                                        <p:tgtEl>
                                          <p:spTgt spid="6"/>
                                        </p:tgtEl>
                                      </p:cBhvr>
                                    </p:animEffect>
                                    <p:set>
                                      <p:cBhvr>
                                        <p:cTn id="7" dur="1" fill="hold">
                                          <p:stCondLst>
                                            <p:cond delay="4999"/>
                                          </p:stCondLst>
                                        </p:cTn>
                                        <p:tgtEl>
                                          <p:spTgt spid="6"/>
                                        </p:tgtEl>
                                        <p:attrNameLst>
                                          <p:attrName>style.visibility</p:attrName>
                                        </p:attrNameLst>
                                      </p:cBhvr>
                                      <p:to>
                                        <p:strVal val="hidden"/>
                                      </p:to>
                                    </p:set>
                                  </p:childTnLst>
                                </p:cTn>
                              </p:par>
                              <p:par>
                                <p:cTn id="8" presetID="16" presetClass="exit" presetSubtype="37" fill="hold" nodeType="withEffect">
                                  <p:stCondLst>
                                    <p:cond delay="0"/>
                                  </p:stCondLst>
                                  <p:childTnLst>
                                    <p:animEffect transition="out" filter="barn(outVertical)">
                                      <p:cBhvr>
                                        <p:cTn id="9" dur="5000"/>
                                        <p:tgtEl>
                                          <p:spTgt spid="5"/>
                                        </p:tgtEl>
                                      </p:cBhvr>
                                    </p:animEffect>
                                    <p:set>
                                      <p:cBhvr>
                                        <p:cTn id="10" dur="1" fill="hold">
                                          <p:stCondLst>
                                            <p:cond delay="4999"/>
                                          </p:stCondLst>
                                        </p:cTn>
                                        <p:tgtEl>
                                          <p:spTgt spid="5"/>
                                        </p:tgtEl>
                                        <p:attrNameLst>
                                          <p:attrName>style.visibility</p:attrName>
                                        </p:attrNameLst>
                                      </p:cBhvr>
                                      <p:to>
                                        <p:strVal val="hidden"/>
                                      </p:to>
                                    </p:set>
                                  </p:childTnLst>
                                </p:cTn>
                              </p:par>
                              <p:par>
                                <p:cTn id="11" presetID="23" presetClass="entr" presetSubtype="16" fill="hold" nodeType="withEffect">
                                  <p:stCondLst>
                                    <p:cond delay="0"/>
                                  </p:stCondLst>
                                  <p:childTnLst>
                                    <p:set>
                                      <p:cBhvr>
                                        <p:cTn id="12" dur="1" fill="hold">
                                          <p:stCondLst>
                                            <p:cond delay="0"/>
                                          </p:stCondLst>
                                        </p:cTn>
                                        <p:tgtEl>
                                          <p:spTgt spid="4"/>
                                        </p:tgtEl>
                                        <p:attrNameLst>
                                          <p:attrName>style.visibility</p:attrName>
                                        </p:attrNameLst>
                                      </p:cBhvr>
                                      <p:to>
                                        <p:strVal val="visible"/>
                                      </p:to>
                                    </p:set>
                                    <p:anim calcmode="lin" valueType="num">
                                      <p:cBhvr>
                                        <p:cTn id="13" dur="5000" fill="hold"/>
                                        <p:tgtEl>
                                          <p:spTgt spid="4"/>
                                        </p:tgtEl>
                                        <p:attrNameLst>
                                          <p:attrName>ppt_w</p:attrName>
                                        </p:attrNameLst>
                                      </p:cBhvr>
                                      <p:tavLst>
                                        <p:tav tm="0">
                                          <p:val>
                                            <p:fltVal val="0"/>
                                          </p:val>
                                        </p:tav>
                                        <p:tav tm="100000">
                                          <p:val>
                                            <p:strVal val="#ppt_w"/>
                                          </p:val>
                                        </p:tav>
                                      </p:tavLst>
                                    </p:anim>
                                    <p:anim calcmode="lin" valueType="num">
                                      <p:cBhvr>
                                        <p:cTn id="14" dur="5000" fill="hold"/>
                                        <p:tgtEl>
                                          <p:spTgt spid="4"/>
                                        </p:tgtEl>
                                        <p:attrNameLst>
                                          <p:attrName>ppt_h</p:attrName>
                                        </p:attrNameLst>
                                      </p:cBhvr>
                                      <p:tavLst>
                                        <p:tav tm="0">
                                          <p:val>
                                            <p:fltVal val="0"/>
                                          </p:val>
                                        </p:tav>
                                        <p:tav tm="100000">
                                          <p:val>
                                            <p:strVal val="#ppt_h"/>
                                          </p:val>
                                        </p:tav>
                                      </p:tavLst>
                                    </p:anim>
                                  </p:childTnLst>
                                </p:cTn>
                              </p:par>
                              <p:par>
                                <p:cTn id="15" presetID="3" presetClass="entr" presetSubtype="10" fill="hold" nodeType="withEffect">
                                  <p:stCondLst>
                                    <p:cond delay="0"/>
                                  </p:stCondLst>
                                  <p:childTnLst>
                                    <p:set>
                                      <p:cBhvr>
                                        <p:cTn id="16" dur="1" fill="hold">
                                          <p:stCondLst>
                                            <p:cond delay="0"/>
                                          </p:stCondLst>
                                        </p:cTn>
                                        <p:tgtEl>
                                          <p:spTgt spid="4"/>
                                        </p:tgtEl>
                                        <p:attrNameLst>
                                          <p:attrName>style.visibility</p:attrName>
                                        </p:attrNameLst>
                                      </p:cBhvr>
                                      <p:to>
                                        <p:strVal val="visible"/>
                                      </p:to>
                                    </p:set>
                                    <p:animEffect transition="in" filter="blinds(horizontal)">
                                      <p:cBhvr>
                                        <p:cTn id="17" dur="5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animBg="1"/>
    </p:bld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4" name="3 Imagen" descr="Bangladesh_Star_Mosque_in_Dakha.jpg"/>
          <p:cNvPicPr>
            <a:picLocks noChangeAspect="1"/>
          </p:cNvPicPr>
          <p:nvPr/>
        </p:nvPicPr>
        <p:blipFill>
          <a:blip r:embed="rId2"/>
          <a:stretch>
            <a:fillRect/>
          </a:stretch>
        </p:blipFill>
        <p:spPr>
          <a:xfrm>
            <a:off x="0" y="0"/>
            <a:ext cx="9144000" cy="6858000"/>
          </a:xfrm>
          <a:prstGeom prst="rect">
            <a:avLst/>
          </a:prstGeom>
        </p:spPr>
      </p:pic>
      <p:pic>
        <p:nvPicPr>
          <p:cNvPr id="5" name="4 Imagen" descr="Bangladesh_Star_Mosque_in_Dakha.jpg"/>
          <p:cNvPicPr>
            <a:picLocks noChangeAspect="1"/>
          </p:cNvPicPr>
          <p:nvPr/>
        </p:nvPicPr>
        <p:blipFill>
          <a:blip r:embed="rId2"/>
          <a:stretch>
            <a:fillRect/>
          </a:stretch>
        </p:blipFill>
        <p:spPr>
          <a:xfrm>
            <a:off x="1" y="0"/>
            <a:ext cx="9144000" cy="6858000"/>
          </a:xfrm>
          <a:prstGeom prst="rect">
            <a:avLst/>
          </a:prstGeom>
        </p:spPr>
      </p:pic>
      <p:sp>
        <p:nvSpPr>
          <p:cNvPr id="6" name="5 Rectángulo"/>
          <p:cNvSpPr/>
          <p:nvPr/>
        </p:nvSpPr>
        <p:spPr>
          <a:xfrm>
            <a:off x="0" y="0"/>
            <a:ext cx="9144000" cy="6858000"/>
          </a:xfrm>
          <a:prstGeom prst="rect">
            <a:avLst/>
          </a:prstGeom>
          <a:solidFill>
            <a:schemeClr val="tx1">
              <a:alpha val="7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advTm="15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 presetClass="exit" presetSubtype="32" fill="hold" grpId="1" nodeType="withEffect">
                                  <p:stCondLst>
                                    <p:cond delay="0"/>
                                  </p:stCondLst>
                                  <p:childTnLst>
                                    <p:animEffect transition="out" filter="box(out)">
                                      <p:cBhvr>
                                        <p:cTn id="6" dur="3000"/>
                                        <p:tgtEl>
                                          <p:spTgt spid="6"/>
                                        </p:tgtEl>
                                      </p:cBhvr>
                                    </p:animEffect>
                                    <p:set>
                                      <p:cBhvr>
                                        <p:cTn id="7" dur="1" fill="hold">
                                          <p:stCondLst>
                                            <p:cond delay="2999"/>
                                          </p:stCondLst>
                                        </p:cTn>
                                        <p:tgtEl>
                                          <p:spTgt spid="6"/>
                                        </p:tgtEl>
                                        <p:attrNameLst>
                                          <p:attrName>style.visibility</p:attrName>
                                        </p:attrNameLst>
                                      </p:cBhvr>
                                      <p:to>
                                        <p:strVal val="hidden"/>
                                      </p:to>
                                    </p:set>
                                  </p:childTnLst>
                                </p:cTn>
                              </p:par>
                              <p:par>
                                <p:cTn id="8" presetID="4" presetClass="exit" presetSubtype="32" fill="hold" nodeType="withEffect">
                                  <p:stCondLst>
                                    <p:cond delay="0"/>
                                  </p:stCondLst>
                                  <p:childTnLst>
                                    <p:animEffect transition="out" filter="box(out)">
                                      <p:cBhvr>
                                        <p:cTn id="9" dur="5000"/>
                                        <p:tgtEl>
                                          <p:spTgt spid="5"/>
                                        </p:tgtEl>
                                      </p:cBhvr>
                                    </p:animEffect>
                                    <p:set>
                                      <p:cBhvr>
                                        <p:cTn id="10" dur="1" fill="hold">
                                          <p:stCondLst>
                                            <p:cond delay="4999"/>
                                          </p:stCondLst>
                                        </p:cTn>
                                        <p:tgtEl>
                                          <p:spTgt spid="5"/>
                                        </p:tgtEl>
                                        <p:attrNameLst>
                                          <p:attrName>style.visibility</p:attrName>
                                        </p:attrNameLst>
                                      </p:cBhvr>
                                      <p:to>
                                        <p:strVal val="hidden"/>
                                      </p:to>
                                    </p:set>
                                  </p:childTnLst>
                                </p:cTn>
                              </p:par>
                              <p:par>
                                <p:cTn id="11" presetID="23" presetClass="entr" presetSubtype="16" fill="hold" nodeType="withEffect">
                                  <p:stCondLst>
                                    <p:cond delay="0"/>
                                  </p:stCondLst>
                                  <p:childTnLst>
                                    <p:set>
                                      <p:cBhvr>
                                        <p:cTn id="12" dur="1" fill="hold">
                                          <p:stCondLst>
                                            <p:cond delay="0"/>
                                          </p:stCondLst>
                                        </p:cTn>
                                        <p:tgtEl>
                                          <p:spTgt spid="4"/>
                                        </p:tgtEl>
                                        <p:attrNameLst>
                                          <p:attrName>style.visibility</p:attrName>
                                        </p:attrNameLst>
                                      </p:cBhvr>
                                      <p:to>
                                        <p:strVal val="visible"/>
                                      </p:to>
                                    </p:set>
                                    <p:anim calcmode="lin" valueType="num">
                                      <p:cBhvr>
                                        <p:cTn id="13" dur="3000" fill="hold"/>
                                        <p:tgtEl>
                                          <p:spTgt spid="4"/>
                                        </p:tgtEl>
                                        <p:attrNameLst>
                                          <p:attrName>ppt_w</p:attrName>
                                        </p:attrNameLst>
                                      </p:cBhvr>
                                      <p:tavLst>
                                        <p:tav tm="0">
                                          <p:val>
                                            <p:fltVal val="0"/>
                                          </p:val>
                                        </p:tav>
                                        <p:tav tm="100000">
                                          <p:val>
                                            <p:strVal val="#ppt_w"/>
                                          </p:val>
                                        </p:tav>
                                      </p:tavLst>
                                    </p:anim>
                                    <p:anim calcmode="lin" valueType="num">
                                      <p:cBhvr>
                                        <p:cTn id="14" dur="3000" fill="hold"/>
                                        <p:tgtEl>
                                          <p:spTgt spid="4"/>
                                        </p:tgtEl>
                                        <p:attrNameLst>
                                          <p:attrName>ppt_h</p:attrName>
                                        </p:attrNameLst>
                                      </p:cBhvr>
                                      <p:tavLst>
                                        <p:tav tm="0">
                                          <p:val>
                                            <p:fltVal val="0"/>
                                          </p:val>
                                        </p:tav>
                                        <p:tav tm="100000">
                                          <p:val>
                                            <p:strVal val="#ppt_h"/>
                                          </p:val>
                                        </p:tav>
                                      </p:tavLst>
                                    </p:anim>
                                  </p:childTnLst>
                                </p:cTn>
                              </p:par>
                              <p:par>
                                <p:cTn id="15" presetID="8" presetClass="entr" presetSubtype="32" fill="hold" nodeType="withEffect">
                                  <p:stCondLst>
                                    <p:cond delay="0"/>
                                  </p:stCondLst>
                                  <p:childTnLst>
                                    <p:set>
                                      <p:cBhvr>
                                        <p:cTn id="16" dur="1" fill="hold">
                                          <p:stCondLst>
                                            <p:cond delay="0"/>
                                          </p:stCondLst>
                                        </p:cTn>
                                        <p:tgtEl>
                                          <p:spTgt spid="4"/>
                                        </p:tgtEl>
                                        <p:attrNameLst>
                                          <p:attrName>style.visibility</p:attrName>
                                        </p:attrNameLst>
                                      </p:cBhvr>
                                      <p:to>
                                        <p:strVal val="visible"/>
                                      </p:to>
                                    </p:set>
                                    <p:animEffect transition="in" filter="diamond(out)">
                                      <p:cBhvr>
                                        <p:cTn id="17" dur="5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1" animBg="1"/>
    </p:bld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a:xfrm>
            <a:off x="0" y="0"/>
            <a:ext cx="9144000" cy="6858000"/>
          </a:xfrm>
          <a:blipFill dpi="0" rotWithShape="1">
            <a:blip r:embed="rId2"/>
            <a:srcRect/>
            <a:tile tx="0" ty="0" sx="100000" sy="100000" flip="none" algn="tl"/>
          </a:blipFill>
        </p:spPr>
        <p:txBody>
          <a:bodyPr/>
          <a:lstStyle/>
          <a:p>
            <a:endParaRPr lang="es-ES" dirty="0"/>
          </a:p>
        </p:txBody>
      </p:sp>
      <p:sp>
        <p:nvSpPr>
          <p:cNvPr id="3" name="2 Marcador de contenido"/>
          <p:cNvSpPr>
            <a:spLocks noGrp="1"/>
          </p:cNvSpPr>
          <p:nvPr>
            <p:ph idx="1"/>
          </p:nvPr>
        </p:nvSpPr>
        <p:spPr>
          <a:xfrm>
            <a:off x="0" y="0"/>
            <a:ext cx="9144000" cy="6858000"/>
          </a:xfrm>
          <a:blipFill dpi="0" rotWithShape="1">
            <a:blip r:embed="rId2"/>
            <a:srcRect/>
            <a:tile tx="0" ty="0" sx="100000" sy="100000" flip="none" algn="tl"/>
          </a:blipFill>
          <a:ln>
            <a:solidFill>
              <a:schemeClr val="tx1"/>
            </a:solidFill>
          </a:ln>
          <a:scene3d>
            <a:camera prst="orthographicFront"/>
            <a:lightRig rig="threePt" dir="t"/>
          </a:scene3d>
          <a:sp3d>
            <a:bevelT w="412750" h="596900"/>
          </a:sp3d>
        </p:spPr>
        <p:txBody>
          <a:bodyPr/>
          <a:lstStyle/>
          <a:p>
            <a:endParaRPr lang="es-ES" dirty="0"/>
          </a:p>
        </p:txBody>
      </p:sp>
      <p:sp>
        <p:nvSpPr>
          <p:cNvPr id="4" name="3 Rectángulo redondeado"/>
          <p:cNvSpPr/>
          <p:nvPr/>
        </p:nvSpPr>
        <p:spPr>
          <a:xfrm>
            <a:off x="642910" y="571480"/>
            <a:ext cx="8001056" cy="5643602"/>
          </a:xfrm>
          <a:prstGeom prst="roundRect">
            <a:avLst/>
          </a:prstGeom>
          <a:solidFill>
            <a:schemeClr val="tx1"/>
          </a:solidFill>
          <a:ln>
            <a:solidFill>
              <a:schemeClr val="bg1"/>
            </a:solidFill>
          </a:ln>
          <a:scene3d>
            <a:camera prst="orthographicFront"/>
            <a:lightRig rig="threePt" dir="t"/>
          </a:scene3d>
          <a:sp3d>
            <a:bevelT w="508000" h="628650"/>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dirty="0"/>
          </a:p>
        </p:txBody>
      </p:sp>
      <p:sp>
        <p:nvSpPr>
          <p:cNvPr id="5" name="4 CuadroTexto"/>
          <p:cNvSpPr txBox="1"/>
          <p:nvPr/>
        </p:nvSpPr>
        <p:spPr>
          <a:xfrm>
            <a:off x="1285852" y="1714488"/>
            <a:ext cx="6500890" cy="3046988"/>
          </a:xfrm>
          <a:prstGeom prst="rect">
            <a:avLst/>
          </a:prstGeom>
          <a:noFill/>
        </p:spPr>
        <p:txBody>
          <a:bodyPr wrap="square" rtlCol="0">
            <a:spAutoFit/>
          </a:bodyPr>
          <a:lstStyle/>
          <a:p>
            <a:r>
              <a:rPr lang="es-ES" sz="2400" dirty="0" smtClean="0">
                <a:solidFill>
                  <a:schemeClr val="bg1"/>
                </a:solidFill>
              </a:rPr>
              <a:t>Comenzando con una economía inspirada en ideas socialistas después de la salida de los británicos, la India fue progresando lentamente. Fueron las reformas económicas adoptadas a principios de la década de  1990  las que impulsaron a la India a un crecimiento económico más agresivo. Actualmente la India se considera como una nación emergente con un gran potencial de desarrollo</a:t>
            </a:r>
            <a:endParaRPr lang="es-ES" sz="2400" dirty="0">
              <a:solidFill>
                <a:schemeClr val="bg1"/>
              </a:solidFill>
            </a:endParaRPr>
          </a:p>
        </p:txBody>
      </p:sp>
    </p:spTree>
  </p:cSld>
  <p:clrMapOvr>
    <a:masterClrMapping/>
  </p:clrMapOvr>
  <p:transition advTm="30000"/>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4" name="3 Imagen" descr="0india.jpg"/>
          <p:cNvPicPr>
            <a:picLocks noChangeAspect="1"/>
          </p:cNvPicPr>
          <p:nvPr/>
        </p:nvPicPr>
        <p:blipFill>
          <a:blip r:embed="rId2"/>
          <a:stretch>
            <a:fillRect/>
          </a:stretch>
        </p:blipFill>
        <p:spPr>
          <a:xfrm>
            <a:off x="0" y="0"/>
            <a:ext cx="9144000" cy="6858000"/>
          </a:xfrm>
          <a:prstGeom prst="rect">
            <a:avLst/>
          </a:prstGeom>
        </p:spPr>
      </p:pic>
      <p:pic>
        <p:nvPicPr>
          <p:cNvPr id="5" name="4 Imagen" descr="0india.jpg"/>
          <p:cNvPicPr>
            <a:picLocks noChangeAspect="1"/>
          </p:cNvPicPr>
          <p:nvPr/>
        </p:nvPicPr>
        <p:blipFill>
          <a:blip r:embed="rId2"/>
          <a:stretch>
            <a:fillRect/>
          </a:stretch>
        </p:blipFill>
        <p:spPr>
          <a:xfrm>
            <a:off x="0" y="0"/>
            <a:ext cx="9144000" cy="6858000"/>
          </a:xfrm>
          <a:prstGeom prst="rect">
            <a:avLst/>
          </a:prstGeom>
        </p:spPr>
      </p:pic>
      <p:sp>
        <p:nvSpPr>
          <p:cNvPr id="6" name="5 Rectángulo"/>
          <p:cNvSpPr/>
          <p:nvPr/>
        </p:nvSpPr>
        <p:spPr>
          <a:xfrm>
            <a:off x="0" y="0"/>
            <a:ext cx="9144000" cy="6858000"/>
          </a:xfrm>
          <a:prstGeom prst="rect">
            <a:avLst/>
          </a:prstGeom>
          <a:solidFill>
            <a:schemeClr val="accent6">
              <a:lumMod val="50000"/>
              <a:alpha val="7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advTm="15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8" presetClass="exit" presetSubtype="32" fill="hold" grpId="0" nodeType="withEffect">
                                  <p:stCondLst>
                                    <p:cond delay="0"/>
                                  </p:stCondLst>
                                  <p:childTnLst>
                                    <p:animEffect transition="out" filter="diamond(out)">
                                      <p:cBhvr>
                                        <p:cTn id="6" dur="3000"/>
                                        <p:tgtEl>
                                          <p:spTgt spid="6"/>
                                        </p:tgtEl>
                                      </p:cBhvr>
                                    </p:animEffect>
                                    <p:set>
                                      <p:cBhvr>
                                        <p:cTn id="7" dur="1" fill="hold">
                                          <p:stCondLst>
                                            <p:cond delay="2999"/>
                                          </p:stCondLst>
                                        </p:cTn>
                                        <p:tgtEl>
                                          <p:spTgt spid="6"/>
                                        </p:tgtEl>
                                        <p:attrNameLst>
                                          <p:attrName>style.visibility</p:attrName>
                                        </p:attrNameLst>
                                      </p:cBhvr>
                                      <p:to>
                                        <p:strVal val="hidden"/>
                                      </p:to>
                                    </p:set>
                                  </p:childTnLst>
                                </p:cTn>
                              </p:par>
                              <p:par>
                                <p:cTn id="8" presetID="8" presetClass="exit" presetSubtype="32" fill="hold" nodeType="withEffect">
                                  <p:stCondLst>
                                    <p:cond delay="0"/>
                                  </p:stCondLst>
                                  <p:childTnLst>
                                    <p:animEffect transition="out" filter="diamond(out)">
                                      <p:cBhvr>
                                        <p:cTn id="9" dur="5000"/>
                                        <p:tgtEl>
                                          <p:spTgt spid="5"/>
                                        </p:tgtEl>
                                      </p:cBhvr>
                                    </p:animEffect>
                                    <p:set>
                                      <p:cBhvr>
                                        <p:cTn id="10" dur="1" fill="hold">
                                          <p:stCondLst>
                                            <p:cond delay="4999"/>
                                          </p:stCondLst>
                                        </p:cTn>
                                        <p:tgtEl>
                                          <p:spTgt spid="5"/>
                                        </p:tgtEl>
                                        <p:attrNameLst>
                                          <p:attrName>style.visibility</p:attrName>
                                        </p:attrNameLst>
                                      </p:cBhvr>
                                      <p:to>
                                        <p:strVal val="hidden"/>
                                      </p:to>
                                    </p:set>
                                  </p:childTnLst>
                                </p:cTn>
                              </p:par>
                              <p:par>
                                <p:cTn id="11" presetID="23" presetClass="entr" presetSubtype="16" fill="hold" nodeType="withEffect">
                                  <p:stCondLst>
                                    <p:cond delay="0"/>
                                  </p:stCondLst>
                                  <p:childTnLst>
                                    <p:set>
                                      <p:cBhvr>
                                        <p:cTn id="12" dur="1" fill="hold">
                                          <p:stCondLst>
                                            <p:cond delay="0"/>
                                          </p:stCondLst>
                                        </p:cTn>
                                        <p:tgtEl>
                                          <p:spTgt spid="4"/>
                                        </p:tgtEl>
                                        <p:attrNameLst>
                                          <p:attrName>style.visibility</p:attrName>
                                        </p:attrNameLst>
                                      </p:cBhvr>
                                      <p:to>
                                        <p:strVal val="visible"/>
                                      </p:to>
                                    </p:set>
                                    <p:anim calcmode="lin" valueType="num">
                                      <p:cBhvr>
                                        <p:cTn id="13" dur="5000" fill="hold"/>
                                        <p:tgtEl>
                                          <p:spTgt spid="4"/>
                                        </p:tgtEl>
                                        <p:attrNameLst>
                                          <p:attrName>ppt_w</p:attrName>
                                        </p:attrNameLst>
                                      </p:cBhvr>
                                      <p:tavLst>
                                        <p:tav tm="0">
                                          <p:val>
                                            <p:fltVal val="0"/>
                                          </p:val>
                                        </p:tav>
                                        <p:tav tm="100000">
                                          <p:val>
                                            <p:strVal val="#ppt_w"/>
                                          </p:val>
                                        </p:tav>
                                      </p:tavLst>
                                    </p:anim>
                                    <p:anim calcmode="lin" valueType="num">
                                      <p:cBhvr>
                                        <p:cTn id="14" dur="5000" fill="hold"/>
                                        <p:tgtEl>
                                          <p:spTgt spid="4"/>
                                        </p:tgtEl>
                                        <p:attrNameLst>
                                          <p:attrName>ppt_h</p:attrName>
                                        </p:attrNameLst>
                                      </p:cBhvr>
                                      <p:tavLst>
                                        <p:tav tm="0">
                                          <p:val>
                                            <p:fltVal val="0"/>
                                          </p:val>
                                        </p:tav>
                                        <p:tav tm="100000">
                                          <p:val>
                                            <p:strVal val="#ppt_h"/>
                                          </p:val>
                                        </p:tav>
                                      </p:tavLst>
                                    </p:anim>
                                  </p:childTnLst>
                                </p:cTn>
                              </p:par>
                              <p:par>
                                <p:cTn id="15" presetID="8" presetClass="entr" presetSubtype="32" fill="hold" nodeType="withEffect">
                                  <p:stCondLst>
                                    <p:cond delay="0"/>
                                  </p:stCondLst>
                                  <p:childTnLst>
                                    <p:set>
                                      <p:cBhvr>
                                        <p:cTn id="16" dur="1" fill="hold">
                                          <p:stCondLst>
                                            <p:cond delay="0"/>
                                          </p:stCondLst>
                                        </p:cTn>
                                        <p:tgtEl>
                                          <p:spTgt spid="4"/>
                                        </p:tgtEl>
                                        <p:attrNameLst>
                                          <p:attrName>style.visibility</p:attrName>
                                        </p:attrNameLst>
                                      </p:cBhvr>
                                      <p:to>
                                        <p:strVal val="visible"/>
                                      </p:to>
                                    </p:set>
                                    <p:animEffect transition="in" filter="diamond(out)">
                                      <p:cBhvr>
                                        <p:cTn id="17" dur="3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animBg="1"/>
    </p:bld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4" name="3 Imagen" descr="0jaipur.jpg"/>
          <p:cNvPicPr>
            <a:picLocks noChangeAspect="1"/>
          </p:cNvPicPr>
          <p:nvPr/>
        </p:nvPicPr>
        <p:blipFill>
          <a:blip r:embed="rId2"/>
          <a:stretch>
            <a:fillRect/>
          </a:stretch>
        </p:blipFill>
        <p:spPr>
          <a:xfrm>
            <a:off x="0" y="1"/>
            <a:ext cx="9144000" cy="6858000"/>
          </a:xfrm>
          <a:prstGeom prst="rect">
            <a:avLst/>
          </a:prstGeom>
        </p:spPr>
      </p:pic>
      <p:pic>
        <p:nvPicPr>
          <p:cNvPr id="5" name="4 Imagen" descr="0jaipur.jpg"/>
          <p:cNvPicPr>
            <a:picLocks noChangeAspect="1"/>
          </p:cNvPicPr>
          <p:nvPr/>
        </p:nvPicPr>
        <p:blipFill>
          <a:blip r:embed="rId2"/>
          <a:stretch>
            <a:fillRect/>
          </a:stretch>
        </p:blipFill>
        <p:spPr>
          <a:xfrm>
            <a:off x="0" y="0"/>
            <a:ext cx="9144000" cy="6858000"/>
          </a:xfrm>
          <a:prstGeom prst="rect">
            <a:avLst/>
          </a:prstGeom>
        </p:spPr>
      </p:pic>
      <p:sp>
        <p:nvSpPr>
          <p:cNvPr id="6" name="5 Rectángulo"/>
          <p:cNvSpPr/>
          <p:nvPr/>
        </p:nvSpPr>
        <p:spPr>
          <a:xfrm>
            <a:off x="0" y="0"/>
            <a:ext cx="9144000" cy="6858000"/>
          </a:xfrm>
          <a:prstGeom prst="rect">
            <a:avLst/>
          </a:prstGeom>
          <a:solidFill>
            <a:schemeClr val="accent2">
              <a:lumMod val="50000"/>
              <a:alpha val="7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advTm="15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6" presetClass="exit" presetSubtype="32" fill="hold" grpId="0" nodeType="withEffect">
                                  <p:stCondLst>
                                    <p:cond delay="0"/>
                                  </p:stCondLst>
                                  <p:childTnLst>
                                    <p:animEffect transition="out" filter="circle(out)">
                                      <p:cBhvr>
                                        <p:cTn id="6" dur="3000"/>
                                        <p:tgtEl>
                                          <p:spTgt spid="6"/>
                                        </p:tgtEl>
                                      </p:cBhvr>
                                    </p:animEffect>
                                    <p:set>
                                      <p:cBhvr>
                                        <p:cTn id="7" dur="1" fill="hold">
                                          <p:stCondLst>
                                            <p:cond delay="2999"/>
                                          </p:stCondLst>
                                        </p:cTn>
                                        <p:tgtEl>
                                          <p:spTgt spid="6"/>
                                        </p:tgtEl>
                                        <p:attrNameLst>
                                          <p:attrName>style.visibility</p:attrName>
                                        </p:attrNameLst>
                                      </p:cBhvr>
                                      <p:to>
                                        <p:strVal val="hidden"/>
                                      </p:to>
                                    </p:set>
                                  </p:childTnLst>
                                </p:cTn>
                              </p:par>
                              <p:par>
                                <p:cTn id="8" presetID="16" presetClass="exit" presetSubtype="37" fill="hold" nodeType="withEffect">
                                  <p:stCondLst>
                                    <p:cond delay="0"/>
                                  </p:stCondLst>
                                  <p:childTnLst>
                                    <p:animEffect transition="out" filter="barn(outVertical)">
                                      <p:cBhvr>
                                        <p:cTn id="9" dur="5000"/>
                                        <p:tgtEl>
                                          <p:spTgt spid="5"/>
                                        </p:tgtEl>
                                      </p:cBhvr>
                                    </p:animEffect>
                                    <p:set>
                                      <p:cBhvr>
                                        <p:cTn id="10" dur="1" fill="hold">
                                          <p:stCondLst>
                                            <p:cond delay="4999"/>
                                          </p:stCondLst>
                                        </p:cTn>
                                        <p:tgtEl>
                                          <p:spTgt spid="5"/>
                                        </p:tgtEl>
                                        <p:attrNameLst>
                                          <p:attrName>style.visibility</p:attrName>
                                        </p:attrNameLst>
                                      </p:cBhvr>
                                      <p:to>
                                        <p:strVal val="hidden"/>
                                      </p:to>
                                    </p:set>
                                  </p:childTnLst>
                                </p:cTn>
                              </p:par>
                              <p:par>
                                <p:cTn id="11" presetID="23" presetClass="entr" presetSubtype="16" fill="hold" nodeType="withEffect">
                                  <p:stCondLst>
                                    <p:cond delay="0"/>
                                  </p:stCondLst>
                                  <p:childTnLst>
                                    <p:set>
                                      <p:cBhvr>
                                        <p:cTn id="12" dur="1" fill="hold">
                                          <p:stCondLst>
                                            <p:cond delay="0"/>
                                          </p:stCondLst>
                                        </p:cTn>
                                        <p:tgtEl>
                                          <p:spTgt spid="4"/>
                                        </p:tgtEl>
                                        <p:attrNameLst>
                                          <p:attrName>style.visibility</p:attrName>
                                        </p:attrNameLst>
                                      </p:cBhvr>
                                      <p:to>
                                        <p:strVal val="visible"/>
                                      </p:to>
                                    </p:set>
                                    <p:anim calcmode="lin" valueType="num">
                                      <p:cBhvr>
                                        <p:cTn id="13" dur="3000" fill="hold"/>
                                        <p:tgtEl>
                                          <p:spTgt spid="4"/>
                                        </p:tgtEl>
                                        <p:attrNameLst>
                                          <p:attrName>ppt_w</p:attrName>
                                        </p:attrNameLst>
                                      </p:cBhvr>
                                      <p:tavLst>
                                        <p:tav tm="0">
                                          <p:val>
                                            <p:fltVal val="0"/>
                                          </p:val>
                                        </p:tav>
                                        <p:tav tm="100000">
                                          <p:val>
                                            <p:strVal val="#ppt_w"/>
                                          </p:val>
                                        </p:tav>
                                      </p:tavLst>
                                    </p:anim>
                                    <p:anim calcmode="lin" valueType="num">
                                      <p:cBhvr>
                                        <p:cTn id="14" dur="3000" fill="hold"/>
                                        <p:tgtEl>
                                          <p:spTgt spid="4"/>
                                        </p:tgtEl>
                                        <p:attrNameLst>
                                          <p:attrName>ppt_h</p:attrName>
                                        </p:attrNameLst>
                                      </p:cBhvr>
                                      <p:tavLst>
                                        <p:tav tm="0">
                                          <p:val>
                                            <p:fltVal val="0"/>
                                          </p:val>
                                        </p:tav>
                                        <p:tav tm="100000">
                                          <p:val>
                                            <p:strVal val="#ppt_h"/>
                                          </p:val>
                                        </p:tav>
                                      </p:tavLst>
                                    </p:anim>
                                  </p:childTnLst>
                                </p:cTn>
                              </p:par>
                              <p:par>
                                <p:cTn id="15" presetID="6" presetClass="entr" presetSubtype="32" fill="hold" nodeType="withEffect">
                                  <p:stCondLst>
                                    <p:cond delay="0"/>
                                  </p:stCondLst>
                                  <p:childTnLst>
                                    <p:set>
                                      <p:cBhvr>
                                        <p:cTn id="16" dur="1" fill="hold">
                                          <p:stCondLst>
                                            <p:cond delay="0"/>
                                          </p:stCondLst>
                                        </p:cTn>
                                        <p:tgtEl>
                                          <p:spTgt spid="4"/>
                                        </p:tgtEl>
                                        <p:attrNameLst>
                                          <p:attrName>style.visibility</p:attrName>
                                        </p:attrNameLst>
                                      </p:cBhvr>
                                      <p:to>
                                        <p:strVal val="visible"/>
                                      </p:to>
                                    </p:set>
                                    <p:animEffect transition="in" filter="circle(out)">
                                      <p:cBhvr>
                                        <p:cTn id="17" dur="5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animBg="1"/>
    </p:bld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4" name="3 Imagen" descr="0ranakpur.jpg"/>
          <p:cNvPicPr>
            <a:picLocks noChangeAspect="1"/>
          </p:cNvPicPr>
          <p:nvPr/>
        </p:nvPicPr>
        <p:blipFill>
          <a:blip r:embed="rId2"/>
          <a:stretch>
            <a:fillRect/>
          </a:stretch>
        </p:blipFill>
        <p:spPr>
          <a:xfrm>
            <a:off x="0" y="0"/>
            <a:ext cx="9144000" cy="6858000"/>
          </a:xfrm>
          <a:prstGeom prst="rect">
            <a:avLst/>
          </a:prstGeom>
        </p:spPr>
      </p:pic>
      <p:pic>
        <p:nvPicPr>
          <p:cNvPr id="5" name="4 Imagen" descr="0ranakpur.jpg"/>
          <p:cNvPicPr>
            <a:picLocks noChangeAspect="1"/>
          </p:cNvPicPr>
          <p:nvPr/>
        </p:nvPicPr>
        <p:blipFill>
          <a:blip r:embed="rId2"/>
          <a:stretch>
            <a:fillRect/>
          </a:stretch>
        </p:blipFill>
        <p:spPr>
          <a:xfrm>
            <a:off x="0" y="0"/>
            <a:ext cx="9144000" cy="6858000"/>
          </a:xfrm>
          <a:prstGeom prst="rect">
            <a:avLst/>
          </a:prstGeom>
        </p:spPr>
      </p:pic>
      <p:sp>
        <p:nvSpPr>
          <p:cNvPr id="6" name="5 Rectángulo"/>
          <p:cNvSpPr/>
          <p:nvPr/>
        </p:nvSpPr>
        <p:spPr>
          <a:xfrm>
            <a:off x="0" y="0"/>
            <a:ext cx="9144000" cy="6858000"/>
          </a:xfrm>
          <a:prstGeom prst="rect">
            <a:avLst/>
          </a:prstGeom>
          <a:solidFill>
            <a:schemeClr val="tx2">
              <a:lumMod val="25000"/>
              <a:alpha val="7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advTm="15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3" presetClass="exit" presetSubtype="16" fill="hold" grpId="0" nodeType="withEffect">
                                  <p:stCondLst>
                                    <p:cond delay="0"/>
                                  </p:stCondLst>
                                  <p:childTnLst>
                                    <p:animEffect transition="out" filter="plus(in)">
                                      <p:cBhvr>
                                        <p:cTn id="6" dur="3000"/>
                                        <p:tgtEl>
                                          <p:spTgt spid="6"/>
                                        </p:tgtEl>
                                      </p:cBhvr>
                                    </p:animEffect>
                                    <p:set>
                                      <p:cBhvr>
                                        <p:cTn id="7" dur="1" fill="hold">
                                          <p:stCondLst>
                                            <p:cond delay="2999"/>
                                          </p:stCondLst>
                                        </p:cTn>
                                        <p:tgtEl>
                                          <p:spTgt spid="6"/>
                                        </p:tgtEl>
                                        <p:attrNameLst>
                                          <p:attrName>style.visibility</p:attrName>
                                        </p:attrNameLst>
                                      </p:cBhvr>
                                      <p:to>
                                        <p:strVal val="hidden"/>
                                      </p:to>
                                    </p:set>
                                  </p:childTnLst>
                                </p:cTn>
                              </p:par>
                              <p:par>
                                <p:cTn id="8" presetID="13" presetClass="exit" presetSubtype="16" fill="hold" nodeType="withEffect">
                                  <p:stCondLst>
                                    <p:cond delay="0"/>
                                  </p:stCondLst>
                                  <p:childTnLst>
                                    <p:animEffect transition="out" filter="plus(in)">
                                      <p:cBhvr>
                                        <p:cTn id="9" dur="5000"/>
                                        <p:tgtEl>
                                          <p:spTgt spid="5"/>
                                        </p:tgtEl>
                                      </p:cBhvr>
                                    </p:animEffect>
                                    <p:set>
                                      <p:cBhvr>
                                        <p:cTn id="10" dur="1" fill="hold">
                                          <p:stCondLst>
                                            <p:cond delay="4999"/>
                                          </p:stCondLst>
                                        </p:cTn>
                                        <p:tgtEl>
                                          <p:spTgt spid="5"/>
                                        </p:tgtEl>
                                        <p:attrNameLst>
                                          <p:attrName>style.visibility</p:attrName>
                                        </p:attrNameLst>
                                      </p:cBhvr>
                                      <p:to>
                                        <p:strVal val="hidden"/>
                                      </p:to>
                                    </p:set>
                                  </p:childTnLst>
                                </p:cTn>
                              </p:par>
                              <p:par>
                                <p:cTn id="11" presetID="23" presetClass="entr" presetSubtype="16" fill="hold" nodeType="withEffect">
                                  <p:stCondLst>
                                    <p:cond delay="0"/>
                                  </p:stCondLst>
                                  <p:childTnLst>
                                    <p:set>
                                      <p:cBhvr>
                                        <p:cTn id="12" dur="1" fill="hold">
                                          <p:stCondLst>
                                            <p:cond delay="0"/>
                                          </p:stCondLst>
                                        </p:cTn>
                                        <p:tgtEl>
                                          <p:spTgt spid="4"/>
                                        </p:tgtEl>
                                        <p:attrNameLst>
                                          <p:attrName>style.visibility</p:attrName>
                                        </p:attrNameLst>
                                      </p:cBhvr>
                                      <p:to>
                                        <p:strVal val="visible"/>
                                      </p:to>
                                    </p:set>
                                    <p:anim calcmode="lin" valueType="num">
                                      <p:cBhvr>
                                        <p:cTn id="13" dur="5000" fill="hold"/>
                                        <p:tgtEl>
                                          <p:spTgt spid="4"/>
                                        </p:tgtEl>
                                        <p:attrNameLst>
                                          <p:attrName>ppt_w</p:attrName>
                                        </p:attrNameLst>
                                      </p:cBhvr>
                                      <p:tavLst>
                                        <p:tav tm="0">
                                          <p:val>
                                            <p:fltVal val="0"/>
                                          </p:val>
                                        </p:tav>
                                        <p:tav tm="100000">
                                          <p:val>
                                            <p:strVal val="#ppt_w"/>
                                          </p:val>
                                        </p:tav>
                                      </p:tavLst>
                                    </p:anim>
                                    <p:anim calcmode="lin" valueType="num">
                                      <p:cBhvr>
                                        <p:cTn id="14" dur="5000" fill="hold"/>
                                        <p:tgtEl>
                                          <p:spTgt spid="4"/>
                                        </p:tgtEl>
                                        <p:attrNameLst>
                                          <p:attrName>ppt_h</p:attrName>
                                        </p:attrNameLst>
                                      </p:cBhvr>
                                      <p:tavLst>
                                        <p:tav tm="0">
                                          <p:val>
                                            <p:fltVal val="0"/>
                                          </p:val>
                                        </p:tav>
                                        <p:tav tm="100000">
                                          <p:val>
                                            <p:strVal val="#ppt_h"/>
                                          </p:val>
                                        </p:tav>
                                      </p:tavLst>
                                    </p:anim>
                                  </p:childTnLst>
                                </p:cTn>
                              </p:par>
                              <p:par>
                                <p:cTn id="15" presetID="3" presetClass="entr" presetSubtype="10" fill="hold" nodeType="withEffect">
                                  <p:stCondLst>
                                    <p:cond delay="0"/>
                                  </p:stCondLst>
                                  <p:childTnLst>
                                    <p:set>
                                      <p:cBhvr>
                                        <p:cTn id="16" dur="1" fill="hold">
                                          <p:stCondLst>
                                            <p:cond delay="0"/>
                                          </p:stCondLst>
                                        </p:cTn>
                                        <p:tgtEl>
                                          <p:spTgt spid="4"/>
                                        </p:tgtEl>
                                        <p:attrNameLst>
                                          <p:attrName>style.visibility</p:attrName>
                                        </p:attrNameLst>
                                      </p:cBhvr>
                                      <p:to>
                                        <p:strVal val="visible"/>
                                      </p:to>
                                    </p:set>
                                    <p:animEffect transition="in" filter="blinds(horizontal)">
                                      <p:cBhvr>
                                        <p:cTn id="17" dur="5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animBg="1"/>
    </p:bld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a:xfrm>
            <a:off x="0" y="0"/>
            <a:ext cx="9144000" cy="6858000"/>
          </a:xfrm>
        </p:spPr>
        <p:txBody>
          <a:bodyPr/>
          <a:lstStyle/>
          <a:p>
            <a:endParaRPr lang="es-ES" dirty="0"/>
          </a:p>
        </p:txBody>
      </p:sp>
      <p:sp>
        <p:nvSpPr>
          <p:cNvPr id="3" name="2 Marcador de contenido"/>
          <p:cNvSpPr>
            <a:spLocks noGrp="1"/>
          </p:cNvSpPr>
          <p:nvPr>
            <p:ph idx="1"/>
          </p:nvPr>
        </p:nvSpPr>
        <p:spPr>
          <a:xfrm>
            <a:off x="0" y="0"/>
            <a:ext cx="9144000" cy="6858000"/>
          </a:xfrm>
          <a:blipFill dpi="0" rotWithShape="1">
            <a:blip r:embed="rId2"/>
            <a:srcRect/>
            <a:tile tx="0" ty="0" sx="100000" sy="100000" flip="none" algn="tl"/>
          </a:blipFill>
          <a:ln>
            <a:solidFill>
              <a:schemeClr val="tx1"/>
            </a:solidFill>
          </a:ln>
          <a:scene3d>
            <a:camera prst="orthographicFront"/>
            <a:lightRig rig="threePt" dir="t"/>
          </a:scene3d>
          <a:sp3d>
            <a:bevelT w="412750" h="596900"/>
          </a:sp3d>
        </p:spPr>
        <p:txBody>
          <a:bodyPr/>
          <a:lstStyle/>
          <a:p>
            <a:endParaRPr lang="es-ES" dirty="0"/>
          </a:p>
        </p:txBody>
      </p:sp>
      <p:sp>
        <p:nvSpPr>
          <p:cNvPr id="4" name="3 Rectángulo redondeado"/>
          <p:cNvSpPr/>
          <p:nvPr/>
        </p:nvSpPr>
        <p:spPr>
          <a:xfrm>
            <a:off x="642910" y="571480"/>
            <a:ext cx="8001056" cy="5643602"/>
          </a:xfrm>
          <a:prstGeom prst="roundRect">
            <a:avLst/>
          </a:prstGeom>
          <a:solidFill>
            <a:schemeClr val="tx1"/>
          </a:solidFill>
          <a:ln>
            <a:solidFill>
              <a:schemeClr val="bg1"/>
            </a:solidFill>
          </a:ln>
          <a:scene3d>
            <a:camera prst="orthographicFront"/>
            <a:lightRig rig="threePt" dir="t"/>
          </a:scene3d>
          <a:sp3d>
            <a:bevelT w="508000" h="628650"/>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5" name="4 CuadroTexto"/>
          <p:cNvSpPr txBox="1"/>
          <p:nvPr/>
        </p:nvSpPr>
        <p:spPr>
          <a:xfrm>
            <a:off x="1357290" y="1142984"/>
            <a:ext cx="6572296" cy="3785652"/>
          </a:xfrm>
          <a:prstGeom prst="rect">
            <a:avLst/>
          </a:prstGeom>
          <a:noFill/>
        </p:spPr>
        <p:txBody>
          <a:bodyPr wrap="square" rtlCol="0">
            <a:spAutoFit/>
          </a:bodyPr>
          <a:lstStyle/>
          <a:p>
            <a:r>
              <a:rPr lang="es-ES" sz="2400" dirty="0" smtClean="0">
                <a:solidFill>
                  <a:schemeClr val="bg1"/>
                </a:solidFill>
              </a:rPr>
              <a:t>Los economistas predicen que, al ritmo actual de crecimiento, hacia el año 2020 India se convertirá en el país más poblado de la Tierra, y en el 2050 en la tercer mayor economía del mundo.</a:t>
            </a:r>
          </a:p>
          <a:p>
            <a:r>
              <a:rPr lang="es-ES" sz="2400" dirty="0" smtClean="0">
                <a:solidFill>
                  <a:schemeClr val="bg1"/>
                </a:solidFill>
              </a:rPr>
              <a:t>India es una República compuesta por 28 estados y siete territorios de la unión, con un sistema de democracia  parlamentaria. Cuenta con la  11ª economía más grande del mundo  en términos nominales, además de tener el cuarto PBI mundial en términos de paridad de poder adquisitivo</a:t>
            </a:r>
            <a:endParaRPr lang="es-ES" sz="2400" dirty="0">
              <a:solidFill>
                <a:schemeClr val="bg1"/>
              </a:solidFill>
            </a:endParaRPr>
          </a:p>
        </p:txBody>
      </p:sp>
    </p:spTree>
  </p:cSld>
  <p:clrMapOvr>
    <a:masterClrMapping/>
  </p:clrMapOvr>
  <p:transition advTm="30000"/>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4" name="3 Imagen" descr="0ranakpur1.jpg"/>
          <p:cNvPicPr>
            <a:picLocks noChangeAspect="1"/>
          </p:cNvPicPr>
          <p:nvPr/>
        </p:nvPicPr>
        <p:blipFill>
          <a:blip r:embed="rId2"/>
          <a:stretch>
            <a:fillRect/>
          </a:stretch>
        </p:blipFill>
        <p:spPr>
          <a:xfrm>
            <a:off x="0" y="0"/>
            <a:ext cx="9144000" cy="6858000"/>
          </a:xfrm>
          <a:prstGeom prst="rect">
            <a:avLst/>
          </a:prstGeom>
        </p:spPr>
      </p:pic>
      <p:pic>
        <p:nvPicPr>
          <p:cNvPr id="5" name="4 Imagen" descr="0ranakpur1.jpg"/>
          <p:cNvPicPr>
            <a:picLocks noChangeAspect="1"/>
          </p:cNvPicPr>
          <p:nvPr/>
        </p:nvPicPr>
        <p:blipFill>
          <a:blip r:embed="rId2"/>
          <a:stretch>
            <a:fillRect/>
          </a:stretch>
        </p:blipFill>
        <p:spPr>
          <a:xfrm>
            <a:off x="0" y="0"/>
            <a:ext cx="9144000" cy="6858000"/>
          </a:xfrm>
          <a:prstGeom prst="rect">
            <a:avLst/>
          </a:prstGeom>
        </p:spPr>
      </p:pic>
      <p:sp>
        <p:nvSpPr>
          <p:cNvPr id="6" name="5 Rectángulo"/>
          <p:cNvSpPr/>
          <p:nvPr/>
        </p:nvSpPr>
        <p:spPr>
          <a:xfrm>
            <a:off x="0" y="0"/>
            <a:ext cx="9144000" cy="6858000"/>
          </a:xfrm>
          <a:prstGeom prst="rect">
            <a:avLst/>
          </a:prstGeom>
          <a:solidFill>
            <a:schemeClr val="accent2">
              <a:lumMod val="75000"/>
              <a:alpha val="7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advTm="15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6" presetClass="exit" presetSubtype="32" fill="hold" grpId="0" nodeType="withEffect">
                                  <p:stCondLst>
                                    <p:cond delay="0"/>
                                  </p:stCondLst>
                                  <p:childTnLst>
                                    <p:animEffect transition="out" filter="circle(out)">
                                      <p:cBhvr>
                                        <p:cTn id="6" dur="5000"/>
                                        <p:tgtEl>
                                          <p:spTgt spid="6"/>
                                        </p:tgtEl>
                                      </p:cBhvr>
                                    </p:animEffect>
                                    <p:set>
                                      <p:cBhvr>
                                        <p:cTn id="7" dur="1" fill="hold">
                                          <p:stCondLst>
                                            <p:cond delay="4999"/>
                                          </p:stCondLst>
                                        </p:cTn>
                                        <p:tgtEl>
                                          <p:spTgt spid="6"/>
                                        </p:tgtEl>
                                        <p:attrNameLst>
                                          <p:attrName>style.visibility</p:attrName>
                                        </p:attrNameLst>
                                      </p:cBhvr>
                                      <p:to>
                                        <p:strVal val="hidden"/>
                                      </p:to>
                                    </p:set>
                                  </p:childTnLst>
                                </p:cTn>
                              </p:par>
                              <p:par>
                                <p:cTn id="8" presetID="4" presetClass="exit" presetSubtype="32" fill="hold" nodeType="withEffect">
                                  <p:stCondLst>
                                    <p:cond delay="0"/>
                                  </p:stCondLst>
                                  <p:childTnLst>
                                    <p:animEffect transition="out" filter="box(out)">
                                      <p:cBhvr>
                                        <p:cTn id="9" dur="5000"/>
                                        <p:tgtEl>
                                          <p:spTgt spid="5"/>
                                        </p:tgtEl>
                                      </p:cBhvr>
                                    </p:animEffect>
                                    <p:set>
                                      <p:cBhvr>
                                        <p:cTn id="10" dur="1" fill="hold">
                                          <p:stCondLst>
                                            <p:cond delay="4999"/>
                                          </p:stCondLst>
                                        </p:cTn>
                                        <p:tgtEl>
                                          <p:spTgt spid="5"/>
                                        </p:tgtEl>
                                        <p:attrNameLst>
                                          <p:attrName>style.visibility</p:attrName>
                                        </p:attrNameLst>
                                      </p:cBhvr>
                                      <p:to>
                                        <p:strVal val="hidden"/>
                                      </p:to>
                                    </p:set>
                                  </p:childTnLst>
                                </p:cTn>
                              </p:par>
                              <p:par>
                                <p:cTn id="11" presetID="23" presetClass="entr" presetSubtype="16" fill="hold" nodeType="withEffect">
                                  <p:stCondLst>
                                    <p:cond delay="0"/>
                                  </p:stCondLst>
                                  <p:childTnLst>
                                    <p:set>
                                      <p:cBhvr>
                                        <p:cTn id="12" dur="1" fill="hold">
                                          <p:stCondLst>
                                            <p:cond delay="0"/>
                                          </p:stCondLst>
                                        </p:cTn>
                                        <p:tgtEl>
                                          <p:spTgt spid="4"/>
                                        </p:tgtEl>
                                        <p:attrNameLst>
                                          <p:attrName>style.visibility</p:attrName>
                                        </p:attrNameLst>
                                      </p:cBhvr>
                                      <p:to>
                                        <p:strVal val="visible"/>
                                      </p:to>
                                    </p:set>
                                    <p:anim calcmode="lin" valueType="num">
                                      <p:cBhvr>
                                        <p:cTn id="13" dur="5000" fill="hold"/>
                                        <p:tgtEl>
                                          <p:spTgt spid="4"/>
                                        </p:tgtEl>
                                        <p:attrNameLst>
                                          <p:attrName>ppt_w</p:attrName>
                                        </p:attrNameLst>
                                      </p:cBhvr>
                                      <p:tavLst>
                                        <p:tav tm="0">
                                          <p:val>
                                            <p:fltVal val="0"/>
                                          </p:val>
                                        </p:tav>
                                        <p:tav tm="100000">
                                          <p:val>
                                            <p:strVal val="#ppt_w"/>
                                          </p:val>
                                        </p:tav>
                                      </p:tavLst>
                                    </p:anim>
                                    <p:anim calcmode="lin" valueType="num">
                                      <p:cBhvr>
                                        <p:cTn id="14" dur="5000" fill="hold"/>
                                        <p:tgtEl>
                                          <p:spTgt spid="4"/>
                                        </p:tgtEl>
                                        <p:attrNameLst>
                                          <p:attrName>ppt_h</p:attrName>
                                        </p:attrNameLst>
                                      </p:cBhvr>
                                      <p:tavLst>
                                        <p:tav tm="0">
                                          <p:val>
                                            <p:fltVal val="0"/>
                                          </p:val>
                                        </p:tav>
                                        <p:tav tm="100000">
                                          <p:val>
                                            <p:strVal val="#ppt_h"/>
                                          </p:val>
                                        </p:tav>
                                      </p:tavLst>
                                    </p:anim>
                                  </p:childTnLst>
                                </p:cTn>
                              </p:par>
                              <p:par>
                                <p:cTn id="15" presetID="55" presetClass="entr" presetSubtype="0" fill="hold" nodeType="withEffect">
                                  <p:stCondLst>
                                    <p:cond delay="0"/>
                                  </p:stCondLst>
                                  <p:childTnLst>
                                    <p:set>
                                      <p:cBhvr>
                                        <p:cTn id="16" dur="1" fill="hold">
                                          <p:stCondLst>
                                            <p:cond delay="0"/>
                                          </p:stCondLst>
                                        </p:cTn>
                                        <p:tgtEl>
                                          <p:spTgt spid="4"/>
                                        </p:tgtEl>
                                        <p:attrNameLst>
                                          <p:attrName>style.visibility</p:attrName>
                                        </p:attrNameLst>
                                      </p:cBhvr>
                                      <p:to>
                                        <p:strVal val="visible"/>
                                      </p:to>
                                    </p:set>
                                    <p:anim calcmode="lin" valueType="num">
                                      <p:cBhvr>
                                        <p:cTn id="17" dur="5000" fill="hold"/>
                                        <p:tgtEl>
                                          <p:spTgt spid="4"/>
                                        </p:tgtEl>
                                        <p:attrNameLst>
                                          <p:attrName>ppt_w</p:attrName>
                                        </p:attrNameLst>
                                      </p:cBhvr>
                                      <p:tavLst>
                                        <p:tav tm="0">
                                          <p:val>
                                            <p:strVal val="#ppt_w*0.70"/>
                                          </p:val>
                                        </p:tav>
                                        <p:tav tm="100000">
                                          <p:val>
                                            <p:strVal val="#ppt_w"/>
                                          </p:val>
                                        </p:tav>
                                      </p:tavLst>
                                    </p:anim>
                                    <p:anim calcmode="lin" valueType="num">
                                      <p:cBhvr>
                                        <p:cTn id="18" dur="5000" fill="hold"/>
                                        <p:tgtEl>
                                          <p:spTgt spid="4"/>
                                        </p:tgtEl>
                                        <p:attrNameLst>
                                          <p:attrName>ppt_h</p:attrName>
                                        </p:attrNameLst>
                                      </p:cBhvr>
                                      <p:tavLst>
                                        <p:tav tm="0">
                                          <p:val>
                                            <p:strVal val="#ppt_h"/>
                                          </p:val>
                                        </p:tav>
                                        <p:tav tm="100000">
                                          <p:val>
                                            <p:strVal val="#ppt_h"/>
                                          </p:val>
                                        </p:tav>
                                      </p:tavLst>
                                    </p:anim>
                                    <p:animEffect transition="in" filter="fade">
                                      <p:cBhvr>
                                        <p:cTn id="19" dur="5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animBg="1"/>
    </p:bld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4" name="3 Imagen" descr="0ranakpur2.jpg"/>
          <p:cNvPicPr>
            <a:picLocks noChangeAspect="1"/>
          </p:cNvPicPr>
          <p:nvPr/>
        </p:nvPicPr>
        <p:blipFill>
          <a:blip r:embed="rId2"/>
          <a:stretch>
            <a:fillRect/>
          </a:stretch>
        </p:blipFill>
        <p:spPr>
          <a:xfrm>
            <a:off x="0" y="0"/>
            <a:ext cx="9144000" cy="6858000"/>
          </a:xfrm>
          <a:prstGeom prst="rect">
            <a:avLst/>
          </a:prstGeom>
        </p:spPr>
      </p:pic>
      <p:pic>
        <p:nvPicPr>
          <p:cNvPr id="5" name="4 Imagen" descr="0ranakpur2.jpg"/>
          <p:cNvPicPr>
            <a:picLocks noChangeAspect="1"/>
          </p:cNvPicPr>
          <p:nvPr/>
        </p:nvPicPr>
        <p:blipFill>
          <a:blip r:embed="rId2"/>
          <a:stretch>
            <a:fillRect/>
          </a:stretch>
        </p:blipFill>
        <p:spPr>
          <a:xfrm>
            <a:off x="0" y="0"/>
            <a:ext cx="9144000" cy="6858000"/>
          </a:xfrm>
          <a:prstGeom prst="rect">
            <a:avLst/>
          </a:prstGeom>
        </p:spPr>
      </p:pic>
      <p:sp>
        <p:nvSpPr>
          <p:cNvPr id="6" name="5 Rectángulo"/>
          <p:cNvSpPr/>
          <p:nvPr/>
        </p:nvSpPr>
        <p:spPr>
          <a:xfrm>
            <a:off x="0" y="0"/>
            <a:ext cx="9144000" cy="6858000"/>
          </a:xfrm>
          <a:prstGeom prst="rect">
            <a:avLst/>
          </a:prstGeom>
          <a:solidFill>
            <a:schemeClr val="accent6">
              <a:lumMod val="75000"/>
              <a:alpha val="7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advTm="15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0" presetClass="exit" presetSubtype="0" fill="hold" grpId="0" nodeType="withEffect">
                                  <p:stCondLst>
                                    <p:cond delay="0"/>
                                  </p:stCondLst>
                                  <p:childTnLst>
                                    <p:animEffect transition="out" filter="wedge">
                                      <p:cBhvr>
                                        <p:cTn id="6" dur="5000"/>
                                        <p:tgtEl>
                                          <p:spTgt spid="6"/>
                                        </p:tgtEl>
                                      </p:cBhvr>
                                    </p:animEffect>
                                    <p:set>
                                      <p:cBhvr>
                                        <p:cTn id="7" dur="1" fill="hold">
                                          <p:stCondLst>
                                            <p:cond delay="4999"/>
                                          </p:stCondLst>
                                        </p:cTn>
                                        <p:tgtEl>
                                          <p:spTgt spid="6"/>
                                        </p:tgtEl>
                                        <p:attrNameLst>
                                          <p:attrName>style.visibility</p:attrName>
                                        </p:attrNameLst>
                                      </p:cBhvr>
                                      <p:to>
                                        <p:strVal val="hidden"/>
                                      </p:to>
                                    </p:set>
                                  </p:childTnLst>
                                </p:cTn>
                              </p:par>
                              <p:par>
                                <p:cTn id="8" presetID="6" presetClass="exit" presetSubtype="32" fill="hold" nodeType="withEffect">
                                  <p:stCondLst>
                                    <p:cond delay="0"/>
                                  </p:stCondLst>
                                  <p:childTnLst>
                                    <p:animEffect transition="out" filter="circle(out)">
                                      <p:cBhvr>
                                        <p:cTn id="9" dur="5000"/>
                                        <p:tgtEl>
                                          <p:spTgt spid="5"/>
                                        </p:tgtEl>
                                      </p:cBhvr>
                                    </p:animEffect>
                                    <p:set>
                                      <p:cBhvr>
                                        <p:cTn id="10" dur="1" fill="hold">
                                          <p:stCondLst>
                                            <p:cond delay="4999"/>
                                          </p:stCondLst>
                                        </p:cTn>
                                        <p:tgtEl>
                                          <p:spTgt spid="5"/>
                                        </p:tgtEl>
                                        <p:attrNameLst>
                                          <p:attrName>style.visibility</p:attrName>
                                        </p:attrNameLst>
                                      </p:cBhvr>
                                      <p:to>
                                        <p:strVal val="hidden"/>
                                      </p:to>
                                    </p:set>
                                  </p:childTnLst>
                                </p:cTn>
                              </p:par>
                              <p:par>
                                <p:cTn id="11" presetID="23" presetClass="entr" presetSubtype="16" fill="hold" nodeType="withEffect">
                                  <p:stCondLst>
                                    <p:cond delay="0"/>
                                  </p:stCondLst>
                                  <p:childTnLst>
                                    <p:set>
                                      <p:cBhvr>
                                        <p:cTn id="12" dur="1" fill="hold">
                                          <p:stCondLst>
                                            <p:cond delay="0"/>
                                          </p:stCondLst>
                                        </p:cTn>
                                        <p:tgtEl>
                                          <p:spTgt spid="4"/>
                                        </p:tgtEl>
                                        <p:attrNameLst>
                                          <p:attrName>style.visibility</p:attrName>
                                        </p:attrNameLst>
                                      </p:cBhvr>
                                      <p:to>
                                        <p:strVal val="visible"/>
                                      </p:to>
                                    </p:set>
                                    <p:anim calcmode="lin" valueType="num">
                                      <p:cBhvr>
                                        <p:cTn id="13" dur="5000" fill="hold"/>
                                        <p:tgtEl>
                                          <p:spTgt spid="4"/>
                                        </p:tgtEl>
                                        <p:attrNameLst>
                                          <p:attrName>ppt_w</p:attrName>
                                        </p:attrNameLst>
                                      </p:cBhvr>
                                      <p:tavLst>
                                        <p:tav tm="0">
                                          <p:val>
                                            <p:fltVal val="0"/>
                                          </p:val>
                                        </p:tav>
                                        <p:tav tm="100000">
                                          <p:val>
                                            <p:strVal val="#ppt_w"/>
                                          </p:val>
                                        </p:tav>
                                      </p:tavLst>
                                    </p:anim>
                                    <p:anim calcmode="lin" valueType="num">
                                      <p:cBhvr>
                                        <p:cTn id="14" dur="5000" fill="hold"/>
                                        <p:tgtEl>
                                          <p:spTgt spid="4"/>
                                        </p:tgtEl>
                                        <p:attrNameLst>
                                          <p:attrName>ppt_h</p:attrName>
                                        </p:attrNameLst>
                                      </p:cBhvr>
                                      <p:tavLst>
                                        <p:tav tm="0">
                                          <p:val>
                                            <p:fltVal val="0"/>
                                          </p:val>
                                        </p:tav>
                                        <p:tav tm="100000">
                                          <p:val>
                                            <p:strVal val="#ppt_h"/>
                                          </p:val>
                                        </p:tav>
                                      </p:tavLst>
                                    </p:anim>
                                  </p:childTnLst>
                                </p:cTn>
                              </p:par>
                              <p:par>
                                <p:cTn id="15" presetID="55" presetClass="entr" presetSubtype="0" fill="hold" nodeType="withEffect">
                                  <p:stCondLst>
                                    <p:cond delay="0"/>
                                  </p:stCondLst>
                                  <p:childTnLst>
                                    <p:set>
                                      <p:cBhvr>
                                        <p:cTn id="16" dur="1" fill="hold">
                                          <p:stCondLst>
                                            <p:cond delay="0"/>
                                          </p:stCondLst>
                                        </p:cTn>
                                        <p:tgtEl>
                                          <p:spTgt spid="4"/>
                                        </p:tgtEl>
                                        <p:attrNameLst>
                                          <p:attrName>style.visibility</p:attrName>
                                        </p:attrNameLst>
                                      </p:cBhvr>
                                      <p:to>
                                        <p:strVal val="visible"/>
                                      </p:to>
                                    </p:set>
                                    <p:anim calcmode="lin" valueType="num">
                                      <p:cBhvr>
                                        <p:cTn id="17" dur="5000" fill="hold"/>
                                        <p:tgtEl>
                                          <p:spTgt spid="4"/>
                                        </p:tgtEl>
                                        <p:attrNameLst>
                                          <p:attrName>ppt_w</p:attrName>
                                        </p:attrNameLst>
                                      </p:cBhvr>
                                      <p:tavLst>
                                        <p:tav tm="0">
                                          <p:val>
                                            <p:strVal val="#ppt_w*0.70"/>
                                          </p:val>
                                        </p:tav>
                                        <p:tav tm="100000">
                                          <p:val>
                                            <p:strVal val="#ppt_w"/>
                                          </p:val>
                                        </p:tav>
                                      </p:tavLst>
                                    </p:anim>
                                    <p:anim calcmode="lin" valueType="num">
                                      <p:cBhvr>
                                        <p:cTn id="18" dur="5000" fill="hold"/>
                                        <p:tgtEl>
                                          <p:spTgt spid="4"/>
                                        </p:tgtEl>
                                        <p:attrNameLst>
                                          <p:attrName>ppt_h</p:attrName>
                                        </p:attrNameLst>
                                      </p:cBhvr>
                                      <p:tavLst>
                                        <p:tav tm="0">
                                          <p:val>
                                            <p:strVal val="#ppt_h"/>
                                          </p:val>
                                        </p:tav>
                                        <p:tav tm="100000">
                                          <p:val>
                                            <p:strVal val="#ppt_h"/>
                                          </p:val>
                                        </p:tav>
                                      </p:tavLst>
                                    </p:anim>
                                    <p:animEffect transition="in" filter="fade">
                                      <p:cBhvr>
                                        <p:cTn id="19" dur="5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animBg="1"/>
    </p:bld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4" name="3 Imagen" descr="0ranakpur4.jpg"/>
          <p:cNvPicPr>
            <a:picLocks noChangeAspect="1"/>
          </p:cNvPicPr>
          <p:nvPr/>
        </p:nvPicPr>
        <p:blipFill>
          <a:blip r:embed="rId2"/>
          <a:stretch>
            <a:fillRect/>
          </a:stretch>
        </p:blipFill>
        <p:spPr>
          <a:xfrm>
            <a:off x="0" y="0"/>
            <a:ext cx="9144000" cy="6858000"/>
          </a:xfrm>
          <a:prstGeom prst="rect">
            <a:avLst/>
          </a:prstGeom>
        </p:spPr>
      </p:pic>
      <p:pic>
        <p:nvPicPr>
          <p:cNvPr id="5" name="4 Imagen" descr="0ranakpur4.jpg"/>
          <p:cNvPicPr>
            <a:picLocks noChangeAspect="1"/>
          </p:cNvPicPr>
          <p:nvPr/>
        </p:nvPicPr>
        <p:blipFill>
          <a:blip r:embed="rId2"/>
          <a:stretch>
            <a:fillRect/>
          </a:stretch>
        </p:blipFill>
        <p:spPr>
          <a:xfrm>
            <a:off x="0" y="0"/>
            <a:ext cx="9144000" cy="6858000"/>
          </a:xfrm>
          <a:prstGeom prst="rect">
            <a:avLst/>
          </a:prstGeom>
        </p:spPr>
      </p:pic>
      <p:sp>
        <p:nvSpPr>
          <p:cNvPr id="6" name="5 Rectángulo"/>
          <p:cNvSpPr/>
          <p:nvPr/>
        </p:nvSpPr>
        <p:spPr>
          <a:xfrm>
            <a:off x="0" y="0"/>
            <a:ext cx="9144000" cy="6858000"/>
          </a:xfrm>
          <a:prstGeom prst="rect">
            <a:avLst/>
          </a:prstGeom>
          <a:solidFill>
            <a:srgbClr val="006600">
              <a:alpha val="7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advTm="15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6" presetClass="exit" presetSubtype="42" fill="hold" grpId="0" nodeType="withEffect">
                                  <p:stCondLst>
                                    <p:cond delay="0"/>
                                  </p:stCondLst>
                                  <p:childTnLst>
                                    <p:animEffect transition="out" filter="barn(outHorizontal)">
                                      <p:cBhvr>
                                        <p:cTn id="6" dur="5000"/>
                                        <p:tgtEl>
                                          <p:spTgt spid="6"/>
                                        </p:tgtEl>
                                      </p:cBhvr>
                                    </p:animEffect>
                                    <p:set>
                                      <p:cBhvr>
                                        <p:cTn id="7" dur="1" fill="hold">
                                          <p:stCondLst>
                                            <p:cond delay="4999"/>
                                          </p:stCondLst>
                                        </p:cTn>
                                        <p:tgtEl>
                                          <p:spTgt spid="6"/>
                                        </p:tgtEl>
                                        <p:attrNameLst>
                                          <p:attrName>style.visibility</p:attrName>
                                        </p:attrNameLst>
                                      </p:cBhvr>
                                      <p:to>
                                        <p:strVal val="hidden"/>
                                      </p:to>
                                    </p:set>
                                  </p:childTnLst>
                                </p:cTn>
                              </p:par>
                              <p:par>
                                <p:cTn id="8" presetID="4" presetClass="exit" presetSubtype="32" fill="hold" nodeType="withEffect">
                                  <p:stCondLst>
                                    <p:cond delay="0"/>
                                  </p:stCondLst>
                                  <p:childTnLst>
                                    <p:animEffect transition="out" filter="box(out)">
                                      <p:cBhvr>
                                        <p:cTn id="9" dur="5000"/>
                                        <p:tgtEl>
                                          <p:spTgt spid="5"/>
                                        </p:tgtEl>
                                      </p:cBhvr>
                                    </p:animEffect>
                                    <p:set>
                                      <p:cBhvr>
                                        <p:cTn id="10" dur="1" fill="hold">
                                          <p:stCondLst>
                                            <p:cond delay="4999"/>
                                          </p:stCondLst>
                                        </p:cTn>
                                        <p:tgtEl>
                                          <p:spTgt spid="5"/>
                                        </p:tgtEl>
                                        <p:attrNameLst>
                                          <p:attrName>style.visibility</p:attrName>
                                        </p:attrNameLst>
                                      </p:cBhvr>
                                      <p:to>
                                        <p:strVal val="hidden"/>
                                      </p:to>
                                    </p:set>
                                  </p:childTnLst>
                                </p:cTn>
                              </p:par>
                              <p:par>
                                <p:cTn id="11" presetID="23" presetClass="entr" presetSubtype="16" fill="hold" nodeType="withEffect">
                                  <p:stCondLst>
                                    <p:cond delay="0"/>
                                  </p:stCondLst>
                                  <p:childTnLst>
                                    <p:set>
                                      <p:cBhvr>
                                        <p:cTn id="12" dur="1" fill="hold">
                                          <p:stCondLst>
                                            <p:cond delay="0"/>
                                          </p:stCondLst>
                                        </p:cTn>
                                        <p:tgtEl>
                                          <p:spTgt spid="4"/>
                                        </p:tgtEl>
                                        <p:attrNameLst>
                                          <p:attrName>style.visibility</p:attrName>
                                        </p:attrNameLst>
                                      </p:cBhvr>
                                      <p:to>
                                        <p:strVal val="visible"/>
                                      </p:to>
                                    </p:set>
                                    <p:anim calcmode="lin" valueType="num">
                                      <p:cBhvr>
                                        <p:cTn id="13" dur="5000" fill="hold"/>
                                        <p:tgtEl>
                                          <p:spTgt spid="4"/>
                                        </p:tgtEl>
                                        <p:attrNameLst>
                                          <p:attrName>ppt_w</p:attrName>
                                        </p:attrNameLst>
                                      </p:cBhvr>
                                      <p:tavLst>
                                        <p:tav tm="0">
                                          <p:val>
                                            <p:fltVal val="0"/>
                                          </p:val>
                                        </p:tav>
                                        <p:tav tm="100000">
                                          <p:val>
                                            <p:strVal val="#ppt_w"/>
                                          </p:val>
                                        </p:tav>
                                      </p:tavLst>
                                    </p:anim>
                                    <p:anim calcmode="lin" valueType="num">
                                      <p:cBhvr>
                                        <p:cTn id="14" dur="5000" fill="hold"/>
                                        <p:tgtEl>
                                          <p:spTgt spid="4"/>
                                        </p:tgtEl>
                                        <p:attrNameLst>
                                          <p:attrName>ppt_h</p:attrName>
                                        </p:attrNameLst>
                                      </p:cBhvr>
                                      <p:tavLst>
                                        <p:tav tm="0">
                                          <p:val>
                                            <p:fltVal val="0"/>
                                          </p:val>
                                        </p:tav>
                                        <p:tav tm="100000">
                                          <p:val>
                                            <p:strVal val="#ppt_h"/>
                                          </p:val>
                                        </p:tav>
                                      </p:tavLst>
                                    </p:anim>
                                  </p:childTnLst>
                                </p:cTn>
                              </p:par>
                              <p:par>
                                <p:cTn id="15" presetID="16" presetClass="entr" presetSubtype="42" fill="hold" nodeType="withEffect">
                                  <p:stCondLst>
                                    <p:cond delay="0"/>
                                  </p:stCondLst>
                                  <p:childTnLst>
                                    <p:set>
                                      <p:cBhvr>
                                        <p:cTn id="16" dur="1" fill="hold">
                                          <p:stCondLst>
                                            <p:cond delay="0"/>
                                          </p:stCondLst>
                                        </p:cTn>
                                        <p:tgtEl>
                                          <p:spTgt spid="4"/>
                                        </p:tgtEl>
                                        <p:attrNameLst>
                                          <p:attrName>style.visibility</p:attrName>
                                        </p:attrNameLst>
                                      </p:cBhvr>
                                      <p:to>
                                        <p:strVal val="visible"/>
                                      </p:to>
                                    </p:set>
                                    <p:animEffect transition="in" filter="barn(outHorizontal)">
                                      <p:cBhvr>
                                        <p:cTn id="17" dur="5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animBg="1"/>
    </p:bld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a:xfrm>
            <a:off x="0" y="0"/>
            <a:ext cx="9144000" cy="6858000"/>
          </a:xfrm>
        </p:spPr>
        <p:txBody>
          <a:bodyPr/>
          <a:lstStyle/>
          <a:p>
            <a:endParaRPr lang="es-ES" dirty="0"/>
          </a:p>
        </p:txBody>
      </p:sp>
      <p:sp>
        <p:nvSpPr>
          <p:cNvPr id="3" name="2 Marcador de contenido"/>
          <p:cNvSpPr>
            <a:spLocks noGrp="1"/>
          </p:cNvSpPr>
          <p:nvPr>
            <p:ph idx="1"/>
          </p:nvPr>
        </p:nvSpPr>
        <p:spPr>
          <a:xfrm>
            <a:off x="0" y="0"/>
            <a:ext cx="9144000" cy="6858000"/>
          </a:xfrm>
          <a:blipFill dpi="0" rotWithShape="1">
            <a:blip r:embed="rId2"/>
            <a:srcRect/>
            <a:tile tx="0" ty="0" sx="100000" sy="100000" flip="none" algn="tl"/>
          </a:blipFill>
          <a:ln>
            <a:solidFill>
              <a:schemeClr val="tx1"/>
            </a:solidFill>
          </a:ln>
          <a:scene3d>
            <a:camera prst="orthographicFront"/>
            <a:lightRig rig="threePt" dir="t"/>
          </a:scene3d>
          <a:sp3d>
            <a:bevelT w="412750" h="596900"/>
          </a:sp3d>
        </p:spPr>
        <p:txBody>
          <a:bodyPr/>
          <a:lstStyle/>
          <a:p>
            <a:endParaRPr lang="es-ES" dirty="0"/>
          </a:p>
        </p:txBody>
      </p:sp>
      <p:sp>
        <p:nvSpPr>
          <p:cNvPr id="4" name="3 Rectángulo redondeado"/>
          <p:cNvSpPr/>
          <p:nvPr/>
        </p:nvSpPr>
        <p:spPr>
          <a:xfrm>
            <a:off x="642910" y="571480"/>
            <a:ext cx="8001056" cy="5643602"/>
          </a:xfrm>
          <a:prstGeom prst="roundRect">
            <a:avLst/>
          </a:prstGeom>
          <a:solidFill>
            <a:schemeClr val="tx1"/>
          </a:solidFill>
          <a:ln>
            <a:solidFill>
              <a:schemeClr val="bg1"/>
            </a:solidFill>
          </a:ln>
          <a:scene3d>
            <a:camera prst="orthographicFront"/>
            <a:lightRig rig="threePt" dir="t"/>
          </a:scene3d>
          <a:sp3d>
            <a:bevelT w="508000" h="628650"/>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5" name="4 CuadroTexto"/>
          <p:cNvSpPr txBox="1"/>
          <p:nvPr/>
        </p:nvSpPr>
        <p:spPr>
          <a:xfrm>
            <a:off x="1000100" y="1857364"/>
            <a:ext cx="7500990" cy="3046988"/>
          </a:xfrm>
          <a:prstGeom prst="rect">
            <a:avLst/>
          </a:prstGeom>
          <a:noFill/>
        </p:spPr>
        <p:txBody>
          <a:bodyPr wrap="square" rtlCol="0">
            <a:spAutoFit/>
          </a:bodyPr>
          <a:lstStyle/>
          <a:p>
            <a:r>
              <a:rPr lang="es-ES" sz="2400" dirty="0" smtClean="0">
                <a:solidFill>
                  <a:schemeClr val="bg1"/>
                </a:solidFill>
              </a:rPr>
              <a:t>Las reformas económicas de 1991 la han transformado en una de las economías de más rápido crecimiento; sin embargo, todavía sufre de problemas como los altos niveles de pobreza,  analfabetismo, pandemias y malnutrición. Además de una sociedad pluralista, multilingüe y multiétnica, la India también alberga una flora y fauna diversa en diferentes hábitats protegidos.</a:t>
            </a:r>
          </a:p>
          <a:p>
            <a:endParaRPr lang="es-ES" sz="2400" dirty="0">
              <a:solidFill>
                <a:schemeClr val="bg1"/>
              </a:solidFill>
            </a:endParaRPr>
          </a:p>
        </p:txBody>
      </p:sp>
    </p:spTree>
  </p:cSld>
  <p:clrMapOvr>
    <a:masterClrMapping/>
  </p:clrMapOvr>
  <p:transition advTm="29000"/>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4" name="3 Imagen" descr="0templodoradoindia.jpg"/>
          <p:cNvPicPr>
            <a:picLocks noChangeAspect="1"/>
          </p:cNvPicPr>
          <p:nvPr/>
        </p:nvPicPr>
        <p:blipFill>
          <a:blip r:embed="rId2"/>
          <a:srcRect b="5208"/>
          <a:stretch>
            <a:fillRect/>
          </a:stretch>
        </p:blipFill>
        <p:spPr>
          <a:xfrm>
            <a:off x="0" y="0"/>
            <a:ext cx="9144000" cy="6858000"/>
          </a:xfrm>
          <a:prstGeom prst="rect">
            <a:avLst/>
          </a:prstGeom>
        </p:spPr>
      </p:pic>
      <p:pic>
        <p:nvPicPr>
          <p:cNvPr id="5" name="4 Imagen" descr="0templodoradoindia.jpg"/>
          <p:cNvPicPr>
            <a:picLocks noChangeAspect="1"/>
          </p:cNvPicPr>
          <p:nvPr/>
        </p:nvPicPr>
        <p:blipFill>
          <a:blip r:embed="rId2"/>
          <a:srcRect r="781" b="6250"/>
          <a:stretch>
            <a:fillRect/>
          </a:stretch>
        </p:blipFill>
        <p:spPr>
          <a:xfrm>
            <a:off x="71374" y="0"/>
            <a:ext cx="9072626" cy="6858000"/>
          </a:xfrm>
          <a:prstGeom prst="rect">
            <a:avLst/>
          </a:prstGeom>
        </p:spPr>
      </p:pic>
      <p:sp>
        <p:nvSpPr>
          <p:cNvPr id="6" name="5 Rectángulo"/>
          <p:cNvSpPr/>
          <p:nvPr/>
        </p:nvSpPr>
        <p:spPr>
          <a:xfrm>
            <a:off x="0" y="0"/>
            <a:ext cx="9144000" cy="6858000"/>
          </a:xfrm>
          <a:prstGeom prst="rect">
            <a:avLst/>
          </a:prstGeom>
          <a:solidFill>
            <a:srgbClr val="FF3300">
              <a:alpha val="69804"/>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advTm="15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6" presetClass="exit" presetSubtype="32" fill="hold" grpId="0" nodeType="withEffect">
                                  <p:stCondLst>
                                    <p:cond delay="0"/>
                                  </p:stCondLst>
                                  <p:childTnLst>
                                    <p:animEffect transition="out" filter="circle(out)">
                                      <p:cBhvr>
                                        <p:cTn id="6" dur="3000"/>
                                        <p:tgtEl>
                                          <p:spTgt spid="6"/>
                                        </p:tgtEl>
                                      </p:cBhvr>
                                    </p:animEffect>
                                    <p:set>
                                      <p:cBhvr>
                                        <p:cTn id="7" dur="1" fill="hold">
                                          <p:stCondLst>
                                            <p:cond delay="2999"/>
                                          </p:stCondLst>
                                        </p:cTn>
                                        <p:tgtEl>
                                          <p:spTgt spid="6"/>
                                        </p:tgtEl>
                                        <p:attrNameLst>
                                          <p:attrName>style.visibility</p:attrName>
                                        </p:attrNameLst>
                                      </p:cBhvr>
                                      <p:to>
                                        <p:strVal val="hidden"/>
                                      </p:to>
                                    </p:set>
                                  </p:childTnLst>
                                </p:cTn>
                              </p:par>
                              <p:par>
                                <p:cTn id="8" presetID="6" presetClass="exit" presetSubtype="32" fill="hold" nodeType="withEffect">
                                  <p:stCondLst>
                                    <p:cond delay="0"/>
                                  </p:stCondLst>
                                  <p:childTnLst>
                                    <p:animEffect transition="out" filter="circle(out)">
                                      <p:cBhvr>
                                        <p:cTn id="9" dur="5000"/>
                                        <p:tgtEl>
                                          <p:spTgt spid="5"/>
                                        </p:tgtEl>
                                      </p:cBhvr>
                                    </p:animEffect>
                                    <p:set>
                                      <p:cBhvr>
                                        <p:cTn id="10" dur="1" fill="hold">
                                          <p:stCondLst>
                                            <p:cond delay="4999"/>
                                          </p:stCondLst>
                                        </p:cTn>
                                        <p:tgtEl>
                                          <p:spTgt spid="5"/>
                                        </p:tgtEl>
                                        <p:attrNameLst>
                                          <p:attrName>style.visibility</p:attrName>
                                        </p:attrNameLst>
                                      </p:cBhvr>
                                      <p:to>
                                        <p:strVal val="hidden"/>
                                      </p:to>
                                    </p:set>
                                  </p:childTnLst>
                                </p:cTn>
                              </p:par>
                              <p:par>
                                <p:cTn id="11" presetID="23" presetClass="entr" presetSubtype="16" fill="hold" nodeType="withEffect">
                                  <p:stCondLst>
                                    <p:cond delay="0"/>
                                  </p:stCondLst>
                                  <p:childTnLst>
                                    <p:set>
                                      <p:cBhvr>
                                        <p:cTn id="12" dur="1" fill="hold">
                                          <p:stCondLst>
                                            <p:cond delay="0"/>
                                          </p:stCondLst>
                                        </p:cTn>
                                        <p:tgtEl>
                                          <p:spTgt spid="4"/>
                                        </p:tgtEl>
                                        <p:attrNameLst>
                                          <p:attrName>style.visibility</p:attrName>
                                        </p:attrNameLst>
                                      </p:cBhvr>
                                      <p:to>
                                        <p:strVal val="visible"/>
                                      </p:to>
                                    </p:set>
                                    <p:anim calcmode="lin" valueType="num">
                                      <p:cBhvr>
                                        <p:cTn id="13" dur="5000" fill="hold"/>
                                        <p:tgtEl>
                                          <p:spTgt spid="4"/>
                                        </p:tgtEl>
                                        <p:attrNameLst>
                                          <p:attrName>ppt_w</p:attrName>
                                        </p:attrNameLst>
                                      </p:cBhvr>
                                      <p:tavLst>
                                        <p:tav tm="0">
                                          <p:val>
                                            <p:fltVal val="0"/>
                                          </p:val>
                                        </p:tav>
                                        <p:tav tm="100000">
                                          <p:val>
                                            <p:strVal val="#ppt_w"/>
                                          </p:val>
                                        </p:tav>
                                      </p:tavLst>
                                    </p:anim>
                                    <p:anim calcmode="lin" valueType="num">
                                      <p:cBhvr>
                                        <p:cTn id="14" dur="5000" fill="hold"/>
                                        <p:tgtEl>
                                          <p:spTgt spid="4"/>
                                        </p:tgtEl>
                                        <p:attrNameLst>
                                          <p:attrName>ppt_h</p:attrName>
                                        </p:attrNameLst>
                                      </p:cBhvr>
                                      <p:tavLst>
                                        <p:tav tm="0">
                                          <p:val>
                                            <p:fltVal val="0"/>
                                          </p:val>
                                        </p:tav>
                                        <p:tav tm="100000">
                                          <p:val>
                                            <p:strVal val="#ppt_h"/>
                                          </p:val>
                                        </p:tav>
                                      </p:tavLst>
                                    </p:anim>
                                  </p:childTnLst>
                                </p:cTn>
                              </p:par>
                              <p:par>
                                <p:cTn id="15" presetID="16" presetClass="entr" presetSubtype="37" fill="hold" nodeType="withEffect">
                                  <p:stCondLst>
                                    <p:cond delay="0"/>
                                  </p:stCondLst>
                                  <p:childTnLst>
                                    <p:set>
                                      <p:cBhvr>
                                        <p:cTn id="16" dur="1" fill="hold">
                                          <p:stCondLst>
                                            <p:cond delay="0"/>
                                          </p:stCondLst>
                                        </p:cTn>
                                        <p:tgtEl>
                                          <p:spTgt spid="4"/>
                                        </p:tgtEl>
                                        <p:attrNameLst>
                                          <p:attrName>style.visibility</p:attrName>
                                        </p:attrNameLst>
                                      </p:cBhvr>
                                      <p:to>
                                        <p:strVal val="visible"/>
                                      </p:to>
                                    </p:set>
                                    <p:animEffect transition="in" filter="barn(outVertical)">
                                      <p:cBhvr>
                                        <p:cTn id="17" dur="7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animBg="1"/>
    </p:bld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4" name="3 Imagen" descr="0tumbahumayunsdelhi.jpg"/>
          <p:cNvPicPr>
            <a:picLocks noChangeAspect="1"/>
          </p:cNvPicPr>
          <p:nvPr/>
        </p:nvPicPr>
        <p:blipFill>
          <a:blip r:embed="rId3"/>
          <a:stretch>
            <a:fillRect/>
          </a:stretch>
        </p:blipFill>
        <p:spPr>
          <a:xfrm>
            <a:off x="0" y="0"/>
            <a:ext cx="9144000" cy="6858000"/>
          </a:xfrm>
          <a:prstGeom prst="rect">
            <a:avLst/>
          </a:prstGeom>
        </p:spPr>
      </p:pic>
      <p:pic>
        <p:nvPicPr>
          <p:cNvPr id="5" name="4 Imagen" descr="0tumbahumayunsdelhi.jpg"/>
          <p:cNvPicPr>
            <a:picLocks noChangeAspect="1"/>
          </p:cNvPicPr>
          <p:nvPr/>
        </p:nvPicPr>
        <p:blipFill>
          <a:blip r:embed="rId3"/>
          <a:stretch>
            <a:fillRect/>
          </a:stretch>
        </p:blipFill>
        <p:spPr>
          <a:xfrm>
            <a:off x="0" y="0"/>
            <a:ext cx="9144000" cy="6858000"/>
          </a:xfrm>
          <a:prstGeom prst="rect">
            <a:avLst/>
          </a:prstGeom>
        </p:spPr>
      </p:pic>
      <p:sp>
        <p:nvSpPr>
          <p:cNvPr id="6" name="5 Rectángulo"/>
          <p:cNvSpPr/>
          <p:nvPr/>
        </p:nvSpPr>
        <p:spPr>
          <a:xfrm>
            <a:off x="0" y="0"/>
            <a:ext cx="9144000" cy="6858000"/>
          </a:xfrm>
          <a:prstGeom prst="rect">
            <a:avLst/>
          </a:prstGeom>
          <a:solidFill>
            <a:srgbClr val="006600">
              <a:alpha val="69804"/>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advTm="15000">
    <p:sndAc>
      <p:stSnd>
        <p:snd r:embed="rId2" name="1 - Dil teri deewangi mein,hundú.wav"/>
      </p:stSnd>
    </p:sndAc>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6" presetClass="exit" presetSubtype="42" fill="hold" grpId="0" nodeType="withEffect">
                                  <p:stCondLst>
                                    <p:cond delay="0"/>
                                  </p:stCondLst>
                                  <p:childTnLst>
                                    <p:animEffect transition="out" filter="barn(outHorizontal)">
                                      <p:cBhvr>
                                        <p:cTn id="6" dur="5000"/>
                                        <p:tgtEl>
                                          <p:spTgt spid="6"/>
                                        </p:tgtEl>
                                      </p:cBhvr>
                                    </p:animEffect>
                                    <p:set>
                                      <p:cBhvr>
                                        <p:cTn id="7" dur="1" fill="hold">
                                          <p:stCondLst>
                                            <p:cond delay="4999"/>
                                          </p:stCondLst>
                                        </p:cTn>
                                        <p:tgtEl>
                                          <p:spTgt spid="6"/>
                                        </p:tgtEl>
                                        <p:attrNameLst>
                                          <p:attrName>style.visibility</p:attrName>
                                        </p:attrNameLst>
                                      </p:cBhvr>
                                      <p:to>
                                        <p:strVal val="hidden"/>
                                      </p:to>
                                    </p:set>
                                  </p:childTnLst>
                                </p:cTn>
                              </p:par>
                              <p:par>
                                <p:cTn id="8" presetID="16" presetClass="exit" presetSubtype="37" fill="hold" nodeType="withEffect">
                                  <p:stCondLst>
                                    <p:cond delay="0"/>
                                  </p:stCondLst>
                                  <p:childTnLst>
                                    <p:animEffect transition="out" filter="barn(outVertical)">
                                      <p:cBhvr>
                                        <p:cTn id="9" dur="5000"/>
                                        <p:tgtEl>
                                          <p:spTgt spid="5"/>
                                        </p:tgtEl>
                                      </p:cBhvr>
                                    </p:animEffect>
                                    <p:set>
                                      <p:cBhvr>
                                        <p:cTn id="10" dur="1" fill="hold">
                                          <p:stCondLst>
                                            <p:cond delay="4999"/>
                                          </p:stCondLst>
                                        </p:cTn>
                                        <p:tgtEl>
                                          <p:spTgt spid="5"/>
                                        </p:tgtEl>
                                        <p:attrNameLst>
                                          <p:attrName>style.visibility</p:attrName>
                                        </p:attrNameLst>
                                      </p:cBhvr>
                                      <p:to>
                                        <p:strVal val="hidden"/>
                                      </p:to>
                                    </p:set>
                                  </p:childTnLst>
                                </p:cTn>
                              </p:par>
                              <p:par>
                                <p:cTn id="11" presetID="23" presetClass="entr" presetSubtype="16" fill="hold" nodeType="withEffect">
                                  <p:stCondLst>
                                    <p:cond delay="0"/>
                                  </p:stCondLst>
                                  <p:childTnLst>
                                    <p:set>
                                      <p:cBhvr>
                                        <p:cTn id="12" dur="1" fill="hold">
                                          <p:stCondLst>
                                            <p:cond delay="0"/>
                                          </p:stCondLst>
                                        </p:cTn>
                                        <p:tgtEl>
                                          <p:spTgt spid="4"/>
                                        </p:tgtEl>
                                        <p:attrNameLst>
                                          <p:attrName>style.visibility</p:attrName>
                                        </p:attrNameLst>
                                      </p:cBhvr>
                                      <p:to>
                                        <p:strVal val="visible"/>
                                      </p:to>
                                    </p:set>
                                    <p:anim calcmode="lin" valueType="num">
                                      <p:cBhvr>
                                        <p:cTn id="13" dur="5000" fill="hold"/>
                                        <p:tgtEl>
                                          <p:spTgt spid="4"/>
                                        </p:tgtEl>
                                        <p:attrNameLst>
                                          <p:attrName>ppt_w</p:attrName>
                                        </p:attrNameLst>
                                      </p:cBhvr>
                                      <p:tavLst>
                                        <p:tav tm="0">
                                          <p:val>
                                            <p:fltVal val="0"/>
                                          </p:val>
                                        </p:tav>
                                        <p:tav tm="100000">
                                          <p:val>
                                            <p:strVal val="#ppt_w"/>
                                          </p:val>
                                        </p:tav>
                                      </p:tavLst>
                                    </p:anim>
                                    <p:anim calcmode="lin" valueType="num">
                                      <p:cBhvr>
                                        <p:cTn id="14" dur="5000" fill="hold"/>
                                        <p:tgtEl>
                                          <p:spTgt spid="4"/>
                                        </p:tgtEl>
                                        <p:attrNameLst>
                                          <p:attrName>ppt_h</p:attrName>
                                        </p:attrNameLst>
                                      </p:cBhvr>
                                      <p:tavLst>
                                        <p:tav tm="0">
                                          <p:val>
                                            <p:fltVal val="0"/>
                                          </p:val>
                                        </p:tav>
                                        <p:tav tm="100000">
                                          <p:val>
                                            <p:strVal val="#ppt_h"/>
                                          </p:val>
                                        </p:tav>
                                      </p:tavLst>
                                    </p:anim>
                                  </p:childTnLst>
                                </p:cTn>
                              </p:par>
                              <p:par>
                                <p:cTn id="15" presetID="3" presetClass="entr" presetSubtype="10" fill="hold" nodeType="withEffect">
                                  <p:stCondLst>
                                    <p:cond delay="0"/>
                                  </p:stCondLst>
                                  <p:childTnLst>
                                    <p:set>
                                      <p:cBhvr>
                                        <p:cTn id="16" dur="1" fill="hold">
                                          <p:stCondLst>
                                            <p:cond delay="0"/>
                                          </p:stCondLst>
                                        </p:cTn>
                                        <p:tgtEl>
                                          <p:spTgt spid="4"/>
                                        </p:tgtEl>
                                        <p:attrNameLst>
                                          <p:attrName>style.visibility</p:attrName>
                                        </p:attrNameLst>
                                      </p:cBhvr>
                                      <p:to>
                                        <p:strVal val="visible"/>
                                      </p:to>
                                    </p:set>
                                    <p:animEffect transition="in" filter="blinds(horizontal)">
                                      <p:cBhvr>
                                        <p:cTn id="17" dur="5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animBg="1"/>
    </p:bld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4" name="3 Imagen" descr="021mccurryg.jpg"/>
          <p:cNvPicPr>
            <a:picLocks noChangeAspect="1"/>
          </p:cNvPicPr>
          <p:nvPr/>
        </p:nvPicPr>
        <p:blipFill>
          <a:blip r:embed="rId2"/>
          <a:stretch>
            <a:fillRect/>
          </a:stretch>
        </p:blipFill>
        <p:spPr>
          <a:xfrm>
            <a:off x="0" y="0"/>
            <a:ext cx="9144000" cy="6858000"/>
          </a:xfrm>
          <a:prstGeom prst="rect">
            <a:avLst/>
          </a:prstGeom>
        </p:spPr>
      </p:pic>
      <p:pic>
        <p:nvPicPr>
          <p:cNvPr id="5" name="4 Imagen" descr="021mccurryg.jpg"/>
          <p:cNvPicPr>
            <a:picLocks noChangeAspect="1"/>
          </p:cNvPicPr>
          <p:nvPr/>
        </p:nvPicPr>
        <p:blipFill>
          <a:blip r:embed="rId2"/>
          <a:stretch>
            <a:fillRect/>
          </a:stretch>
        </p:blipFill>
        <p:spPr>
          <a:xfrm>
            <a:off x="0" y="0"/>
            <a:ext cx="9144000" cy="6858000"/>
          </a:xfrm>
          <a:prstGeom prst="rect">
            <a:avLst/>
          </a:prstGeom>
        </p:spPr>
      </p:pic>
      <p:sp>
        <p:nvSpPr>
          <p:cNvPr id="6" name="5 Rectángulo"/>
          <p:cNvSpPr/>
          <p:nvPr/>
        </p:nvSpPr>
        <p:spPr>
          <a:xfrm>
            <a:off x="0" y="0"/>
            <a:ext cx="9144000" cy="6858000"/>
          </a:xfrm>
          <a:prstGeom prst="rect">
            <a:avLst/>
          </a:prstGeom>
          <a:solidFill>
            <a:schemeClr val="accent6">
              <a:lumMod val="75000"/>
              <a:alpha val="69804"/>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advTm="15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8" presetClass="exit" presetSubtype="32" fill="hold" grpId="0" nodeType="withEffect">
                                  <p:stCondLst>
                                    <p:cond delay="0"/>
                                  </p:stCondLst>
                                  <p:childTnLst>
                                    <p:animEffect transition="out" filter="diamond(out)">
                                      <p:cBhvr>
                                        <p:cTn id="6" dur="3000"/>
                                        <p:tgtEl>
                                          <p:spTgt spid="6"/>
                                        </p:tgtEl>
                                      </p:cBhvr>
                                    </p:animEffect>
                                    <p:set>
                                      <p:cBhvr>
                                        <p:cTn id="7" dur="1" fill="hold">
                                          <p:stCondLst>
                                            <p:cond delay="2999"/>
                                          </p:stCondLst>
                                        </p:cTn>
                                        <p:tgtEl>
                                          <p:spTgt spid="6"/>
                                        </p:tgtEl>
                                        <p:attrNameLst>
                                          <p:attrName>style.visibility</p:attrName>
                                        </p:attrNameLst>
                                      </p:cBhvr>
                                      <p:to>
                                        <p:strVal val="hidden"/>
                                      </p:to>
                                    </p:set>
                                  </p:childTnLst>
                                </p:cTn>
                              </p:par>
                              <p:par>
                                <p:cTn id="8" presetID="8" presetClass="exit" presetSubtype="32" fill="hold" nodeType="withEffect">
                                  <p:stCondLst>
                                    <p:cond delay="0"/>
                                  </p:stCondLst>
                                  <p:childTnLst>
                                    <p:animEffect transition="out" filter="diamond(out)">
                                      <p:cBhvr>
                                        <p:cTn id="9" dur="5000"/>
                                        <p:tgtEl>
                                          <p:spTgt spid="5"/>
                                        </p:tgtEl>
                                      </p:cBhvr>
                                    </p:animEffect>
                                    <p:set>
                                      <p:cBhvr>
                                        <p:cTn id="10" dur="1" fill="hold">
                                          <p:stCondLst>
                                            <p:cond delay="4999"/>
                                          </p:stCondLst>
                                        </p:cTn>
                                        <p:tgtEl>
                                          <p:spTgt spid="5"/>
                                        </p:tgtEl>
                                        <p:attrNameLst>
                                          <p:attrName>style.visibility</p:attrName>
                                        </p:attrNameLst>
                                      </p:cBhvr>
                                      <p:to>
                                        <p:strVal val="hidden"/>
                                      </p:to>
                                    </p:set>
                                  </p:childTnLst>
                                </p:cTn>
                              </p:par>
                              <p:par>
                                <p:cTn id="11" presetID="23" presetClass="entr" presetSubtype="16" fill="hold" nodeType="withEffect">
                                  <p:stCondLst>
                                    <p:cond delay="0"/>
                                  </p:stCondLst>
                                  <p:childTnLst>
                                    <p:set>
                                      <p:cBhvr>
                                        <p:cTn id="12" dur="1" fill="hold">
                                          <p:stCondLst>
                                            <p:cond delay="0"/>
                                          </p:stCondLst>
                                        </p:cTn>
                                        <p:tgtEl>
                                          <p:spTgt spid="4"/>
                                        </p:tgtEl>
                                        <p:attrNameLst>
                                          <p:attrName>style.visibility</p:attrName>
                                        </p:attrNameLst>
                                      </p:cBhvr>
                                      <p:to>
                                        <p:strVal val="visible"/>
                                      </p:to>
                                    </p:set>
                                    <p:anim calcmode="lin" valueType="num">
                                      <p:cBhvr>
                                        <p:cTn id="13" dur="5000" fill="hold"/>
                                        <p:tgtEl>
                                          <p:spTgt spid="4"/>
                                        </p:tgtEl>
                                        <p:attrNameLst>
                                          <p:attrName>ppt_w</p:attrName>
                                        </p:attrNameLst>
                                      </p:cBhvr>
                                      <p:tavLst>
                                        <p:tav tm="0">
                                          <p:val>
                                            <p:fltVal val="0"/>
                                          </p:val>
                                        </p:tav>
                                        <p:tav tm="100000">
                                          <p:val>
                                            <p:strVal val="#ppt_w"/>
                                          </p:val>
                                        </p:tav>
                                      </p:tavLst>
                                    </p:anim>
                                    <p:anim calcmode="lin" valueType="num">
                                      <p:cBhvr>
                                        <p:cTn id="14" dur="5000" fill="hold"/>
                                        <p:tgtEl>
                                          <p:spTgt spid="4"/>
                                        </p:tgtEl>
                                        <p:attrNameLst>
                                          <p:attrName>ppt_h</p:attrName>
                                        </p:attrNameLst>
                                      </p:cBhvr>
                                      <p:tavLst>
                                        <p:tav tm="0">
                                          <p:val>
                                            <p:fltVal val="0"/>
                                          </p:val>
                                        </p:tav>
                                        <p:tav tm="100000">
                                          <p:val>
                                            <p:strVal val="#ppt_h"/>
                                          </p:val>
                                        </p:tav>
                                      </p:tavLst>
                                    </p:anim>
                                  </p:childTnLst>
                                </p:cTn>
                              </p:par>
                              <p:par>
                                <p:cTn id="15" presetID="4" presetClass="entr" presetSubtype="32" fill="hold" nodeType="withEffect">
                                  <p:stCondLst>
                                    <p:cond delay="0"/>
                                  </p:stCondLst>
                                  <p:childTnLst>
                                    <p:set>
                                      <p:cBhvr>
                                        <p:cTn id="16" dur="1" fill="hold">
                                          <p:stCondLst>
                                            <p:cond delay="0"/>
                                          </p:stCondLst>
                                        </p:cTn>
                                        <p:tgtEl>
                                          <p:spTgt spid="4"/>
                                        </p:tgtEl>
                                        <p:attrNameLst>
                                          <p:attrName>style.visibility</p:attrName>
                                        </p:attrNameLst>
                                      </p:cBhvr>
                                      <p:to>
                                        <p:strVal val="visible"/>
                                      </p:to>
                                    </p:set>
                                    <p:animEffect transition="in" filter="box(out)">
                                      <p:cBhvr>
                                        <p:cTn id="17" dur="5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animBg="1"/>
    </p:bld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a:xfrm>
            <a:off x="0" y="0"/>
            <a:ext cx="9144000" cy="6858000"/>
          </a:xfrm>
        </p:spPr>
        <p:txBody>
          <a:bodyPr/>
          <a:lstStyle/>
          <a:p>
            <a:endParaRPr lang="es-ES" dirty="0"/>
          </a:p>
        </p:txBody>
      </p:sp>
      <p:sp>
        <p:nvSpPr>
          <p:cNvPr id="3" name="2 Marcador de contenido"/>
          <p:cNvSpPr>
            <a:spLocks noGrp="1"/>
          </p:cNvSpPr>
          <p:nvPr>
            <p:ph idx="1"/>
          </p:nvPr>
        </p:nvSpPr>
        <p:spPr>
          <a:xfrm>
            <a:off x="0" y="0"/>
            <a:ext cx="9144000" cy="6858000"/>
          </a:xfrm>
          <a:blipFill dpi="0" rotWithShape="1">
            <a:blip r:embed="rId2"/>
            <a:srcRect/>
            <a:tile tx="0" ty="0" sx="100000" sy="100000" flip="none" algn="tl"/>
          </a:blipFill>
          <a:ln>
            <a:solidFill>
              <a:schemeClr val="tx1"/>
            </a:solidFill>
          </a:ln>
          <a:scene3d>
            <a:camera prst="orthographicFront"/>
            <a:lightRig rig="threePt" dir="t"/>
          </a:scene3d>
          <a:sp3d>
            <a:bevelT w="412750" h="596900"/>
          </a:sp3d>
        </p:spPr>
        <p:txBody>
          <a:bodyPr/>
          <a:lstStyle/>
          <a:p>
            <a:endParaRPr lang="es-ES" dirty="0"/>
          </a:p>
        </p:txBody>
      </p:sp>
      <p:sp>
        <p:nvSpPr>
          <p:cNvPr id="4" name="3 Rectángulo redondeado"/>
          <p:cNvSpPr/>
          <p:nvPr/>
        </p:nvSpPr>
        <p:spPr>
          <a:xfrm>
            <a:off x="642910" y="571480"/>
            <a:ext cx="8001056" cy="5643602"/>
          </a:xfrm>
          <a:prstGeom prst="roundRect">
            <a:avLst/>
          </a:prstGeom>
          <a:solidFill>
            <a:schemeClr val="tx1"/>
          </a:solidFill>
          <a:ln>
            <a:solidFill>
              <a:schemeClr val="bg1"/>
            </a:solidFill>
          </a:ln>
          <a:scene3d>
            <a:camera prst="orthographicFront"/>
            <a:lightRig rig="threePt" dir="t"/>
          </a:scene3d>
          <a:sp3d>
            <a:bevelT w="508000" h="628650"/>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5" name="4 CuadroTexto"/>
          <p:cNvSpPr txBox="1"/>
          <p:nvPr/>
        </p:nvSpPr>
        <p:spPr>
          <a:xfrm>
            <a:off x="1428728" y="1357298"/>
            <a:ext cx="6572296" cy="4154984"/>
          </a:xfrm>
          <a:prstGeom prst="rect">
            <a:avLst/>
          </a:prstGeom>
          <a:noFill/>
        </p:spPr>
        <p:txBody>
          <a:bodyPr wrap="square" rtlCol="0">
            <a:spAutoFit/>
          </a:bodyPr>
          <a:lstStyle/>
          <a:p>
            <a:r>
              <a:rPr lang="es-ES" sz="2400" dirty="0" smtClean="0">
                <a:solidFill>
                  <a:schemeClr val="bg1"/>
                </a:solidFill>
              </a:rPr>
              <a:t>A pesar de su impresionante crecimiento económico en las últimas décadas, la India todavía contiene la mayor concentración de personas pobres en el mundo y tiene una alta tasa de malnutrición entre los niños menores de tres años (46 % en el año 2007). A pesar de que en las últimas décadas India ha evitado las hambrunas , la mitad de los niños tienen un peso inferior al promedio mundial, una de las tasas más altas en el mundo y casi el doble de la tasa de  </a:t>
            </a:r>
            <a:r>
              <a:rPr lang="es-ES" sz="2400" dirty="0" err="1" smtClean="0">
                <a:solidFill>
                  <a:schemeClr val="bg1"/>
                </a:solidFill>
              </a:rPr>
              <a:t>Africa</a:t>
            </a:r>
            <a:r>
              <a:rPr lang="es-ES" sz="2400" dirty="0" smtClean="0">
                <a:solidFill>
                  <a:schemeClr val="bg1"/>
                </a:solidFill>
              </a:rPr>
              <a:t>  </a:t>
            </a:r>
            <a:r>
              <a:rPr lang="es-ES" sz="2400" dirty="0" err="1" smtClean="0">
                <a:solidFill>
                  <a:schemeClr val="bg1"/>
                </a:solidFill>
              </a:rPr>
              <a:t>subsariana</a:t>
            </a:r>
            <a:endParaRPr lang="es-ES" sz="2400" dirty="0" smtClean="0">
              <a:solidFill>
                <a:schemeClr val="bg1"/>
              </a:solidFill>
            </a:endParaRPr>
          </a:p>
          <a:p>
            <a:endParaRPr lang="es-ES" sz="2400" dirty="0">
              <a:solidFill>
                <a:schemeClr val="bg1"/>
              </a:solidFill>
            </a:endParaRPr>
          </a:p>
        </p:txBody>
      </p:sp>
    </p:spTree>
  </p:cSld>
  <p:clrMapOvr>
    <a:masterClrMapping/>
  </p:clrMapOvr>
  <p:transition advTm="30000"/>
  <p:timing>
    <p:tnLst>
      <p:par>
        <p:cTn id="1" dur="indefinite" restart="never" nodeType="tmRoot"/>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4" name="3 Imagen" descr="84.jpg"/>
          <p:cNvPicPr>
            <a:picLocks noChangeAspect="1"/>
          </p:cNvPicPr>
          <p:nvPr/>
        </p:nvPicPr>
        <p:blipFill>
          <a:blip r:embed="rId2"/>
          <a:stretch>
            <a:fillRect/>
          </a:stretch>
        </p:blipFill>
        <p:spPr>
          <a:xfrm>
            <a:off x="0" y="0"/>
            <a:ext cx="9144000" cy="6858000"/>
          </a:xfrm>
          <a:prstGeom prst="rect">
            <a:avLst/>
          </a:prstGeom>
        </p:spPr>
      </p:pic>
      <p:pic>
        <p:nvPicPr>
          <p:cNvPr id="5" name="4 Imagen" descr="84.jpg"/>
          <p:cNvPicPr>
            <a:picLocks noChangeAspect="1"/>
          </p:cNvPicPr>
          <p:nvPr/>
        </p:nvPicPr>
        <p:blipFill>
          <a:blip r:embed="rId2"/>
          <a:stretch>
            <a:fillRect/>
          </a:stretch>
        </p:blipFill>
        <p:spPr>
          <a:xfrm>
            <a:off x="0" y="0"/>
            <a:ext cx="9144000" cy="6858000"/>
          </a:xfrm>
          <a:prstGeom prst="rect">
            <a:avLst/>
          </a:prstGeom>
        </p:spPr>
      </p:pic>
      <p:sp>
        <p:nvSpPr>
          <p:cNvPr id="6" name="5 Rectángulo"/>
          <p:cNvSpPr/>
          <p:nvPr/>
        </p:nvSpPr>
        <p:spPr>
          <a:xfrm>
            <a:off x="0" y="0"/>
            <a:ext cx="9144000" cy="6858000"/>
          </a:xfrm>
          <a:prstGeom prst="rect">
            <a:avLst/>
          </a:prstGeom>
          <a:solidFill>
            <a:schemeClr val="bg2">
              <a:lumMod val="60000"/>
              <a:lumOff val="40000"/>
              <a:alpha val="69804"/>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advTm="15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 presetClass="exit" presetSubtype="32" fill="hold" grpId="0" nodeType="withEffect">
                                  <p:stCondLst>
                                    <p:cond delay="0"/>
                                  </p:stCondLst>
                                  <p:childTnLst>
                                    <p:animEffect transition="out" filter="box(out)">
                                      <p:cBhvr>
                                        <p:cTn id="6" dur="5000"/>
                                        <p:tgtEl>
                                          <p:spTgt spid="6"/>
                                        </p:tgtEl>
                                      </p:cBhvr>
                                    </p:animEffect>
                                    <p:set>
                                      <p:cBhvr>
                                        <p:cTn id="7" dur="1" fill="hold">
                                          <p:stCondLst>
                                            <p:cond delay="4999"/>
                                          </p:stCondLst>
                                        </p:cTn>
                                        <p:tgtEl>
                                          <p:spTgt spid="6"/>
                                        </p:tgtEl>
                                        <p:attrNameLst>
                                          <p:attrName>style.visibility</p:attrName>
                                        </p:attrNameLst>
                                      </p:cBhvr>
                                      <p:to>
                                        <p:strVal val="hidden"/>
                                      </p:to>
                                    </p:set>
                                  </p:childTnLst>
                                </p:cTn>
                              </p:par>
                              <p:par>
                                <p:cTn id="8" presetID="4" presetClass="exit" presetSubtype="32" fill="hold" nodeType="withEffect">
                                  <p:stCondLst>
                                    <p:cond delay="0"/>
                                  </p:stCondLst>
                                  <p:childTnLst>
                                    <p:animEffect transition="out" filter="box(out)">
                                      <p:cBhvr>
                                        <p:cTn id="9" dur="7000"/>
                                        <p:tgtEl>
                                          <p:spTgt spid="5"/>
                                        </p:tgtEl>
                                      </p:cBhvr>
                                    </p:animEffect>
                                    <p:set>
                                      <p:cBhvr>
                                        <p:cTn id="10" dur="1" fill="hold">
                                          <p:stCondLst>
                                            <p:cond delay="6999"/>
                                          </p:stCondLst>
                                        </p:cTn>
                                        <p:tgtEl>
                                          <p:spTgt spid="5"/>
                                        </p:tgtEl>
                                        <p:attrNameLst>
                                          <p:attrName>style.visibility</p:attrName>
                                        </p:attrNameLst>
                                      </p:cBhvr>
                                      <p:to>
                                        <p:strVal val="hidden"/>
                                      </p:to>
                                    </p:set>
                                  </p:childTnLst>
                                </p:cTn>
                              </p:par>
                              <p:par>
                                <p:cTn id="11" presetID="23" presetClass="entr" presetSubtype="16" fill="hold" nodeType="withEffect">
                                  <p:stCondLst>
                                    <p:cond delay="0"/>
                                  </p:stCondLst>
                                  <p:childTnLst>
                                    <p:set>
                                      <p:cBhvr>
                                        <p:cTn id="12" dur="1" fill="hold">
                                          <p:stCondLst>
                                            <p:cond delay="0"/>
                                          </p:stCondLst>
                                        </p:cTn>
                                        <p:tgtEl>
                                          <p:spTgt spid="4"/>
                                        </p:tgtEl>
                                        <p:attrNameLst>
                                          <p:attrName>style.visibility</p:attrName>
                                        </p:attrNameLst>
                                      </p:cBhvr>
                                      <p:to>
                                        <p:strVal val="visible"/>
                                      </p:to>
                                    </p:set>
                                    <p:anim calcmode="lin" valueType="num">
                                      <p:cBhvr>
                                        <p:cTn id="13" dur="5000" fill="hold"/>
                                        <p:tgtEl>
                                          <p:spTgt spid="4"/>
                                        </p:tgtEl>
                                        <p:attrNameLst>
                                          <p:attrName>ppt_w</p:attrName>
                                        </p:attrNameLst>
                                      </p:cBhvr>
                                      <p:tavLst>
                                        <p:tav tm="0">
                                          <p:val>
                                            <p:fltVal val="0"/>
                                          </p:val>
                                        </p:tav>
                                        <p:tav tm="100000">
                                          <p:val>
                                            <p:strVal val="#ppt_w"/>
                                          </p:val>
                                        </p:tav>
                                      </p:tavLst>
                                    </p:anim>
                                    <p:anim calcmode="lin" valueType="num">
                                      <p:cBhvr>
                                        <p:cTn id="14" dur="5000" fill="hold"/>
                                        <p:tgtEl>
                                          <p:spTgt spid="4"/>
                                        </p:tgtEl>
                                        <p:attrNameLst>
                                          <p:attrName>ppt_h</p:attrName>
                                        </p:attrNameLst>
                                      </p:cBhvr>
                                      <p:tavLst>
                                        <p:tav tm="0">
                                          <p:val>
                                            <p:fltVal val="0"/>
                                          </p:val>
                                        </p:tav>
                                        <p:tav tm="100000">
                                          <p:val>
                                            <p:strVal val="#ppt_h"/>
                                          </p:val>
                                        </p:tav>
                                      </p:tavLst>
                                    </p:anim>
                                  </p:childTnLst>
                                </p:cTn>
                              </p:par>
                              <p:par>
                                <p:cTn id="15" presetID="16" presetClass="entr" presetSubtype="42" fill="hold" nodeType="withEffect">
                                  <p:stCondLst>
                                    <p:cond delay="0"/>
                                  </p:stCondLst>
                                  <p:childTnLst>
                                    <p:set>
                                      <p:cBhvr>
                                        <p:cTn id="16" dur="1" fill="hold">
                                          <p:stCondLst>
                                            <p:cond delay="0"/>
                                          </p:stCondLst>
                                        </p:cTn>
                                        <p:tgtEl>
                                          <p:spTgt spid="4"/>
                                        </p:tgtEl>
                                        <p:attrNameLst>
                                          <p:attrName>style.visibility</p:attrName>
                                        </p:attrNameLst>
                                      </p:cBhvr>
                                      <p:to>
                                        <p:strVal val="visible"/>
                                      </p:to>
                                    </p:set>
                                    <p:animEffect transition="in" filter="barn(outHorizontal)">
                                      <p:cBhvr>
                                        <p:cTn id="17" dur="8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animBg="1"/>
    </p:bld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4" name="3 Imagen" descr="774-Incredible%20India1%20068.jpg"/>
          <p:cNvPicPr>
            <a:picLocks noChangeAspect="1"/>
          </p:cNvPicPr>
          <p:nvPr/>
        </p:nvPicPr>
        <p:blipFill>
          <a:blip r:embed="rId2"/>
          <a:stretch>
            <a:fillRect/>
          </a:stretch>
        </p:blipFill>
        <p:spPr>
          <a:xfrm>
            <a:off x="0" y="0"/>
            <a:ext cx="9144028" cy="6858000"/>
          </a:xfrm>
          <a:prstGeom prst="rect">
            <a:avLst/>
          </a:prstGeom>
        </p:spPr>
      </p:pic>
      <p:pic>
        <p:nvPicPr>
          <p:cNvPr id="5" name="4 Imagen" descr="774-Incredible%20India1%20068.jpg"/>
          <p:cNvPicPr>
            <a:picLocks noChangeAspect="1"/>
          </p:cNvPicPr>
          <p:nvPr/>
        </p:nvPicPr>
        <p:blipFill>
          <a:blip r:embed="rId2"/>
          <a:stretch>
            <a:fillRect/>
          </a:stretch>
        </p:blipFill>
        <p:spPr>
          <a:xfrm>
            <a:off x="0" y="0"/>
            <a:ext cx="9144028" cy="6858000"/>
          </a:xfrm>
          <a:prstGeom prst="rect">
            <a:avLst/>
          </a:prstGeom>
        </p:spPr>
      </p:pic>
      <p:sp>
        <p:nvSpPr>
          <p:cNvPr id="6" name="5 Rectángulo"/>
          <p:cNvSpPr/>
          <p:nvPr/>
        </p:nvSpPr>
        <p:spPr>
          <a:xfrm>
            <a:off x="0" y="0"/>
            <a:ext cx="9144000" cy="6858000"/>
          </a:xfrm>
          <a:prstGeom prst="rect">
            <a:avLst/>
          </a:prstGeom>
          <a:solidFill>
            <a:srgbClr val="CC0066">
              <a:alpha val="69804"/>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advTm="15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 presetClass="exit" presetSubtype="32" fill="hold" grpId="0" nodeType="withEffect">
                                  <p:stCondLst>
                                    <p:cond delay="0"/>
                                  </p:stCondLst>
                                  <p:childTnLst>
                                    <p:animEffect transition="out" filter="box(out)">
                                      <p:cBhvr>
                                        <p:cTn id="6" dur="5000"/>
                                        <p:tgtEl>
                                          <p:spTgt spid="6"/>
                                        </p:tgtEl>
                                      </p:cBhvr>
                                    </p:animEffect>
                                    <p:set>
                                      <p:cBhvr>
                                        <p:cTn id="7" dur="1" fill="hold">
                                          <p:stCondLst>
                                            <p:cond delay="4999"/>
                                          </p:stCondLst>
                                        </p:cTn>
                                        <p:tgtEl>
                                          <p:spTgt spid="6"/>
                                        </p:tgtEl>
                                        <p:attrNameLst>
                                          <p:attrName>style.visibility</p:attrName>
                                        </p:attrNameLst>
                                      </p:cBhvr>
                                      <p:to>
                                        <p:strVal val="hidden"/>
                                      </p:to>
                                    </p:set>
                                  </p:childTnLst>
                                </p:cTn>
                              </p:par>
                              <p:par>
                                <p:cTn id="8" presetID="13" presetClass="exit" presetSubtype="16" fill="hold" grpId="1" nodeType="withEffect">
                                  <p:stCondLst>
                                    <p:cond delay="0"/>
                                  </p:stCondLst>
                                  <p:childTnLst>
                                    <p:animEffect transition="out" filter="plus(in)">
                                      <p:cBhvr>
                                        <p:cTn id="9" dur="3000"/>
                                        <p:tgtEl>
                                          <p:spTgt spid="6"/>
                                        </p:tgtEl>
                                      </p:cBhvr>
                                    </p:animEffect>
                                    <p:set>
                                      <p:cBhvr>
                                        <p:cTn id="10" dur="1" fill="hold">
                                          <p:stCondLst>
                                            <p:cond delay="2999"/>
                                          </p:stCondLst>
                                        </p:cTn>
                                        <p:tgtEl>
                                          <p:spTgt spid="6"/>
                                        </p:tgtEl>
                                        <p:attrNameLst>
                                          <p:attrName>style.visibility</p:attrName>
                                        </p:attrNameLst>
                                      </p:cBhvr>
                                      <p:to>
                                        <p:strVal val="hidden"/>
                                      </p:to>
                                    </p:set>
                                  </p:childTnLst>
                                </p:cTn>
                              </p:par>
                              <p:par>
                                <p:cTn id="11" presetID="8" presetClass="exit" presetSubtype="32" fill="hold" nodeType="withEffect">
                                  <p:stCondLst>
                                    <p:cond delay="0"/>
                                  </p:stCondLst>
                                  <p:childTnLst>
                                    <p:animEffect transition="out" filter="diamond(out)">
                                      <p:cBhvr>
                                        <p:cTn id="12" dur="5000"/>
                                        <p:tgtEl>
                                          <p:spTgt spid="5"/>
                                        </p:tgtEl>
                                      </p:cBhvr>
                                    </p:animEffect>
                                    <p:set>
                                      <p:cBhvr>
                                        <p:cTn id="13" dur="1" fill="hold">
                                          <p:stCondLst>
                                            <p:cond delay="4999"/>
                                          </p:stCondLst>
                                        </p:cTn>
                                        <p:tgtEl>
                                          <p:spTgt spid="5"/>
                                        </p:tgtEl>
                                        <p:attrNameLst>
                                          <p:attrName>style.visibility</p:attrName>
                                        </p:attrNameLst>
                                      </p:cBhvr>
                                      <p:to>
                                        <p:strVal val="hidden"/>
                                      </p:to>
                                    </p:set>
                                  </p:childTnLst>
                                </p:cTn>
                              </p:par>
                              <p:par>
                                <p:cTn id="14" presetID="23" presetClass="entr" presetSubtype="16" fill="hold" nodeType="withEffect">
                                  <p:stCondLst>
                                    <p:cond delay="0"/>
                                  </p:stCondLst>
                                  <p:childTnLst>
                                    <p:set>
                                      <p:cBhvr>
                                        <p:cTn id="15" dur="1" fill="hold">
                                          <p:stCondLst>
                                            <p:cond delay="0"/>
                                          </p:stCondLst>
                                        </p:cTn>
                                        <p:tgtEl>
                                          <p:spTgt spid="4"/>
                                        </p:tgtEl>
                                        <p:attrNameLst>
                                          <p:attrName>style.visibility</p:attrName>
                                        </p:attrNameLst>
                                      </p:cBhvr>
                                      <p:to>
                                        <p:strVal val="visible"/>
                                      </p:to>
                                    </p:set>
                                    <p:anim calcmode="lin" valueType="num">
                                      <p:cBhvr>
                                        <p:cTn id="16" dur="5000" fill="hold"/>
                                        <p:tgtEl>
                                          <p:spTgt spid="4"/>
                                        </p:tgtEl>
                                        <p:attrNameLst>
                                          <p:attrName>ppt_w</p:attrName>
                                        </p:attrNameLst>
                                      </p:cBhvr>
                                      <p:tavLst>
                                        <p:tav tm="0">
                                          <p:val>
                                            <p:fltVal val="0"/>
                                          </p:val>
                                        </p:tav>
                                        <p:tav tm="100000">
                                          <p:val>
                                            <p:strVal val="#ppt_w"/>
                                          </p:val>
                                        </p:tav>
                                      </p:tavLst>
                                    </p:anim>
                                    <p:anim calcmode="lin" valueType="num">
                                      <p:cBhvr>
                                        <p:cTn id="17" dur="5000" fill="hold"/>
                                        <p:tgtEl>
                                          <p:spTgt spid="4"/>
                                        </p:tgtEl>
                                        <p:attrNameLst>
                                          <p:attrName>ppt_h</p:attrName>
                                        </p:attrNameLst>
                                      </p:cBhvr>
                                      <p:tavLst>
                                        <p:tav tm="0">
                                          <p:val>
                                            <p:fltVal val="0"/>
                                          </p:val>
                                        </p:tav>
                                        <p:tav tm="100000">
                                          <p:val>
                                            <p:strVal val="#ppt_h"/>
                                          </p:val>
                                        </p:tav>
                                      </p:tavLst>
                                    </p:anim>
                                  </p:childTnLst>
                                </p:cTn>
                              </p:par>
                              <p:par>
                                <p:cTn id="18" presetID="3" presetClass="entr" presetSubtype="10" fill="hold" nodeType="withEffect">
                                  <p:stCondLst>
                                    <p:cond delay="0"/>
                                  </p:stCondLst>
                                  <p:childTnLst>
                                    <p:set>
                                      <p:cBhvr>
                                        <p:cTn id="19" dur="1" fill="hold">
                                          <p:stCondLst>
                                            <p:cond delay="0"/>
                                          </p:stCondLst>
                                        </p:cTn>
                                        <p:tgtEl>
                                          <p:spTgt spid="4"/>
                                        </p:tgtEl>
                                        <p:attrNameLst>
                                          <p:attrName>style.visibility</p:attrName>
                                        </p:attrNameLst>
                                      </p:cBhvr>
                                      <p:to>
                                        <p:strVal val="visible"/>
                                      </p:to>
                                    </p:set>
                                    <p:animEffect transition="in" filter="blinds(horizontal)">
                                      <p:cBhvr>
                                        <p:cTn id="20" dur="5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animBg="1"/>
      <p:bldP spid="6" grpId="1" animBg="1"/>
    </p:bld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4" name="3 Imagen" descr="6096111286_9d30ac6a24_b.jpg"/>
          <p:cNvPicPr>
            <a:picLocks noChangeAspect="1"/>
          </p:cNvPicPr>
          <p:nvPr/>
        </p:nvPicPr>
        <p:blipFill>
          <a:blip r:embed="rId2"/>
          <a:stretch>
            <a:fillRect/>
          </a:stretch>
        </p:blipFill>
        <p:spPr>
          <a:xfrm>
            <a:off x="1500166" y="1"/>
            <a:ext cx="6143668" cy="6858000"/>
          </a:xfrm>
          <a:prstGeom prst="rect">
            <a:avLst/>
          </a:prstGeom>
          <a:scene3d>
            <a:camera prst="orthographicFront"/>
            <a:lightRig rig="threePt" dir="t"/>
          </a:scene3d>
          <a:sp3d>
            <a:bevelT w="323850" h="152400" prst="coolSlant"/>
          </a:sp3d>
        </p:spPr>
      </p:pic>
      <p:sp>
        <p:nvSpPr>
          <p:cNvPr id="5" name="4 Rectángulo"/>
          <p:cNvSpPr/>
          <p:nvPr/>
        </p:nvSpPr>
        <p:spPr>
          <a:xfrm>
            <a:off x="0" y="0"/>
            <a:ext cx="1500166" cy="6858000"/>
          </a:xfrm>
          <a:prstGeom prst="rect">
            <a:avLst/>
          </a:prstGeom>
          <a:blipFill dpi="0" rotWithShape="1">
            <a:blip r:embed="rId3">
              <a:duotone>
                <a:prstClr val="black"/>
                <a:srgbClr val="D9C3A5">
                  <a:tint val="50000"/>
                  <a:satMod val="180000"/>
                </a:srgbClr>
              </a:duotone>
              <a:lum contrast="20000"/>
            </a:blip>
            <a:srcRect/>
            <a:stretch>
              <a:fillRect/>
            </a:stretch>
          </a:blipFill>
          <a:ln>
            <a:noFill/>
          </a:ln>
          <a:scene3d>
            <a:camera prst="orthographicFront"/>
            <a:lightRig rig="threePt" dir="t"/>
          </a:scene3d>
          <a:sp3d>
            <a:bevelT w="222250" h="222250"/>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6" name="5 Rectángulo"/>
          <p:cNvSpPr/>
          <p:nvPr/>
        </p:nvSpPr>
        <p:spPr>
          <a:xfrm>
            <a:off x="7643834" y="0"/>
            <a:ext cx="1500166" cy="6858000"/>
          </a:xfrm>
          <a:prstGeom prst="rect">
            <a:avLst/>
          </a:prstGeom>
          <a:blipFill dpi="0" rotWithShape="1">
            <a:blip r:embed="rId3">
              <a:duotone>
                <a:prstClr val="black"/>
                <a:srgbClr val="D9C3A5">
                  <a:tint val="50000"/>
                  <a:satMod val="180000"/>
                </a:srgbClr>
              </a:duotone>
              <a:lum contrast="20000"/>
            </a:blip>
            <a:srcRect/>
            <a:stretch>
              <a:fillRect/>
            </a:stretch>
          </a:blipFill>
          <a:ln>
            <a:noFill/>
          </a:ln>
          <a:scene3d>
            <a:camera prst="orthographicFront"/>
            <a:lightRig rig="threePt" dir="t"/>
          </a:scene3d>
          <a:sp3d>
            <a:bevelT w="222250" h="222250"/>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pic>
        <p:nvPicPr>
          <p:cNvPr id="7" name="6 Imagen" descr="6096111286_9d30ac6a24_b.jpg"/>
          <p:cNvPicPr>
            <a:picLocks noChangeAspect="1"/>
          </p:cNvPicPr>
          <p:nvPr/>
        </p:nvPicPr>
        <p:blipFill>
          <a:blip r:embed="rId2"/>
          <a:stretch>
            <a:fillRect/>
          </a:stretch>
        </p:blipFill>
        <p:spPr>
          <a:xfrm>
            <a:off x="1500166" y="0"/>
            <a:ext cx="6143668" cy="6858000"/>
          </a:xfrm>
          <a:prstGeom prst="rect">
            <a:avLst/>
          </a:prstGeom>
          <a:scene3d>
            <a:camera prst="orthographicFront"/>
            <a:lightRig rig="threePt" dir="t"/>
          </a:scene3d>
          <a:sp3d>
            <a:bevelT w="323850" h="152400" prst="coolSlant"/>
          </a:sp3d>
        </p:spPr>
      </p:pic>
    </p:spTree>
  </p:cSld>
  <p:clrMapOvr>
    <a:masterClrMapping/>
  </p:clrMapOvr>
  <p:transition advTm="15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0" presetClass="exit" presetSubtype="0" fill="hold" nodeType="withEffect">
                                  <p:stCondLst>
                                    <p:cond delay="0"/>
                                  </p:stCondLst>
                                  <p:childTnLst>
                                    <p:animEffect transition="out" filter="wedge">
                                      <p:cBhvr>
                                        <p:cTn id="6" dur="5000"/>
                                        <p:tgtEl>
                                          <p:spTgt spid="7"/>
                                        </p:tgtEl>
                                      </p:cBhvr>
                                    </p:animEffect>
                                    <p:set>
                                      <p:cBhvr>
                                        <p:cTn id="7" dur="1" fill="hold">
                                          <p:stCondLst>
                                            <p:cond delay="4999"/>
                                          </p:stCondLst>
                                        </p:cTn>
                                        <p:tgtEl>
                                          <p:spTgt spid="7"/>
                                        </p:tgtEl>
                                        <p:attrNameLst>
                                          <p:attrName>style.visibility</p:attrName>
                                        </p:attrNameLst>
                                      </p:cBhvr>
                                      <p:to>
                                        <p:strVal val="hidden"/>
                                      </p:to>
                                    </p:set>
                                  </p:childTnLst>
                                </p:cTn>
                              </p:par>
                              <p:par>
                                <p:cTn id="8" presetID="16" presetClass="entr" presetSubtype="37" fill="hold" nodeType="withEffect">
                                  <p:stCondLst>
                                    <p:cond delay="0"/>
                                  </p:stCondLst>
                                  <p:childTnLst>
                                    <p:set>
                                      <p:cBhvr>
                                        <p:cTn id="9" dur="1" fill="hold">
                                          <p:stCondLst>
                                            <p:cond delay="0"/>
                                          </p:stCondLst>
                                        </p:cTn>
                                        <p:tgtEl>
                                          <p:spTgt spid="4"/>
                                        </p:tgtEl>
                                        <p:attrNameLst>
                                          <p:attrName>style.visibility</p:attrName>
                                        </p:attrNameLst>
                                      </p:cBhvr>
                                      <p:to>
                                        <p:strVal val="visible"/>
                                      </p:to>
                                    </p:set>
                                    <p:animEffect transition="in" filter="barn(outVertical)">
                                      <p:cBhvr>
                                        <p:cTn id="10" dur="5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4" name="3 Imagen" descr="800px-Amritsar-golden-temple-00 el templo dorado de.JPG"/>
          <p:cNvPicPr>
            <a:picLocks noChangeAspect="1"/>
          </p:cNvPicPr>
          <p:nvPr/>
        </p:nvPicPr>
        <p:blipFill>
          <a:blip r:embed="rId2"/>
          <a:stretch>
            <a:fillRect/>
          </a:stretch>
        </p:blipFill>
        <p:spPr>
          <a:xfrm>
            <a:off x="0" y="0"/>
            <a:ext cx="9144000" cy="6858000"/>
          </a:xfrm>
          <a:prstGeom prst="rect">
            <a:avLst/>
          </a:prstGeom>
        </p:spPr>
      </p:pic>
      <p:pic>
        <p:nvPicPr>
          <p:cNvPr id="5" name="4 Imagen" descr="800px-Amritsar-golden-temple-00 el templo dorado de.JPG"/>
          <p:cNvPicPr>
            <a:picLocks noChangeAspect="1"/>
          </p:cNvPicPr>
          <p:nvPr/>
        </p:nvPicPr>
        <p:blipFill>
          <a:blip r:embed="rId2"/>
          <a:stretch>
            <a:fillRect/>
          </a:stretch>
        </p:blipFill>
        <p:spPr>
          <a:xfrm>
            <a:off x="0" y="0"/>
            <a:ext cx="9144000" cy="6858000"/>
          </a:xfrm>
          <a:prstGeom prst="rect">
            <a:avLst/>
          </a:prstGeom>
        </p:spPr>
      </p:pic>
      <p:sp>
        <p:nvSpPr>
          <p:cNvPr id="6" name="5 Rectángulo"/>
          <p:cNvSpPr/>
          <p:nvPr/>
        </p:nvSpPr>
        <p:spPr>
          <a:xfrm>
            <a:off x="0" y="0"/>
            <a:ext cx="9144000" cy="6858000"/>
          </a:xfrm>
          <a:prstGeom prst="rect">
            <a:avLst/>
          </a:prstGeom>
          <a:solidFill>
            <a:schemeClr val="accent6">
              <a:lumMod val="75000"/>
              <a:alpha val="69804"/>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advTm="15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6" presetClass="exit" presetSubtype="32" fill="hold" grpId="0" nodeType="withEffect">
                                  <p:stCondLst>
                                    <p:cond delay="0"/>
                                  </p:stCondLst>
                                  <p:childTnLst>
                                    <p:animEffect transition="out" filter="circle(out)">
                                      <p:cBhvr>
                                        <p:cTn id="6" dur="5000"/>
                                        <p:tgtEl>
                                          <p:spTgt spid="6"/>
                                        </p:tgtEl>
                                      </p:cBhvr>
                                    </p:animEffect>
                                    <p:set>
                                      <p:cBhvr>
                                        <p:cTn id="7" dur="1" fill="hold">
                                          <p:stCondLst>
                                            <p:cond delay="4999"/>
                                          </p:stCondLst>
                                        </p:cTn>
                                        <p:tgtEl>
                                          <p:spTgt spid="6"/>
                                        </p:tgtEl>
                                        <p:attrNameLst>
                                          <p:attrName>style.visibility</p:attrName>
                                        </p:attrNameLst>
                                      </p:cBhvr>
                                      <p:to>
                                        <p:strVal val="hidden"/>
                                      </p:to>
                                    </p:set>
                                  </p:childTnLst>
                                </p:cTn>
                              </p:par>
                              <p:par>
                                <p:cTn id="8" presetID="13" presetClass="exit" presetSubtype="32" fill="hold" nodeType="withEffect">
                                  <p:stCondLst>
                                    <p:cond delay="0"/>
                                  </p:stCondLst>
                                  <p:childTnLst>
                                    <p:animEffect transition="out" filter="plus(out)">
                                      <p:cBhvr>
                                        <p:cTn id="9" dur="5000"/>
                                        <p:tgtEl>
                                          <p:spTgt spid="5"/>
                                        </p:tgtEl>
                                      </p:cBhvr>
                                    </p:animEffect>
                                    <p:set>
                                      <p:cBhvr>
                                        <p:cTn id="10" dur="1" fill="hold">
                                          <p:stCondLst>
                                            <p:cond delay="4999"/>
                                          </p:stCondLst>
                                        </p:cTn>
                                        <p:tgtEl>
                                          <p:spTgt spid="5"/>
                                        </p:tgtEl>
                                        <p:attrNameLst>
                                          <p:attrName>style.visibility</p:attrName>
                                        </p:attrNameLst>
                                      </p:cBhvr>
                                      <p:to>
                                        <p:strVal val="hidden"/>
                                      </p:to>
                                    </p:set>
                                  </p:childTnLst>
                                </p:cTn>
                              </p:par>
                              <p:par>
                                <p:cTn id="11" presetID="23" presetClass="entr" presetSubtype="16" fill="hold" nodeType="withEffect">
                                  <p:stCondLst>
                                    <p:cond delay="0"/>
                                  </p:stCondLst>
                                  <p:childTnLst>
                                    <p:set>
                                      <p:cBhvr>
                                        <p:cTn id="12" dur="1" fill="hold">
                                          <p:stCondLst>
                                            <p:cond delay="0"/>
                                          </p:stCondLst>
                                        </p:cTn>
                                        <p:tgtEl>
                                          <p:spTgt spid="4"/>
                                        </p:tgtEl>
                                        <p:attrNameLst>
                                          <p:attrName>style.visibility</p:attrName>
                                        </p:attrNameLst>
                                      </p:cBhvr>
                                      <p:to>
                                        <p:strVal val="visible"/>
                                      </p:to>
                                    </p:set>
                                    <p:anim calcmode="lin" valueType="num">
                                      <p:cBhvr>
                                        <p:cTn id="13" dur="5000" fill="hold"/>
                                        <p:tgtEl>
                                          <p:spTgt spid="4"/>
                                        </p:tgtEl>
                                        <p:attrNameLst>
                                          <p:attrName>ppt_w</p:attrName>
                                        </p:attrNameLst>
                                      </p:cBhvr>
                                      <p:tavLst>
                                        <p:tav tm="0">
                                          <p:val>
                                            <p:fltVal val="0"/>
                                          </p:val>
                                        </p:tav>
                                        <p:tav tm="100000">
                                          <p:val>
                                            <p:strVal val="#ppt_w"/>
                                          </p:val>
                                        </p:tav>
                                      </p:tavLst>
                                    </p:anim>
                                    <p:anim calcmode="lin" valueType="num">
                                      <p:cBhvr>
                                        <p:cTn id="14" dur="5000" fill="hold"/>
                                        <p:tgtEl>
                                          <p:spTgt spid="4"/>
                                        </p:tgtEl>
                                        <p:attrNameLst>
                                          <p:attrName>ppt_h</p:attrName>
                                        </p:attrNameLst>
                                      </p:cBhvr>
                                      <p:tavLst>
                                        <p:tav tm="0">
                                          <p:val>
                                            <p:fltVal val="0"/>
                                          </p:val>
                                        </p:tav>
                                        <p:tav tm="100000">
                                          <p:val>
                                            <p:strVal val="#ppt_h"/>
                                          </p:val>
                                        </p:tav>
                                      </p:tavLst>
                                    </p:anim>
                                  </p:childTnLst>
                                </p:cTn>
                              </p:par>
                              <p:par>
                                <p:cTn id="15" presetID="16" presetClass="entr" presetSubtype="37" fill="hold" nodeType="withEffect">
                                  <p:stCondLst>
                                    <p:cond delay="0"/>
                                  </p:stCondLst>
                                  <p:childTnLst>
                                    <p:set>
                                      <p:cBhvr>
                                        <p:cTn id="16" dur="1" fill="hold">
                                          <p:stCondLst>
                                            <p:cond delay="0"/>
                                          </p:stCondLst>
                                        </p:cTn>
                                        <p:tgtEl>
                                          <p:spTgt spid="4"/>
                                        </p:tgtEl>
                                        <p:attrNameLst>
                                          <p:attrName>style.visibility</p:attrName>
                                        </p:attrNameLst>
                                      </p:cBhvr>
                                      <p:to>
                                        <p:strVal val="visible"/>
                                      </p:to>
                                    </p:set>
                                    <p:animEffect transition="in" filter="barn(outVertical)">
                                      <p:cBhvr>
                                        <p:cTn id="17" dur="5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animBg="1"/>
    </p:bld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a:xfrm>
            <a:off x="0" y="0"/>
            <a:ext cx="9144000" cy="6858000"/>
          </a:xfrm>
        </p:spPr>
        <p:txBody>
          <a:bodyPr/>
          <a:lstStyle/>
          <a:p>
            <a:endParaRPr lang="es-ES" dirty="0"/>
          </a:p>
        </p:txBody>
      </p:sp>
      <p:sp>
        <p:nvSpPr>
          <p:cNvPr id="3" name="2 Marcador de contenido"/>
          <p:cNvSpPr>
            <a:spLocks noGrp="1"/>
          </p:cNvSpPr>
          <p:nvPr>
            <p:ph idx="1"/>
          </p:nvPr>
        </p:nvSpPr>
        <p:spPr>
          <a:xfrm>
            <a:off x="0" y="0"/>
            <a:ext cx="9144000" cy="6858000"/>
          </a:xfrm>
          <a:blipFill dpi="0" rotWithShape="1">
            <a:blip r:embed="rId2"/>
            <a:srcRect/>
            <a:tile tx="0" ty="0" sx="100000" sy="100000" flip="none" algn="tl"/>
          </a:blipFill>
          <a:ln>
            <a:solidFill>
              <a:schemeClr val="tx1"/>
            </a:solidFill>
          </a:ln>
          <a:scene3d>
            <a:camera prst="orthographicFront"/>
            <a:lightRig rig="threePt" dir="t"/>
          </a:scene3d>
          <a:sp3d>
            <a:bevelT w="412750" h="596900"/>
          </a:sp3d>
        </p:spPr>
        <p:txBody>
          <a:bodyPr/>
          <a:lstStyle/>
          <a:p>
            <a:endParaRPr lang="es-ES" dirty="0"/>
          </a:p>
        </p:txBody>
      </p:sp>
      <p:sp>
        <p:nvSpPr>
          <p:cNvPr id="4" name="3 Rectángulo redondeado"/>
          <p:cNvSpPr/>
          <p:nvPr/>
        </p:nvSpPr>
        <p:spPr>
          <a:xfrm>
            <a:off x="642910" y="571480"/>
            <a:ext cx="8001056" cy="5643602"/>
          </a:xfrm>
          <a:prstGeom prst="roundRect">
            <a:avLst/>
          </a:prstGeom>
          <a:solidFill>
            <a:schemeClr val="tx1"/>
          </a:solidFill>
          <a:ln>
            <a:solidFill>
              <a:schemeClr val="bg1"/>
            </a:solidFill>
          </a:ln>
          <a:scene3d>
            <a:camera prst="orthographicFront"/>
            <a:lightRig rig="threePt" dir="t"/>
          </a:scene3d>
          <a:sp3d>
            <a:bevelT w="508000" h="628650"/>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dirty="0"/>
          </a:p>
        </p:txBody>
      </p:sp>
      <p:sp>
        <p:nvSpPr>
          <p:cNvPr id="5" name="4 CuadroTexto"/>
          <p:cNvSpPr txBox="1"/>
          <p:nvPr/>
        </p:nvSpPr>
        <p:spPr>
          <a:xfrm>
            <a:off x="1000100" y="1071546"/>
            <a:ext cx="7286676" cy="4893647"/>
          </a:xfrm>
          <a:prstGeom prst="rect">
            <a:avLst/>
          </a:prstGeom>
          <a:noFill/>
        </p:spPr>
        <p:txBody>
          <a:bodyPr wrap="square" rtlCol="0">
            <a:spAutoFit/>
          </a:bodyPr>
          <a:lstStyle/>
          <a:p>
            <a:r>
              <a:rPr lang="es-ES" sz="2400" dirty="0" smtClean="0">
                <a:solidFill>
                  <a:schemeClr val="bg1"/>
                </a:solidFill>
              </a:rPr>
              <a:t>Con una población estimada en más de 1.160 millones de habitantes, la India es el segundo país más poblado del mundo. En los últimos cincuenta años se ha visto un rápido aumento de la población urbana debido en gran parte a los avances médicos y el aumento masivo de la productividad agrícola por la revolución verde</a:t>
            </a:r>
          </a:p>
          <a:p>
            <a:r>
              <a:rPr lang="es-ES" sz="2400" dirty="0" smtClean="0">
                <a:solidFill>
                  <a:schemeClr val="bg1"/>
                </a:solidFill>
              </a:rPr>
              <a:t>La población urbana de la India aumentó once veces durante el siglo XX y se concentra cada vez más en las grandes ciudades. (Bombay ,Delhi y Calcuta), tenían más de diez millones de habitantes cada una. Sin embargo, en ese mismo año más del 70% de la población de la India residía en áreas rurales.</a:t>
            </a:r>
          </a:p>
          <a:p>
            <a:endParaRPr lang="es-ES" sz="2400" dirty="0">
              <a:solidFill>
                <a:schemeClr val="bg1"/>
              </a:solidFill>
            </a:endParaRPr>
          </a:p>
        </p:txBody>
      </p:sp>
    </p:spTree>
  </p:cSld>
  <p:clrMapOvr>
    <a:masterClrMapping/>
  </p:clrMapOvr>
  <p:transition advTm="34000"/>
  <p:timing>
    <p:tnLst>
      <p:par>
        <p:cTn id="1" dur="indefinite" restart="never" nodeType="tmRoot"/>
      </p:par>
    </p:tn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4" name="3 Imagen" descr="800px-Chennai_High_Court  madras.jpg"/>
          <p:cNvPicPr>
            <a:picLocks noChangeAspect="1"/>
          </p:cNvPicPr>
          <p:nvPr/>
        </p:nvPicPr>
        <p:blipFill>
          <a:blip r:embed="rId2"/>
          <a:stretch>
            <a:fillRect/>
          </a:stretch>
        </p:blipFill>
        <p:spPr>
          <a:xfrm>
            <a:off x="0" y="0"/>
            <a:ext cx="9144000" cy="6858000"/>
          </a:xfrm>
          <a:prstGeom prst="rect">
            <a:avLst/>
          </a:prstGeom>
        </p:spPr>
      </p:pic>
      <p:pic>
        <p:nvPicPr>
          <p:cNvPr id="5" name="4 Imagen" descr="800px-Chennai_High_Court  madras.jpg"/>
          <p:cNvPicPr>
            <a:picLocks noChangeAspect="1"/>
          </p:cNvPicPr>
          <p:nvPr/>
        </p:nvPicPr>
        <p:blipFill>
          <a:blip r:embed="rId2"/>
          <a:stretch>
            <a:fillRect/>
          </a:stretch>
        </p:blipFill>
        <p:spPr>
          <a:xfrm>
            <a:off x="0" y="0"/>
            <a:ext cx="9144000" cy="6858000"/>
          </a:xfrm>
          <a:prstGeom prst="rect">
            <a:avLst/>
          </a:prstGeom>
        </p:spPr>
      </p:pic>
      <p:sp>
        <p:nvSpPr>
          <p:cNvPr id="6" name="5 Rectángulo"/>
          <p:cNvSpPr/>
          <p:nvPr/>
        </p:nvSpPr>
        <p:spPr>
          <a:xfrm>
            <a:off x="0" y="0"/>
            <a:ext cx="9144000" cy="6858000"/>
          </a:xfrm>
          <a:prstGeom prst="rect">
            <a:avLst/>
          </a:prstGeom>
          <a:solidFill>
            <a:srgbClr val="FF3300">
              <a:alpha val="69804"/>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advTm="15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6" presetClass="exit" presetSubtype="42" fill="hold" grpId="0" nodeType="withEffect">
                                  <p:stCondLst>
                                    <p:cond delay="0"/>
                                  </p:stCondLst>
                                  <p:childTnLst>
                                    <p:animEffect transition="out" filter="barn(outHorizontal)">
                                      <p:cBhvr>
                                        <p:cTn id="6" dur="3000"/>
                                        <p:tgtEl>
                                          <p:spTgt spid="6"/>
                                        </p:tgtEl>
                                      </p:cBhvr>
                                    </p:animEffect>
                                    <p:set>
                                      <p:cBhvr>
                                        <p:cTn id="7" dur="1" fill="hold">
                                          <p:stCondLst>
                                            <p:cond delay="2999"/>
                                          </p:stCondLst>
                                        </p:cTn>
                                        <p:tgtEl>
                                          <p:spTgt spid="6"/>
                                        </p:tgtEl>
                                        <p:attrNameLst>
                                          <p:attrName>style.visibility</p:attrName>
                                        </p:attrNameLst>
                                      </p:cBhvr>
                                      <p:to>
                                        <p:strVal val="hidden"/>
                                      </p:to>
                                    </p:set>
                                  </p:childTnLst>
                                </p:cTn>
                              </p:par>
                              <p:par>
                                <p:cTn id="8" presetID="16" presetClass="exit" presetSubtype="37" fill="hold" nodeType="withEffect">
                                  <p:stCondLst>
                                    <p:cond delay="0"/>
                                  </p:stCondLst>
                                  <p:childTnLst>
                                    <p:animEffect transition="out" filter="barn(outVertical)">
                                      <p:cBhvr>
                                        <p:cTn id="9" dur="5000"/>
                                        <p:tgtEl>
                                          <p:spTgt spid="5"/>
                                        </p:tgtEl>
                                      </p:cBhvr>
                                    </p:animEffect>
                                    <p:set>
                                      <p:cBhvr>
                                        <p:cTn id="10" dur="1" fill="hold">
                                          <p:stCondLst>
                                            <p:cond delay="4999"/>
                                          </p:stCondLst>
                                        </p:cTn>
                                        <p:tgtEl>
                                          <p:spTgt spid="5"/>
                                        </p:tgtEl>
                                        <p:attrNameLst>
                                          <p:attrName>style.visibility</p:attrName>
                                        </p:attrNameLst>
                                      </p:cBhvr>
                                      <p:to>
                                        <p:strVal val="hidden"/>
                                      </p:to>
                                    </p:set>
                                  </p:childTnLst>
                                </p:cTn>
                              </p:par>
                              <p:par>
                                <p:cTn id="11" presetID="23" presetClass="entr" presetSubtype="16" fill="hold" nodeType="withEffect">
                                  <p:stCondLst>
                                    <p:cond delay="0"/>
                                  </p:stCondLst>
                                  <p:childTnLst>
                                    <p:set>
                                      <p:cBhvr>
                                        <p:cTn id="12" dur="1" fill="hold">
                                          <p:stCondLst>
                                            <p:cond delay="0"/>
                                          </p:stCondLst>
                                        </p:cTn>
                                        <p:tgtEl>
                                          <p:spTgt spid="4"/>
                                        </p:tgtEl>
                                        <p:attrNameLst>
                                          <p:attrName>style.visibility</p:attrName>
                                        </p:attrNameLst>
                                      </p:cBhvr>
                                      <p:to>
                                        <p:strVal val="visible"/>
                                      </p:to>
                                    </p:set>
                                    <p:anim calcmode="lin" valueType="num">
                                      <p:cBhvr>
                                        <p:cTn id="13" dur="5000" fill="hold"/>
                                        <p:tgtEl>
                                          <p:spTgt spid="4"/>
                                        </p:tgtEl>
                                        <p:attrNameLst>
                                          <p:attrName>ppt_w</p:attrName>
                                        </p:attrNameLst>
                                      </p:cBhvr>
                                      <p:tavLst>
                                        <p:tav tm="0">
                                          <p:val>
                                            <p:fltVal val="0"/>
                                          </p:val>
                                        </p:tav>
                                        <p:tav tm="100000">
                                          <p:val>
                                            <p:strVal val="#ppt_w"/>
                                          </p:val>
                                        </p:tav>
                                      </p:tavLst>
                                    </p:anim>
                                    <p:anim calcmode="lin" valueType="num">
                                      <p:cBhvr>
                                        <p:cTn id="14" dur="5000" fill="hold"/>
                                        <p:tgtEl>
                                          <p:spTgt spid="4"/>
                                        </p:tgtEl>
                                        <p:attrNameLst>
                                          <p:attrName>ppt_h</p:attrName>
                                        </p:attrNameLst>
                                      </p:cBhvr>
                                      <p:tavLst>
                                        <p:tav tm="0">
                                          <p:val>
                                            <p:fltVal val="0"/>
                                          </p:val>
                                        </p:tav>
                                        <p:tav tm="100000">
                                          <p:val>
                                            <p:strVal val="#ppt_h"/>
                                          </p:val>
                                        </p:tav>
                                      </p:tavLst>
                                    </p:anim>
                                  </p:childTnLst>
                                </p:cTn>
                              </p:par>
                              <p:par>
                                <p:cTn id="15" presetID="8" presetClass="entr" presetSubtype="32" fill="hold" nodeType="withEffect">
                                  <p:stCondLst>
                                    <p:cond delay="0"/>
                                  </p:stCondLst>
                                  <p:childTnLst>
                                    <p:set>
                                      <p:cBhvr>
                                        <p:cTn id="16" dur="1" fill="hold">
                                          <p:stCondLst>
                                            <p:cond delay="0"/>
                                          </p:stCondLst>
                                        </p:cTn>
                                        <p:tgtEl>
                                          <p:spTgt spid="4"/>
                                        </p:tgtEl>
                                        <p:attrNameLst>
                                          <p:attrName>style.visibility</p:attrName>
                                        </p:attrNameLst>
                                      </p:cBhvr>
                                      <p:to>
                                        <p:strVal val="visible"/>
                                      </p:to>
                                    </p:set>
                                    <p:animEffect transition="in" filter="diamond(out)">
                                      <p:cBhvr>
                                        <p:cTn id="17" dur="5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animBg="1"/>
    </p:bld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4" name="3 Imagen" descr="800px-Chhatrapati_Shivaji_Terminus estacion de bombay mezcla de construccion europea e india.jpg"/>
          <p:cNvPicPr>
            <a:picLocks noChangeAspect="1"/>
          </p:cNvPicPr>
          <p:nvPr/>
        </p:nvPicPr>
        <p:blipFill>
          <a:blip r:embed="rId2"/>
          <a:stretch>
            <a:fillRect/>
          </a:stretch>
        </p:blipFill>
        <p:spPr>
          <a:xfrm>
            <a:off x="0" y="0"/>
            <a:ext cx="9144000" cy="6858000"/>
          </a:xfrm>
          <a:prstGeom prst="rect">
            <a:avLst/>
          </a:prstGeom>
        </p:spPr>
      </p:pic>
      <p:pic>
        <p:nvPicPr>
          <p:cNvPr id="5" name="4 Imagen" descr="800px-Chhatrapati_Shivaji_Terminus estacion de bombay mezcla de construccion europea e india.jpg"/>
          <p:cNvPicPr>
            <a:picLocks noChangeAspect="1"/>
          </p:cNvPicPr>
          <p:nvPr/>
        </p:nvPicPr>
        <p:blipFill>
          <a:blip r:embed="rId2"/>
          <a:stretch>
            <a:fillRect/>
          </a:stretch>
        </p:blipFill>
        <p:spPr>
          <a:xfrm>
            <a:off x="0" y="0"/>
            <a:ext cx="9144000" cy="6858000"/>
          </a:xfrm>
          <a:prstGeom prst="rect">
            <a:avLst/>
          </a:prstGeom>
        </p:spPr>
      </p:pic>
      <p:sp>
        <p:nvSpPr>
          <p:cNvPr id="6" name="5 Rectángulo"/>
          <p:cNvSpPr/>
          <p:nvPr/>
        </p:nvSpPr>
        <p:spPr>
          <a:xfrm>
            <a:off x="0" y="0"/>
            <a:ext cx="9144000" cy="6858000"/>
          </a:xfrm>
          <a:prstGeom prst="rect">
            <a:avLst/>
          </a:prstGeom>
          <a:solidFill>
            <a:srgbClr val="FFFF00">
              <a:alpha val="69804"/>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advTm="15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3" presetClass="exit" presetSubtype="32" fill="hold" grpId="0" nodeType="withEffect">
                                  <p:stCondLst>
                                    <p:cond delay="0"/>
                                  </p:stCondLst>
                                  <p:childTnLst>
                                    <p:animEffect transition="out" filter="plus(out)">
                                      <p:cBhvr>
                                        <p:cTn id="6" dur="3000"/>
                                        <p:tgtEl>
                                          <p:spTgt spid="6"/>
                                        </p:tgtEl>
                                      </p:cBhvr>
                                    </p:animEffect>
                                    <p:set>
                                      <p:cBhvr>
                                        <p:cTn id="7" dur="1" fill="hold">
                                          <p:stCondLst>
                                            <p:cond delay="2999"/>
                                          </p:stCondLst>
                                        </p:cTn>
                                        <p:tgtEl>
                                          <p:spTgt spid="6"/>
                                        </p:tgtEl>
                                        <p:attrNameLst>
                                          <p:attrName>style.visibility</p:attrName>
                                        </p:attrNameLst>
                                      </p:cBhvr>
                                      <p:to>
                                        <p:strVal val="hidden"/>
                                      </p:to>
                                    </p:set>
                                  </p:childTnLst>
                                </p:cTn>
                              </p:par>
                              <p:par>
                                <p:cTn id="8" presetID="13" presetClass="exit" presetSubtype="32" fill="hold" nodeType="withEffect">
                                  <p:stCondLst>
                                    <p:cond delay="0"/>
                                  </p:stCondLst>
                                  <p:childTnLst>
                                    <p:animEffect transition="out" filter="plus(out)">
                                      <p:cBhvr>
                                        <p:cTn id="9" dur="5000"/>
                                        <p:tgtEl>
                                          <p:spTgt spid="5"/>
                                        </p:tgtEl>
                                      </p:cBhvr>
                                    </p:animEffect>
                                    <p:set>
                                      <p:cBhvr>
                                        <p:cTn id="10" dur="1" fill="hold">
                                          <p:stCondLst>
                                            <p:cond delay="4999"/>
                                          </p:stCondLst>
                                        </p:cTn>
                                        <p:tgtEl>
                                          <p:spTgt spid="5"/>
                                        </p:tgtEl>
                                        <p:attrNameLst>
                                          <p:attrName>style.visibility</p:attrName>
                                        </p:attrNameLst>
                                      </p:cBhvr>
                                      <p:to>
                                        <p:strVal val="hidden"/>
                                      </p:to>
                                    </p:set>
                                  </p:childTnLst>
                                </p:cTn>
                              </p:par>
                              <p:par>
                                <p:cTn id="11" presetID="23" presetClass="entr" presetSubtype="16" fill="hold" nodeType="withEffect">
                                  <p:stCondLst>
                                    <p:cond delay="0"/>
                                  </p:stCondLst>
                                  <p:childTnLst>
                                    <p:set>
                                      <p:cBhvr>
                                        <p:cTn id="12" dur="1" fill="hold">
                                          <p:stCondLst>
                                            <p:cond delay="0"/>
                                          </p:stCondLst>
                                        </p:cTn>
                                        <p:tgtEl>
                                          <p:spTgt spid="4"/>
                                        </p:tgtEl>
                                        <p:attrNameLst>
                                          <p:attrName>style.visibility</p:attrName>
                                        </p:attrNameLst>
                                      </p:cBhvr>
                                      <p:to>
                                        <p:strVal val="visible"/>
                                      </p:to>
                                    </p:set>
                                    <p:anim calcmode="lin" valueType="num">
                                      <p:cBhvr>
                                        <p:cTn id="13" dur="5000" fill="hold"/>
                                        <p:tgtEl>
                                          <p:spTgt spid="4"/>
                                        </p:tgtEl>
                                        <p:attrNameLst>
                                          <p:attrName>ppt_w</p:attrName>
                                        </p:attrNameLst>
                                      </p:cBhvr>
                                      <p:tavLst>
                                        <p:tav tm="0">
                                          <p:val>
                                            <p:fltVal val="0"/>
                                          </p:val>
                                        </p:tav>
                                        <p:tav tm="100000">
                                          <p:val>
                                            <p:strVal val="#ppt_w"/>
                                          </p:val>
                                        </p:tav>
                                      </p:tavLst>
                                    </p:anim>
                                    <p:anim calcmode="lin" valueType="num">
                                      <p:cBhvr>
                                        <p:cTn id="14" dur="5000" fill="hold"/>
                                        <p:tgtEl>
                                          <p:spTgt spid="4"/>
                                        </p:tgtEl>
                                        <p:attrNameLst>
                                          <p:attrName>ppt_h</p:attrName>
                                        </p:attrNameLst>
                                      </p:cBhvr>
                                      <p:tavLst>
                                        <p:tav tm="0">
                                          <p:val>
                                            <p:fltVal val="0"/>
                                          </p:val>
                                        </p:tav>
                                        <p:tav tm="100000">
                                          <p:val>
                                            <p:strVal val="#ppt_h"/>
                                          </p:val>
                                        </p:tav>
                                      </p:tavLst>
                                    </p:anim>
                                  </p:childTnLst>
                                </p:cTn>
                              </p:par>
                              <p:par>
                                <p:cTn id="15" presetID="13" presetClass="entr" presetSubtype="32" fill="hold" nodeType="withEffect">
                                  <p:stCondLst>
                                    <p:cond delay="0"/>
                                  </p:stCondLst>
                                  <p:childTnLst>
                                    <p:set>
                                      <p:cBhvr>
                                        <p:cTn id="16" dur="1" fill="hold">
                                          <p:stCondLst>
                                            <p:cond delay="0"/>
                                          </p:stCondLst>
                                        </p:cTn>
                                        <p:tgtEl>
                                          <p:spTgt spid="4"/>
                                        </p:tgtEl>
                                        <p:attrNameLst>
                                          <p:attrName>style.visibility</p:attrName>
                                        </p:attrNameLst>
                                      </p:cBhvr>
                                      <p:to>
                                        <p:strVal val="visible"/>
                                      </p:to>
                                    </p:set>
                                    <p:animEffect transition="in" filter="plus(out)">
                                      <p:cBhvr>
                                        <p:cTn id="17" dur="3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animBg="1"/>
    </p:bld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4" name="3 Imagen" descr="6688916147_4b728d1b18_b.jpg"/>
          <p:cNvPicPr>
            <a:picLocks noChangeAspect="1"/>
          </p:cNvPicPr>
          <p:nvPr/>
        </p:nvPicPr>
        <p:blipFill>
          <a:blip r:embed="rId2"/>
          <a:stretch>
            <a:fillRect/>
          </a:stretch>
        </p:blipFill>
        <p:spPr>
          <a:xfrm>
            <a:off x="1500166" y="0"/>
            <a:ext cx="6286496" cy="6858000"/>
          </a:xfrm>
          <a:prstGeom prst="rect">
            <a:avLst/>
          </a:prstGeom>
          <a:ln>
            <a:noFill/>
          </a:ln>
        </p:spPr>
      </p:pic>
      <p:sp>
        <p:nvSpPr>
          <p:cNvPr id="5" name="4 Rectángulo"/>
          <p:cNvSpPr/>
          <p:nvPr/>
        </p:nvSpPr>
        <p:spPr>
          <a:xfrm>
            <a:off x="0" y="0"/>
            <a:ext cx="1428728" cy="6858000"/>
          </a:xfrm>
          <a:prstGeom prst="rect">
            <a:avLst/>
          </a:prstGeom>
          <a:blipFill>
            <a:blip r:embed="rId3"/>
            <a:stretch>
              <a:fillRect/>
            </a:stretch>
          </a:blipFill>
          <a:ln>
            <a:noFill/>
          </a:ln>
          <a:scene3d>
            <a:camera prst="orthographicFront"/>
            <a:lightRig rig="threePt" dir="t"/>
          </a:scene3d>
          <a:sp3d>
            <a:bevelT w="279400" h="2413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6" name="5 Rectángulo"/>
          <p:cNvSpPr/>
          <p:nvPr/>
        </p:nvSpPr>
        <p:spPr>
          <a:xfrm>
            <a:off x="7715272" y="0"/>
            <a:ext cx="1428728" cy="6858000"/>
          </a:xfrm>
          <a:prstGeom prst="rect">
            <a:avLst/>
          </a:prstGeom>
          <a:blipFill>
            <a:blip r:embed="rId3"/>
            <a:stretch>
              <a:fillRect/>
            </a:stretch>
          </a:blipFill>
          <a:ln>
            <a:noFill/>
          </a:ln>
          <a:scene3d>
            <a:camera prst="orthographicFront"/>
            <a:lightRig rig="threePt" dir="t"/>
          </a:scene3d>
          <a:sp3d>
            <a:bevelT w="279400" h="2413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pic>
        <p:nvPicPr>
          <p:cNvPr id="7" name="6 Imagen" descr="6688916147_4b728d1b18_b.jpg"/>
          <p:cNvPicPr>
            <a:picLocks noChangeAspect="1"/>
          </p:cNvPicPr>
          <p:nvPr/>
        </p:nvPicPr>
        <p:blipFill>
          <a:blip r:embed="rId2"/>
          <a:stretch>
            <a:fillRect/>
          </a:stretch>
        </p:blipFill>
        <p:spPr>
          <a:xfrm>
            <a:off x="1357290" y="0"/>
            <a:ext cx="6286496" cy="6858000"/>
          </a:xfrm>
          <a:prstGeom prst="rect">
            <a:avLst/>
          </a:prstGeom>
          <a:ln>
            <a:noFill/>
          </a:ln>
        </p:spPr>
      </p:pic>
    </p:spTree>
  </p:cSld>
  <p:clrMapOvr>
    <a:masterClrMapping/>
  </p:clrMapOvr>
  <p:transition advTm="15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3" presetClass="exit" presetSubtype="32" fill="hold" nodeType="withEffect">
                                  <p:stCondLst>
                                    <p:cond delay="0"/>
                                  </p:stCondLst>
                                  <p:childTnLst>
                                    <p:animEffect transition="out" filter="plus(out)">
                                      <p:cBhvr>
                                        <p:cTn id="6" dur="5000"/>
                                        <p:tgtEl>
                                          <p:spTgt spid="7"/>
                                        </p:tgtEl>
                                      </p:cBhvr>
                                    </p:animEffect>
                                    <p:set>
                                      <p:cBhvr>
                                        <p:cTn id="7" dur="1" fill="hold">
                                          <p:stCondLst>
                                            <p:cond delay="4999"/>
                                          </p:stCondLst>
                                        </p:cTn>
                                        <p:tgtEl>
                                          <p:spTgt spid="7"/>
                                        </p:tgtEl>
                                        <p:attrNameLst>
                                          <p:attrName>style.visibility</p:attrName>
                                        </p:attrNameLst>
                                      </p:cBhvr>
                                      <p:to>
                                        <p:strVal val="hidden"/>
                                      </p:to>
                                    </p:set>
                                  </p:childTnLst>
                                </p:cTn>
                              </p:par>
                              <p:par>
                                <p:cTn id="8" presetID="23" presetClass="entr" presetSubtype="16" fill="hold" nodeType="withEffect">
                                  <p:stCondLst>
                                    <p:cond delay="0"/>
                                  </p:stCondLst>
                                  <p:childTnLst>
                                    <p:set>
                                      <p:cBhvr>
                                        <p:cTn id="9" dur="1" fill="hold">
                                          <p:stCondLst>
                                            <p:cond delay="0"/>
                                          </p:stCondLst>
                                        </p:cTn>
                                        <p:tgtEl>
                                          <p:spTgt spid="4"/>
                                        </p:tgtEl>
                                        <p:attrNameLst>
                                          <p:attrName>style.visibility</p:attrName>
                                        </p:attrNameLst>
                                      </p:cBhvr>
                                      <p:to>
                                        <p:strVal val="visible"/>
                                      </p:to>
                                    </p:set>
                                    <p:anim calcmode="lin" valueType="num">
                                      <p:cBhvr>
                                        <p:cTn id="10" dur="5000" fill="hold"/>
                                        <p:tgtEl>
                                          <p:spTgt spid="4"/>
                                        </p:tgtEl>
                                        <p:attrNameLst>
                                          <p:attrName>ppt_w</p:attrName>
                                        </p:attrNameLst>
                                      </p:cBhvr>
                                      <p:tavLst>
                                        <p:tav tm="0">
                                          <p:val>
                                            <p:fltVal val="0"/>
                                          </p:val>
                                        </p:tav>
                                        <p:tav tm="100000">
                                          <p:val>
                                            <p:strVal val="#ppt_w"/>
                                          </p:val>
                                        </p:tav>
                                      </p:tavLst>
                                    </p:anim>
                                    <p:anim calcmode="lin" valueType="num">
                                      <p:cBhvr>
                                        <p:cTn id="11" dur="5000" fill="hold"/>
                                        <p:tgtEl>
                                          <p:spTgt spid="4"/>
                                        </p:tgtEl>
                                        <p:attrNameLst>
                                          <p:attrName>ppt_h</p:attrName>
                                        </p:attrNameLst>
                                      </p:cBhvr>
                                      <p:tavLst>
                                        <p:tav tm="0">
                                          <p:val>
                                            <p:fltVal val="0"/>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4" name="3 Imagen" descr="1024px-Brihadeeswarar_Temple_03.jpg"/>
          <p:cNvPicPr>
            <a:picLocks noChangeAspect="1"/>
          </p:cNvPicPr>
          <p:nvPr/>
        </p:nvPicPr>
        <p:blipFill>
          <a:blip r:embed="rId2"/>
          <a:stretch>
            <a:fillRect/>
          </a:stretch>
        </p:blipFill>
        <p:spPr>
          <a:xfrm>
            <a:off x="0" y="0"/>
            <a:ext cx="9144000" cy="6858000"/>
          </a:xfrm>
          <a:prstGeom prst="rect">
            <a:avLst/>
          </a:prstGeom>
        </p:spPr>
      </p:pic>
      <p:pic>
        <p:nvPicPr>
          <p:cNvPr id="5" name="4 Imagen" descr="1024px-Brihadeeswarar_Temple_03.jpg"/>
          <p:cNvPicPr>
            <a:picLocks noChangeAspect="1"/>
          </p:cNvPicPr>
          <p:nvPr/>
        </p:nvPicPr>
        <p:blipFill>
          <a:blip r:embed="rId2"/>
          <a:stretch>
            <a:fillRect/>
          </a:stretch>
        </p:blipFill>
        <p:spPr>
          <a:xfrm>
            <a:off x="0" y="0"/>
            <a:ext cx="9144000" cy="6858000"/>
          </a:xfrm>
          <a:prstGeom prst="rect">
            <a:avLst/>
          </a:prstGeom>
        </p:spPr>
      </p:pic>
      <p:sp>
        <p:nvSpPr>
          <p:cNvPr id="6" name="5 Rectángulo"/>
          <p:cNvSpPr/>
          <p:nvPr/>
        </p:nvSpPr>
        <p:spPr>
          <a:xfrm>
            <a:off x="0" y="0"/>
            <a:ext cx="9144000" cy="6858000"/>
          </a:xfrm>
          <a:prstGeom prst="rect">
            <a:avLst/>
          </a:prstGeom>
          <a:solidFill>
            <a:srgbClr val="CC6600">
              <a:alpha val="69804"/>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advTm="15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0" presetClass="exit" presetSubtype="0" fill="hold" grpId="0" nodeType="withEffect">
                                  <p:stCondLst>
                                    <p:cond delay="0"/>
                                  </p:stCondLst>
                                  <p:childTnLst>
                                    <p:animEffect transition="out" filter="wedge">
                                      <p:cBhvr>
                                        <p:cTn id="6" dur="3000"/>
                                        <p:tgtEl>
                                          <p:spTgt spid="6"/>
                                        </p:tgtEl>
                                      </p:cBhvr>
                                    </p:animEffect>
                                    <p:set>
                                      <p:cBhvr>
                                        <p:cTn id="7" dur="1" fill="hold">
                                          <p:stCondLst>
                                            <p:cond delay="2999"/>
                                          </p:stCondLst>
                                        </p:cTn>
                                        <p:tgtEl>
                                          <p:spTgt spid="6"/>
                                        </p:tgtEl>
                                        <p:attrNameLst>
                                          <p:attrName>style.visibility</p:attrName>
                                        </p:attrNameLst>
                                      </p:cBhvr>
                                      <p:to>
                                        <p:strVal val="hidden"/>
                                      </p:to>
                                    </p:set>
                                  </p:childTnLst>
                                </p:cTn>
                              </p:par>
                              <p:par>
                                <p:cTn id="8" presetID="20" presetClass="exit" presetSubtype="0" fill="hold" nodeType="withEffect">
                                  <p:stCondLst>
                                    <p:cond delay="0"/>
                                  </p:stCondLst>
                                  <p:childTnLst>
                                    <p:animEffect transition="out" filter="wedge">
                                      <p:cBhvr>
                                        <p:cTn id="9" dur="5000"/>
                                        <p:tgtEl>
                                          <p:spTgt spid="5"/>
                                        </p:tgtEl>
                                      </p:cBhvr>
                                    </p:animEffect>
                                    <p:set>
                                      <p:cBhvr>
                                        <p:cTn id="10" dur="1" fill="hold">
                                          <p:stCondLst>
                                            <p:cond delay="4999"/>
                                          </p:stCondLst>
                                        </p:cTn>
                                        <p:tgtEl>
                                          <p:spTgt spid="5"/>
                                        </p:tgtEl>
                                        <p:attrNameLst>
                                          <p:attrName>style.visibility</p:attrName>
                                        </p:attrNameLst>
                                      </p:cBhvr>
                                      <p:to>
                                        <p:strVal val="hidden"/>
                                      </p:to>
                                    </p:set>
                                  </p:childTnLst>
                                </p:cTn>
                              </p:par>
                              <p:par>
                                <p:cTn id="11" presetID="23" presetClass="entr" presetSubtype="16" fill="hold" nodeType="withEffect">
                                  <p:stCondLst>
                                    <p:cond delay="0"/>
                                  </p:stCondLst>
                                  <p:childTnLst>
                                    <p:set>
                                      <p:cBhvr>
                                        <p:cTn id="12" dur="1" fill="hold">
                                          <p:stCondLst>
                                            <p:cond delay="0"/>
                                          </p:stCondLst>
                                        </p:cTn>
                                        <p:tgtEl>
                                          <p:spTgt spid="4"/>
                                        </p:tgtEl>
                                        <p:attrNameLst>
                                          <p:attrName>style.visibility</p:attrName>
                                        </p:attrNameLst>
                                      </p:cBhvr>
                                      <p:to>
                                        <p:strVal val="visible"/>
                                      </p:to>
                                    </p:set>
                                    <p:anim calcmode="lin" valueType="num">
                                      <p:cBhvr>
                                        <p:cTn id="13" dur="5000" fill="hold"/>
                                        <p:tgtEl>
                                          <p:spTgt spid="4"/>
                                        </p:tgtEl>
                                        <p:attrNameLst>
                                          <p:attrName>ppt_w</p:attrName>
                                        </p:attrNameLst>
                                      </p:cBhvr>
                                      <p:tavLst>
                                        <p:tav tm="0">
                                          <p:val>
                                            <p:fltVal val="0"/>
                                          </p:val>
                                        </p:tav>
                                        <p:tav tm="100000">
                                          <p:val>
                                            <p:strVal val="#ppt_w"/>
                                          </p:val>
                                        </p:tav>
                                      </p:tavLst>
                                    </p:anim>
                                    <p:anim calcmode="lin" valueType="num">
                                      <p:cBhvr>
                                        <p:cTn id="14" dur="5000" fill="hold"/>
                                        <p:tgtEl>
                                          <p:spTgt spid="4"/>
                                        </p:tgtEl>
                                        <p:attrNameLst>
                                          <p:attrName>ppt_h</p:attrName>
                                        </p:attrNameLst>
                                      </p:cBhvr>
                                      <p:tavLst>
                                        <p:tav tm="0">
                                          <p:val>
                                            <p:fltVal val="0"/>
                                          </p:val>
                                        </p:tav>
                                        <p:tav tm="100000">
                                          <p:val>
                                            <p:strVal val="#ppt_h"/>
                                          </p:val>
                                        </p:tav>
                                      </p:tavLst>
                                    </p:anim>
                                  </p:childTnLst>
                                </p:cTn>
                              </p:par>
                              <p:par>
                                <p:cTn id="15" presetID="6" presetClass="entr" presetSubtype="32" fill="hold" nodeType="withEffect">
                                  <p:stCondLst>
                                    <p:cond delay="0"/>
                                  </p:stCondLst>
                                  <p:childTnLst>
                                    <p:set>
                                      <p:cBhvr>
                                        <p:cTn id="16" dur="1" fill="hold">
                                          <p:stCondLst>
                                            <p:cond delay="0"/>
                                          </p:stCondLst>
                                        </p:cTn>
                                        <p:tgtEl>
                                          <p:spTgt spid="4"/>
                                        </p:tgtEl>
                                        <p:attrNameLst>
                                          <p:attrName>style.visibility</p:attrName>
                                        </p:attrNameLst>
                                      </p:cBhvr>
                                      <p:to>
                                        <p:strVal val="visible"/>
                                      </p:to>
                                    </p:set>
                                    <p:animEffect transition="in" filter="circle(out)">
                                      <p:cBhvr>
                                        <p:cTn id="17" dur="3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animBg="1"/>
    </p:bld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a:xfrm>
            <a:off x="0" y="0"/>
            <a:ext cx="9144000" cy="6858000"/>
          </a:xfrm>
        </p:spPr>
        <p:txBody>
          <a:bodyPr/>
          <a:lstStyle/>
          <a:p>
            <a:endParaRPr lang="es-ES" dirty="0"/>
          </a:p>
        </p:txBody>
      </p:sp>
      <p:sp>
        <p:nvSpPr>
          <p:cNvPr id="3" name="2 Marcador de contenido"/>
          <p:cNvSpPr>
            <a:spLocks noGrp="1"/>
          </p:cNvSpPr>
          <p:nvPr>
            <p:ph idx="1"/>
          </p:nvPr>
        </p:nvSpPr>
        <p:spPr>
          <a:xfrm>
            <a:off x="0" y="0"/>
            <a:ext cx="9144000" cy="6858000"/>
          </a:xfrm>
          <a:blipFill dpi="0" rotWithShape="1">
            <a:blip r:embed="rId2"/>
            <a:srcRect/>
            <a:tile tx="0" ty="0" sx="100000" sy="100000" flip="none" algn="tl"/>
          </a:blipFill>
          <a:ln>
            <a:solidFill>
              <a:schemeClr val="tx1"/>
            </a:solidFill>
          </a:ln>
          <a:scene3d>
            <a:camera prst="orthographicFront"/>
            <a:lightRig rig="threePt" dir="t"/>
          </a:scene3d>
          <a:sp3d>
            <a:bevelT w="412750" h="596900"/>
          </a:sp3d>
        </p:spPr>
        <p:txBody>
          <a:bodyPr/>
          <a:lstStyle/>
          <a:p>
            <a:endParaRPr lang="es-ES" dirty="0"/>
          </a:p>
        </p:txBody>
      </p:sp>
      <p:sp>
        <p:nvSpPr>
          <p:cNvPr id="4" name="3 Rectángulo redondeado"/>
          <p:cNvSpPr/>
          <p:nvPr/>
        </p:nvSpPr>
        <p:spPr>
          <a:xfrm>
            <a:off x="642910" y="571480"/>
            <a:ext cx="8001056" cy="5643602"/>
          </a:xfrm>
          <a:prstGeom prst="roundRect">
            <a:avLst/>
          </a:prstGeom>
          <a:solidFill>
            <a:schemeClr val="tx1"/>
          </a:solidFill>
          <a:ln>
            <a:solidFill>
              <a:schemeClr val="bg1"/>
            </a:solidFill>
          </a:ln>
          <a:scene3d>
            <a:camera prst="orthographicFront"/>
            <a:lightRig rig="threePt" dir="t"/>
          </a:scene3d>
          <a:sp3d>
            <a:bevelT w="508000" h="628650"/>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5" name="4 CuadroTexto"/>
          <p:cNvSpPr txBox="1"/>
          <p:nvPr/>
        </p:nvSpPr>
        <p:spPr>
          <a:xfrm>
            <a:off x="857224" y="1571612"/>
            <a:ext cx="7715304" cy="3929090"/>
          </a:xfrm>
          <a:prstGeom prst="rect">
            <a:avLst/>
          </a:prstGeom>
          <a:noFill/>
        </p:spPr>
        <p:txBody>
          <a:bodyPr wrap="square" rtlCol="0">
            <a:spAutoFit/>
          </a:bodyPr>
          <a:lstStyle/>
          <a:p>
            <a:r>
              <a:rPr lang="es-ES" sz="2400" dirty="0" smtClean="0">
                <a:solidFill>
                  <a:schemeClr val="bg1"/>
                </a:solidFill>
              </a:rPr>
              <a:t>Más de 800 millones de indios (80,5% de la población) son hindúes. Otros grupos religiosos con presencia en el país son: los musulmanes(13,4 %), los cristianos (2,3 %),sijs (1,9 %),budistas (0,8 %),</a:t>
            </a:r>
            <a:r>
              <a:rPr lang="es-ES" sz="2400" dirty="0" err="1" smtClean="0">
                <a:solidFill>
                  <a:schemeClr val="bg1"/>
                </a:solidFill>
              </a:rPr>
              <a:t>jainistas</a:t>
            </a:r>
            <a:r>
              <a:rPr lang="es-ES" sz="2400" dirty="0" smtClean="0">
                <a:solidFill>
                  <a:schemeClr val="bg1"/>
                </a:solidFill>
              </a:rPr>
              <a:t> (0,4 %), judíos ,</a:t>
            </a:r>
            <a:r>
              <a:rPr lang="es-ES" sz="2400" dirty="0" err="1" smtClean="0">
                <a:solidFill>
                  <a:schemeClr val="bg1"/>
                </a:solidFill>
              </a:rPr>
              <a:t>zoroastras</a:t>
            </a:r>
            <a:r>
              <a:rPr lang="es-ES" sz="2400" dirty="0" smtClean="0">
                <a:solidFill>
                  <a:schemeClr val="bg1"/>
                </a:solidFill>
              </a:rPr>
              <a:t> , </a:t>
            </a:r>
            <a:r>
              <a:rPr lang="es-ES" sz="2400" dirty="0" err="1" smtClean="0">
                <a:solidFill>
                  <a:schemeClr val="bg1"/>
                </a:solidFill>
              </a:rPr>
              <a:t>bahaíes</a:t>
            </a:r>
            <a:r>
              <a:rPr lang="es-ES" sz="2400" dirty="0" smtClean="0">
                <a:solidFill>
                  <a:schemeClr val="bg1"/>
                </a:solidFill>
              </a:rPr>
              <a:t> y otros. Los </a:t>
            </a:r>
            <a:r>
              <a:rPr lang="es-ES" sz="2400" dirty="0" err="1" smtClean="0">
                <a:solidFill>
                  <a:schemeClr val="bg1"/>
                </a:solidFill>
              </a:rPr>
              <a:t>adivasi</a:t>
            </a:r>
            <a:r>
              <a:rPr lang="es-ES" sz="2400" dirty="0" smtClean="0">
                <a:solidFill>
                  <a:schemeClr val="bg1"/>
                </a:solidFill>
              </a:rPr>
              <a:t> constituyen el 8,1% de la población. India tiene la tercera población musulmana más grande del mundo y tiene la mayor población de musulmanes para un país de mayoría no musulmana.</a:t>
            </a:r>
          </a:p>
          <a:p>
            <a:endParaRPr lang="es-ES" sz="2400" dirty="0">
              <a:solidFill>
                <a:schemeClr val="bg1"/>
              </a:solidFill>
            </a:endParaRPr>
          </a:p>
        </p:txBody>
      </p:sp>
    </p:spTree>
  </p:cSld>
  <p:clrMapOvr>
    <a:masterClrMapping/>
  </p:clrMapOvr>
  <p:transition advTm="29000"/>
  <p:timing>
    <p:tnLst>
      <p:par>
        <p:cTn id="1" dur="indefinite" restart="never" nodeType="tmRoot"/>
      </p:par>
    </p:tn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pic>
        <p:nvPicPr>
          <p:cNvPr id="4" name="3 Imagen" descr="6099012489_ef346814ff_b.jpg"/>
          <p:cNvPicPr>
            <a:picLocks noChangeAspect="1"/>
          </p:cNvPicPr>
          <p:nvPr/>
        </p:nvPicPr>
        <p:blipFill>
          <a:blip r:embed="rId2"/>
          <a:stretch>
            <a:fillRect/>
          </a:stretch>
        </p:blipFill>
        <p:spPr>
          <a:xfrm>
            <a:off x="0" y="785794"/>
            <a:ext cx="9144000" cy="5357850"/>
          </a:xfrm>
          <a:prstGeom prst="rect">
            <a:avLst/>
          </a:prstGeom>
          <a:scene3d>
            <a:camera prst="orthographicFront"/>
            <a:lightRig rig="threePt" dir="t"/>
          </a:scene3d>
          <a:sp3d>
            <a:bevelT w="222250" h="190500" prst="coolSlant"/>
          </a:sp3d>
        </p:spPr>
      </p:pic>
      <p:sp>
        <p:nvSpPr>
          <p:cNvPr id="7" name="6 Subtítulo"/>
          <p:cNvSpPr>
            <a:spLocks noGrp="1"/>
          </p:cNvSpPr>
          <p:nvPr>
            <p:ph type="subTitle" idx="1"/>
          </p:nvPr>
        </p:nvSpPr>
        <p:spPr>
          <a:xfrm>
            <a:off x="0" y="0"/>
            <a:ext cx="9144000" cy="785813"/>
          </a:xfrm>
          <a:prstGeom prst="rect">
            <a:avLst/>
          </a:prstGeom>
          <a:noFill/>
          <a:ln>
            <a:noFill/>
          </a:ln>
          <a:scene3d>
            <a:camera prst="orthographicFront"/>
            <a:lightRig rig="threePt" dir="t"/>
          </a:scene3d>
          <a:sp3d>
            <a:bevelT w="222250" h="222250"/>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endParaRPr lang="es-ES" dirty="0"/>
          </a:p>
        </p:txBody>
      </p:sp>
      <p:sp>
        <p:nvSpPr>
          <p:cNvPr id="8" name="7 Rectángulo"/>
          <p:cNvSpPr/>
          <p:nvPr/>
        </p:nvSpPr>
        <p:spPr>
          <a:xfrm>
            <a:off x="0" y="0"/>
            <a:ext cx="9144000" cy="714356"/>
          </a:xfrm>
          <a:prstGeom prst="rect">
            <a:avLst/>
          </a:prstGeom>
          <a:blipFill>
            <a:blip r:embed="rId3"/>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9" name="8 Rectángulo"/>
          <p:cNvSpPr/>
          <p:nvPr/>
        </p:nvSpPr>
        <p:spPr>
          <a:xfrm>
            <a:off x="0" y="0"/>
            <a:ext cx="1500166" cy="6858000"/>
          </a:xfrm>
          <a:prstGeom prst="rect">
            <a:avLst/>
          </a:prstGeom>
          <a:noFill/>
          <a:ln>
            <a:noFill/>
          </a:ln>
          <a:scene3d>
            <a:camera prst="orthographicFront"/>
            <a:lightRig rig="threePt" dir="t"/>
          </a:scene3d>
          <a:sp3d>
            <a:bevelT w="222250" h="222250"/>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0" name="9 Rectángulo"/>
          <p:cNvSpPr/>
          <p:nvPr/>
        </p:nvSpPr>
        <p:spPr>
          <a:xfrm>
            <a:off x="0" y="6143644"/>
            <a:ext cx="9144000" cy="714356"/>
          </a:xfrm>
          <a:prstGeom prst="rect">
            <a:avLst/>
          </a:prstGeom>
          <a:blipFill>
            <a:blip r:embed="rId3"/>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pic>
        <p:nvPicPr>
          <p:cNvPr id="11" name="10 Imagen" descr="6099012489_ef346814ff_b.jpg"/>
          <p:cNvPicPr>
            <a:picLocks noChangeAspect="1"/>
          </p:cNvPicPr>
          <p:nvPr/>
        </p:nvPicPr>
        <p:blipFill>
          <a:blip r:embed="rId2"/>
          <a:stretch>
            <a:fillRect/>
          </a:stretch>
        </p:blipFill>
        <p:spPr>
          <a:xfrm>
            <a:off x="0" y="785794"/>
            <a:ext cx="9144000" cy="5286412"/>
          </a:xfrm>
          <a:prstGeom prst="rect">
            <a:avLst/>
          </a:prstGeom>
          <a:ln>
            <a:noFill/>
          </a:ln>
          <a:scene3d>
            <a:camera prst="orthographicFront"/>
            <a:lightRig rig="threePt" dir="t"/>
          </a:scene3d>
          <a:sp3d>
            <a:bevelT w="222250" h="190500" prst="coolSlant"/>
          </a:sp3d>
        </p:spPr>
      </p:pic>
    </p:spTree>
  </p:cSld>
  <p:clrMapOvr>
    <a:masterClrMapping/>
  </p:clrMapOvr>
  <p:transition advTm="14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3" presetClass="exit" presetSubtype="32" fill="hold" nodeType="withEffect">
                                  <p:stCondLst>
                                    <p:cond delay="0"/>
                                  </p:stCondLst>
                                  <p:childTnLst>
                                    <p:animEffect transition="out" filter="plus(out)">
                                      <p:cBhvr>
                                        <p:cTn id="6" dur="5000"/>
                                        <p:tgtEl>
                                          <p:spTgt spid="11"/>
                                        </p:tgtEl>
                                      </p:cBhvr>
                                    </p:animEffect>
                                    <p:set>
                                      <p:cBhvr>
                                        <p:cTn id="7" dur="1" fill="hold">
                                          <p:stCondLst>
                                            <p:cond delay="4999"/>
                                          </p:stCondLst>
                                        </p:cTn>
                                        <p:tgtEl>
                                          <p:spTgt spid="11"/>
                                        </p:tgtEl>
                                        <p:attrNameLst>
                                          <p:attrName>style.visibility</p:attrName>
                                        </p:attrNameLst>
                                      </p:cBhvr>
                                      <p:to>
                                        <p:strVal val="hidden"/>
                                      </p:to>
                                    </p:set>
                                  </p:childTnLst>
                                </p:cTn>
                              </p:par>
                              <p:par>
                                <p:cTn id="8" presetID="8" presetClass="entr" presetSubtype="32" fill="hold" nodeType="withEffect">
                                  <p:stCondLst>
                                    <p:cond delay="0"/>
                                  </p:stCondLst>
                                  <p:childTnLst>
                                    <p:set>
                                      <p:cBhvr>
                                        <p:cTn id="9" dur="1" fill="hold">
                                          <p:stCondLst>
                                            <p:cond delay="0"/>
                                          </p:stCondLst>
                                        </p:cTn>
                                        <p:tgtEl>
                                          <p:spTgt spid="4"/>
                                        </p:tgtEl>
                                        <p:attrNameLst>
                                          <p:attrName>style.visibility</p:attrName>
                                        </p:attrNameLst>
                                      </p:cBhvr>
                                      <p:to>
                                        <p:strVal val="visible"/>
                                      </p:to>
                                    </p:set>
                                    <p:animEffect transition="in" filter="diamond(out)">
                                      <p:cBhvr>
                                        <p:cTn id="10" dur="5000"/>
                                        <p:tgtEl>
                                          <p:spTgt spid="4"/>
                                        </p:tgtEl>
                                      </p:cBhvr>
                                    </p:animEffect>
                                  </p:childTnLst>
                                </p:cTn>
                              </p:par>
                              <p:par>
                                <p:cTn id="11" presetID="3" presetClass="entr" presetSubtype="5" fill="hold" grpId="0" nodeType="withEffect">
                                  <p:stCondLst>
                                    <p:cond delay="0"/>
                                  </p:stCondLst>
                                  <p:childTnLst>
                                    <p:set>
                                      <p:cBhvr>
                                        <p:cTn id="12" dur="1" fill="hold">
                                          <p:stCondLst>
                                            <p:cond delay="0"/>
                                          </p:stCondLst>
                                        </p:cTn>
                                        <p:tgtEl>
                                          <p:spTgt spid="8"/>
                                        </p:tgtEl>
                                        <p:attrNameLst>
                                          <p:attrName>style.visibility</p:attrName>
                                        </p:attrNameLst>
                                      </p:cBhvr>
                                      <p:to>
                                        <p:strVal val="visible"/>
                                      </p:to>
                                    </p:set>
                                    <p:animEffect transition="in" filter="blinds(vertical)">
                                      <p:cBhvr>
                                        <p:cTn id="13" dur="5000"/>
                                        <p:tgtEl>
                                          <p:spTgt spid="8"/>
                                        </p:tgtEl>
                                      </p:cBhvr>
                                    </p:animEffect>
                                  </p:childTnLst>
                                </p:cTn>
                              </p:par>
                              <p:par>
                                <p:cTn id="14" presetID="3" presetClass="entr" presetSubtype="5" fill="hold" grpId="0" nodeType="withEffect">
                                  <p:stCondLst>
                                    <p:cond delay="0"/>
                                  </p:stCondLst>
                                  <p:childTnLst>
                                    <p:set>
                                      <p:cBhvr>
                                        <p:cTn id="15" dur="1" fill="hold">
                                          <p:stCondLst>
                                            <p:cond delay="0"/>
                                          </p:stCondLst>
                                        </p:cTn>
                                        <p:tgtEl>
                                          <p:spTgt spid="10"/>
                                        </p:tgtEl>
                                        <p:attrNameLst>
                                          <p:attrName>style.visibility</p:attrName>
                                        </p:attrNameLst>
                                      </p:cBhvr>
                                      <p:to>
                                        <p:strVal val="visible"/>
                                      </p:to>
                                    </p:set>
                                    <p:animEffect transition="in" filter="blinds(vertical)">
                                      <p:cBhvr>
                                        <p:cTn id="16" dur="5000"/>
                                        <p:tgtEl>
                                          <p:spTgt spid="1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animBg="1"/>
      <p:bldP spid="10" grpId="0" animBg="1"/>
    </p:bld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4" name="3 Imagen" descr="061126_ancient_india_city.jpg"/>
          <p:cNvPicPr>
            <a:picLocks noChangeAspect="1"/>
          </p:cNvPicPr>
          <p:nvPr/>
        </p:nvPicPr>
        <p:blipFill>
          <a:blip r:embed="rId2"/>
          <a:stretch>
            <a:fillRect/>
          </a:stretch>
        </p:blipFill>
        <p:spPr>
          <a:xfrm>
            <a:off x="1" y="0"/>
            <a:ext cx="9144000" cy="6858000"/>
          </a:xfrm>
          <a:prstGeom prst="rect">
            <a:avLst/>
          </a:prstGeom>
        </p:spPr>
      </p:pic>
      <p:pic>
        <p:nvPicPr>
          <p:cNvPr id="5" name="4 Imagen" descr="061126_ancient_india_city.jpg"/>
          <p:cNvPicPr>
            <a:picLocks noChangeAspect="1"/>
          </p:cNvPicPr>
          <p:nvPr/>
        </p:nvPicPr>
        <p:blipFill>
          <a:blip r:embed="rId2"/>
          <a:stretch>
            <a:fillRect/>
          </a:stretch>
        </p:blipFill>
        <p:spPr>
          <a:xfrm>
            <a:off x="0" y="0"/>
            <a:ext cx="9144000" cy="6858000"/>
          </a:xfrm>
          <a:prstGeom prst="rect">
            <a:avLst/>
          </a:prstGeom>
        </p:spPr>
      </p:pic>
      <p:sp>
        <p:nvSpPr>
          <p:cNvPr id="6" name="5 Rectángulo"/>
          <p:cNvSpPr/>
          <p:nvPr/>
        </p:nvSpPr>
        <p:spPr>
          <a:xfrm>
            <a:off x="0" y="0"/>
            <a:ext cx="9144000" cy="6858000"/>
          </a:xfrm>
          <a:prstGeom prst="rect">
            <a:avLst/>
          </a:prstGeom>
          <a:solidFill>
            <a:srgbClr val="006600">
              <a:alpha val="69804"/>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advTm="15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1" presetClass="exit" presetSubtype="4" fill="hold" grpId="0" nodeType="withEffect">
                                  <p:stCondLst>
                                    <p:cond delay="0"/>
                                  </p:stCondLst>
                                  <p:childTnLst>
                                    <p:animEffect transition="out" filter="wheel(4)">
                                      <p:cBhvr>
                                        <p:cTn id="6" dur="5000"/>
                                        <p:tgtEl>
                                          <p:spTgt spid="6"/>
                                        </p:tgtEl>
                                      </p:cBhvr>
                                    </p:animEffect>
                                    <p:set>
                                      <p:cBhvr>
                                        <p:cTn id="7" dur="1" fill="hold">
                                          <p:stCondLst>
                                            <p:cond delay="4999"/>
                                          </p:stCondLst>
                                        </p:cTn>
                                        <p:tgtEl>
                                          <p:spTgt spid="6"/>
                                        </p:tgtEl>
                                        <p:attrNameLst>
                                          <p:attrName>style.visibility</p:attrName>
                                        </p:attrNameLst>
                                      </p:cBhvr>
                                      <p:to>
                                        <p:strVal val="hidden"/>
                                      </p:to>
                                    </p:set>
                                  </p:childTnLst>
                                </p:cTn>
                              </p:par>
                              <p:par>
                                <p:cTn id="8" presetID="21" presetClass="exit" presetSubtype="8" fill="hold" nodeType="withEffect">
                                  <p:stCondLst>
                                    <p:cond delay="0"/>
                                  </p:stCondLst>
                                  <p:childTnLst>
                                    <p:animEffect transition="out" filter="wheel(8)">
                                      <p:cBhvr>
                                        <p:cTn id="9" dur="5000"/>
                                        <p:tgtEl>
                                          <p:spTgt spid="5"/>
                                        </p:tgtEl>
                                      </p:cBhvr>
                                    </p:animEffect>
                                    <p:set>
                                      <p:cBhvr>
                                        <p:cTn id="10" dur="1" fill="hold">
                                          <p:stCondLst>
                                            <p:cond delay="4999"/>
                                          </p:stCondLst>
                                        </p:cTn>
                                        <p:tgtEl>
                                          <p:spTgt spid="5"/>
                                        </p:tgtEl>
                                        <p:attrNameLst>
                                          <p:attrName>style.visibility</p:attrName>
                                        </p:attrNameLst>
                                      </p:cBhvr>
                                      <p:to>
                                        <p:strVal val="hidden"/>
                                      </p:to>
                                    </p:set>
                                  </p:childTnLst>
                                </p:cTn>
                              </p:par>
                              <p:par>
                                <p:cTn id="11" presetID="23" presetClass="entr" presetSubtype="16" fill="hold" nodeType="withEffect">
                                  <p:stCondLst>
                                    <p:cond delay="0"/>
                                  </p:stCondLst>
                                  <p:childTnLst>
                                    <p:set>
                                      <p:cBhvr>
                                        <p:cTn id="12" dur="1" fill="hold">
                                          <p:stCondLst>
                                            <p:cond delay="0"/>
                                          </p:stCondLst>
                                        </p:cTn>
                                        <p:tgtEl>
                                          <p:spTgt spid="4"/>
                                        </p:tgtEl>
                                        <p:attrNameLst>
                                          <p:attrName>style.visibility</p:attrName>
                                        </p:attrNameLst>
                                      </p:cBhvr>
                                      <p:to>
                                        <p:strVal val="visible"/>
                                      </p:to>
                                    </p:set>
                                    <p:anim calcmode="lin" valueType="num">
                                      <p:cBhvr>
                                        <p:cTn id="13" dur="5000" fill="hold"/>
                                        <p:tgtEl>
                                          <p:spTgt spid="4"/>
                                        </p:tgtEl>
                                        <p:attrNameLst>
                                          <p:attrName>ppt_w</p:attrName>
                                        </p:attrNameLst>
                                      </p:cBhvr>
                                      <p:tavLst>
                                        <p:tav tm="0">
                                          <p:val>
                                            <p:fltVal val="0"/>
                                          </p:val>
                                        </p:tav>
                                        <p:tav tm="100000">
                                          <p:val>
                                            <p:strVal val="#ppt_w"/>
                                          </p:val>
                                        </p:tav>
                                      </p:tavLst>
                                    </p:anim>
                                    <p:anim calcmode="lin" valueType="num">
                                      <p:cBhvr>
                                        <p:cTn id="14" dur="5000" fill="hold"/>
                                        <p:tgtEl>
                                          <p:spTgt spid="4"/>
                                        </p:tgtEl>
                                        <p:attrNameLst>
                                          <p:attrName>ppt_h</p:attrName>
                                        </p:attrNameLst>
                                      </p:cBhvr>
                                      <p:tavLst>
                                        <p:tav tm="0">
                                          <p:val>
                                            <p:fltVal val="0"/>
                                          </p:val>
                                        </p:tav>
                                        <p:tav tm="100000">
                                          <p:val>
                                            <p:strVal val="#ppt_h"/>
                                          </p:val>
                                        </p:tav>
                                      </p:tavLst>
                                    </p:anim>
                                  </p:childTnLst>
                                </p:cTn>
                              </p:par>
                              <p:par>
                                <p:cTn id="15" presetID="6" presetClass="entr" presetSubtype="32" fill="hold" nodeType="withEffect">
                                  <p:stCondLst>
                                    <p:cond delay="0"/>
                                  </p:stCondLst>
                                  <p:childTnLst>
                                    <p:set>
                                      <p:cBhvr>
                                        <p:cTn id="16" dur="1" fill="hold">
                                          <p:stCondLst>
                                            <p:cond delay="0"/>
                                          </p:stCondLst>
                                        </p:cTn>
                                        <p:tgtEl>
                                          <p:spTgt spid="4"/>
                                        </p:tgtEl>
                                        <p:attrNameLst>
                                          <p:attrName>style.visibility</p:attrName>
                                        </p:attrNameLst>
                                      </p:cBhvr>
                                      <p:to>
                                        <p:strVal val="visible"/>
                                      </p:to>
                                    </p:set>
                                    <p:animEffect transition="in" filter="circle(out)">
                                      <p:cBhvr>
                                        <p:cTn id="17" dur="5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animBg="1"/>
    </p:bldLst>
  </p:timing>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4" name="3 Imagen" descr="6759373767_4fd95ff30a_b.jpg"/>
          <p:cNvPicPr>
            <a:picLocks noChangeAspect="1"/>
          </p:cNvPicPr>
          <p:nvPr/>
        </p:nvPicPr>
        <p:blipFill>
          <a:blip r:embed="rId2"/>
          <a:stretch>
            <a:fillRect/>
          </a:stretch>
        </p:blipFill>
        <p:spPr>
          <a:xfrm>
            <a:off x="0" y="0"/>
            <a:ext cx="9144000" cy="6858000"/>
          </a:xfrm>
          <a:prstGeom prst="rect">
            <a:avLst/>
          </a:prstGeom>
        </p:spPr>
      </p:pic>
      <p:pic>
        <p:nvPicPr>
          <p:cNvPr id="5" name="4 Imagen" descr="6759373767_4fd95ff30a_b.jpg"/>
          <p:cNvPicPr>
            <a:picLocks noChangeAspect="1"/>
          </p:cNvPicPr>
          <p:nvPr/>
        </p:nvPicPr>
        <p:blipFill>
          <a:blip r:embed="rId2"/>
          <a:stretch>
            <a:fillRect/>
          </a:stretch>
        </p:blipFill>
        <p:spPr>
          <a:xfrm>
            <a:off x="0" y="0"/>
            <a:ext cx="9144000" cy="6858000"/>
          </a:xfrm>
          <a:prstGeom prst="rect">
            <a:avLst/>
          </a:prstGeom>
        </p:spPr>
      </p:pic>
      <p:sp>
        <p:nvSpPr>
          <p:cNvPr id="6" name="5 Rectángulo"/>
          <p:cNvSpPr/>
          <p:nvPr/>
        </p:nvSpPr>
        <p:spPr>
          <a:xfrm>
            <a:off x="0" y="0"/>
            <a:ext cx="9144000" cy="6858000"/>
          </a:xfrm>
          <a:prstGeom prst="rect">
            <a:avLst/>
          </a:prstGeom>
          <a:solidFill>
            <a:srgbClr val="0033CC">
              <a:alpha val="69804"/>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advTm="15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6" presetClass="exit" presetSubtype="42" fill="hold" grpId="0" nodeType="withEffect">
                                  <p:stCondLst>
                                    <p:cond delay="0"/>
                                  </p:stCondLst>
                                  <p:childTnLst>
                                    <p:animEffect transition="out" filter="barn(outHorizontal)">
                                      <p:cBhvr>
                                        <p:cTn id="6" dur="5000"/>
                                        <p:tgtEl>
                                          <p:spTgt spid="6"/>
                                        </p:tgtEl>
                                      </p:cBhvr>
                                    </p:animEffect>
                                    <p:set>
                                      <p:cBhvr>
                                        <p:cTn id="7" dur="1" fill="hold">
                                          <p:stCondLst>
                                            <p:cond delay="4999"/>
                                          </p:stCondLst>
                                        </p:cTn>
                                        <p:tgtEl>
                                          <p:spTgt spid="6"/>
                                        </p:tgtEl>
                                        <p:attrNameLst>
                                          <p:attrName>style.visibility</p:attrName>
                                        </p:attrNameLst>
                                      </p:cBhvr>
                                      <p:to>
                                        <p:strVal val="hidden"/>
                                      </p:to>
                                    </p:set>
                                  </p:childTnLst>
                                </p:cTn>
                              </p:par>
                              <p:par>
                                <p:cTn id="8" presetID="16" presetClass="exit" presetSubtype="37" fill="hold" nodeType="withEffect">
                                  <p:stCondLst>
                                    <p:cond delay="0"/>
                                  </p:stCondLst>
                                  <p:childTnLst>
                                    <p:animEffect transition="out" filter="barn(outVertical)">
                                      <p:cBhvr>
                                        <p:cTn id="9" dur="5000"/>
                                        <p:tgtEl>
                                          <p:spTgt spid="5"/>
                                        </p:tgtEl>
                                      </p:cBhvr>
                                    </p:animEffect>
                                    <p:set>
                                      <p:cBhvr>
                                        <p:cTn id="10" dur="1" fill="hold">
                                          <p:stCondLst>
                                            <p:cond delay="4999"/>
                                          </p:stCondLst>
                                        </p:cTn>
                                        <p:tgtEl>
                                          <p:spTgt spid="5"/>
                                        </p:tgtEl>
                                        <p:attrNameLst>
                                          <p:attrName>style.visibility</p:attrName>
                                        </p:attrNameLst>
                                      </p:cBhvr>
                                      <p:to>
                                        <p:strVal val="hidden"/>
                                      </p:to>
                                    </p:set>
                                  </p:childTnLst>
                                </p:cTn>
                              </p:par>
                              <p:par>
                                <p:cTn id="11" presetID="23" presetClass="entr" presetSubtype="16" fill="hold" nodeType="withEffect">
                                  <p:stCondLst>
                                    <p:cond delay="0"/>
                                  </p:stCondLst>
                                  <p:childTnLst>
                                    <p:set>
                                      <p:cBhvr>
                                        <p:cTn id="12" dur="1" fill="hold">
                                          <p:stCondLst>
                                            <p:cond delay="0"/>
                                          </p:stCondLst>
                                        </p:cTn>
                                        <p:tgtEl>
                                          <p:spTgt spid="4"/>
                                        </p:tgtEl>
                                        <p:attrNameLst>
                                          <p:attrName>style.visibility</p:attrName>
                                        </p:attrNameLst>
                                      </p:cBhvr>
                                      <p:to>
                                        <p:strVal val="visible"/>
                                      </p:to>
                                    </p:set>
                                    <p:anim calcmode="lin" valueType="num">
                                      <p:cBhvr>
                                        <p:cTn id="13" dur="5000" fill="hold"/>
                                        <p:tgtEl>
                                          <p:spTgt spid="4"/>
                                        </p:tgtEl>
                                        <p:attrNameLst>
                                          <p:attrName>ppt_w</p:attrName>
                                        </p:attrNameLst>
                                      </p:cBhvr>
                                      <p:tavLst>
                                        <p:tav tm="0">
                                          <p:val>
                                            <p:fltVal val="0"/>
                                          </p:val>
                                        </p:tav>
                                        <p:tav tm="100000">
                                          <p:val>
                                            <p:strVal val="#ppt_w"/>
                                          </p:val>
                                        </p:tav>
                                      </p:tavLst>
                                    </p:anim>
                                    <p:anim calcmode="lin" valueType="num">
                                      <p:cBhvr>
                                        <p:cTn id="14" dur="5000" fill="hold"/>
                                        <p:tgtEl>
                                          <p:spTgt spid="4"/>
                                        </p:tgtEl>
                                        <p:attrNameLst>
                                          <p:attrName>ppt_h</p:attrName>
                                        </p:attrNameLst>
                                      </p:cBhvr>
                                      <p:tavLst>
                                        <p:tav tm="0">
                                          <p:val>
                                            <p:fltVal val="0"/>
                                          </p:val>
                                        </p:tav>
                                        <p:tav tm="100000">
                                          <p:val>
                                            <p:strVal val="#ppt_h"/>
                                          </p:val>
                                        </p:tav>
                                      </p:tavLst>
                                    </p:anim>
                                  </p:childTnLst>
                                </p:cTn>
                              </p:par>
                              <p:par>
                                <p:cTn id="15" presetID="49" presetClass="entr" presetSubtype="0" decel="100000" fill="hold" nodeType="withEffect">
                                  <p:stCondLst>
                                    <p:cond delay="0"/>
                                  </p:stCondLst>
                                  <p:childTnLst>
                                    <p:set>
                                      <p:cBhvr>
                                        <p:cTn id="16" dur="1" fill="hold">
                                          <p:stCondLst>
                                            <p:cond delay="0"/>
                                          </p:stCondLst>
                                        </p:cTn>
                                        <p:tgtEl>
                                          <p:spTgt spid="4"/>
                                        </p:tgtEl>
                                        <p:attrNameLst>
                                          <p:attrName>style.visibility</p:attrName>
                                        </p:attrNameLst>
                                      </p:cBhvr>
                                      <p:to>
                                        <p:strVal val="visible"/>
                                      </p:to>
                                    </p:set>
                                    <p:anim calcmode="lin" valueType="num">
                                      <p:cBhvr>
                                        <p:cTn id="17" dur="5000" fill="hold"/>
                                        <p:tgtEl>
                                          <p:spTgt spid="4"/>
                                        </p:tgtEl>
                                        <p:attrNameLst>
                                          <p:attrName>ppt_w</p:attrName>
                                        </p:attrNameLst>
                                      </p:cBhvr>
                                      <p:tavLst>
                                        <p:tav tm="0">
                                          <p:val>
                                            <p:fltVal val="0"/>
                                          </p:val>
                                        </p:tav>
                                        <p:tav tm="100000">
                                          <p:val>
                                            <p:strVal val="#ppt_w"/>
                                          </p:val>
                                        </p:tav>
                                      </p:tavLst>
                                    </p:anim>
                                    <p:anim calcmode="lin" valueType="num">
                                      <p:cBhvr>
                                        <p:cTn id="18" dur="5000" fill="hold"/>
                                        <p:tgtEl>
                                          <p:spTgt spid="4"/>
                                        </p:tgtEl>
                                        <p:attrNameLst>
                                          <p:attrName>ppt_h</p:attrName>
                                        </p:attrNameLst>
                                      </p:cBhvr>
                                      <p:tavLst>
                                        <p:tav tm="0">
                                          <p:val>
                                            <p:fltVal val="0"/>
                                          </p:val>
                                        </p:tav>
                                        <p:tav tm="100000">
                                          <p:val>
                                            <p:strVal val="#ppt_h"/>
                                          </p:val>
                                        </p:tav>
                                      </p:tavLst>
                                    </p:anim>
                                    <p:anim calcmode="lin" valueType="num">
                                      <p:cBhvr>
                                        <p:cTn id="19" dur="5000" fill="hold"/>
                                        <p:tgtEl>
                                          <p:spTgt spid="4"/>
                                        </p:tgtEl>
                                        <p:attrNameLst>
                                          <p:attrName>style.rotation</p:attrName>
                                        </p:attrNameLst>
                                      </p:cBhvr>
                                      <p:tavLst>
                                        <p:tav tm="0">
                                          <p:val>
                                            <p:fltVal val="360"/>
                                          </p:val>
                                        </p:tav>
                                        <p:tav tm="100000">
                                          <p:val>
                                            <p:fltVal val="0"/>
                                          </p:val>
                                        </p:tav>
                                      </p:tavLst>
                                    </p:anim>
                                    <p:animEffect transition="in" filter="fade">
                                      <p:cBhvr>
                                        <p:cTn id="20" dur="5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animBg="1"/>
    </p:bldLst>
  </p:timing>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4" name="3 Imagen" descr="agra_fort_india.jpg"/>
          <p:cNvPicPr>
            <a:picLocks noChangeAspect="1"/>
          </p:cNvPicPr>
          <p:nvPr/>
        </p:nvPicPr>
        <p:blipFill>
          <a:blip r:embed="rId2"/>
          <a:stretch>
            <a:fillRect/>
          </a:stretch>
        </p:blipFill>
        <p:spPr>
          <a:xfrm>
            <a:off x="0" y="0"/>
            <a:ext cx="9144000" cy="6858000"/>
          </a:xfrm>
          <a:prstGeom prst="rect">
            <a:avLst/>
          </a:prstGeom>
        </p:spPr>
      </p:pic>
      <p:pic>
        <p:nvPicPr>
          <p:cNvPr id="5" name="4 Imagen" descr="agra_fort_india.jpg"/>
          <p:cNvPicPr>
            <a:picLocks noChangeAspect="1"/>
          </p:cNvPicPr>
          <p:nvPr/>
        </p:nvPicPr>
        <p:blipFill>
          <a:blip r:embed="rId2"/>
          <a:stretch>
            <a:fillRect/>
          </a:stretch>
        </p:blipFill>
        <p:spPr>
          <a:xfrm>
            <a:off x="0" y="0"/>
            <a:ext cx="9144000" cy="6858000"/>
          </a:xfrm>
          <a:prstGeom prst="rect">
            <a:avLst/>
          </a:prstGeom>
        </p:spPr>
      </p:pic>
      <p:sp>
        <p:nvSpPr>
          <p:cNvPr id="6" name="5 Rectángulo"/>
          <p:cNvSpPr/>
          <p:nvPr/>
        </p:nvSpPr>
        <p:spPr>
          <a:xfrm>
            <a:off x="0" y="0"/>
            <a:ext cx="9144000" cy="6858000"/>
          </a:xfrm>
          <a:prstGeom prst="rect">
            <a:avLst/>
          </a:prstGeom>
          <a:solidFill>
            <a:srgbClr val="FF3300">
              <a:alpha val="69804"/>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advTm="15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8" presetClass="exit" presetSubtype="32" fill="hold" grpId="0" nodeType="withEffect">
                                  <p:stCondLst>
                                    <p:cond delay="0"/>
                                  </p:stCondLst>
                                  <p:childTnLst>
                                    <p:animEffect transition="out" filter="diamond(out)">
                                      <p:cBhvr>
                                        <p:cTn id="6" dur="5000"/>
                                        <p:tgtEl>
                                          <p:spTgt spid="6"/>
                                        </p:tgtEl>
                                      </p:cBhvr>
                                    </p:animEffect>
                                    <p:set>
                                      <p:cBhvr>
                                        <p:cTn id="7" dur="1" fill="hold">
                                          <p:stCondLst>
                                            <p:cond delay="4999"/>
                                          </p:stCondLst>
                                        </p:cTn>
                                        <p:tgtEl>
                                          <p:spTgt spid="6"/>
                                        </p:tgtEl>
                                        <p:attrNameLst>
                                          <p:attrName>style.visibility</p:attrName>
                                        </p:attrNameLst>
                                      </p:cBhvr>
                                      <p:to>
                                        <p:strVal val="hidden"/>
                                      </p:to>
                                    </p:set>
                                  </p:childTnLst>
                                </p:cTn>
                              </p:par>
                              <p:par>
                                <p:cTn id="8" presetID="20" presetClass="exit" presetSubtype="0" fill="hold" nodeType="withEffect">
                                  <p:stCondLst>
                                    <p:cond delay="0"/>
                                  </p:stCondLst>
                                  <p:childTnLst>
                                    <p:animEffect transition="out" filter="wedge">
                                      <p:cBhvr>
                                        <p:cTn id="9" dur="5000"/>
                                        <p:tgtEl>
                                          <p:spTgt spid="5"/>
                                        </p:tgtEl>
                                      </p:cBhvr>
                                    </p:animEffect>
                                    <p:set>
                                      <p:cBhvr>
                                        <p:cTn id="10" dur="1" fill="hold">
                                          <p:stCondLst>
                                            <p:cond delay="4999"/>
                                          </p:stCondLst>
                                        </p:cTn>
                                        <p:tgtEl>
                                          <p:spTgt spid="5"/>
                                        </p:tgtEl>
                                        <p:attrNameLst>
                                          <p:attrName>style.visibility</p:attrName>
                                        </p:attrNameLst>
                                      </p:cBhvr>
                                      <p:to>
                                        <p:strVal val="hidden"/>
                                      </p:to>
                                    </p:set>
                                  </p:childTnLst>
                                </p:cTn>
                              </p:par>
                              <p:par>
                                <p:cTn id="11" presetID="23" presetClass="entr" presetSubtype="16" fill="hold" nodeType="withEffect">
                                  <p:stCondLst>
                                    <p:cond delay="0"/>
                                  </p:stCondLst>
                                  <p:childTnLst>
                                    <p:set>
                                      <p:cBhvr>
                                        <p:cTn id="12" dur="1" fill="hold">
                                          <p:stCondLst>
                                            <p:cond delay="0"/>
                                          </p:stCondLst>
                                        </p:cTn>
                                        <p:tgtEl>
                                          <p:spTgt spid="4"/>
                                        </p:tgtEl>
                                        <p:attrNameLst>
                                          <p:attrName>style.visibility</p:attrName>
                                        </p:attrNameLst>
                                      </p:cBhvr>
                                      <p:to>
                                        <p:strVal val="visible"/>
                                      </p:to>
                                    </p:set>
                                    <p:anim calcmode="lin" valueType="num">
                                      <p:cBhvr>
                                        <p:cTn id="13" dur="5000" fill="hold"/>
                                        <p:tgtEl>
                                          <p:spTgt spid="4"/>
                                        </p:tgtEl>
                                        <p:attrNameLst>
                                          <p:attrName>ppt_w</p:attrName>
                                        </p:attrNameLst>
                                      </p:cBhvr>
                                      <p:tavLst>
                                        <p:tav tm="0">
                                          <p:val>
                                            <p:fltVal val="0"/>
                                          </p:val>
                                        </p:tav>
                                        <p:tav tm="100000">
                                          <p:val>
                                            <p:strVal val="#ppt_w"/>
                                          </p:val>
                                        </p:tav>
                                      </p:tavLst>
                                    </p:anim>
                                    <p:anim calcmode="lin" valueType="num">
                                      <p:cBhvr>
                                        <p:cTn id="14" dur="5000" fill="hold"/>
                                        <p:tgtEl>
                                          <p:spTgt spid="4"/>
                                        </p:tgtEl>
                                        <p:attrNameLst>
                                          <p:attrName>ppt_h</p:attrName>
                                        </p:attrNameLst>
                                      </p:cBhvr>
                                      <p:tavLst>
                                        <p:tav tm="0">
                                          <p:val>
                                            <p:fltVal val="0"/>
                                          </p:val>
                                        </p:tav>
                                        <p:tav tm="100000">
                                          <p:val>
                                            <p:strVal val="#ppt_h"/>
                                          </p:val>
                                        </p:tav>
                                      </p:tavLst>
                                    </p:anim>
                                  </p:childTnLst>
                                </p:cTn>
                              </p:par>
                              <p:par>
                                <p:cTn id="15" presetID="3" presetClass="entr" presetSubtype="5" fill="hold" nodeType="withEffect">
                                  <p:stCondLst>
                                    <p:cond delay="0"/>
                                  </p:stCondLst>
                                  <p:childTnLst>
                                    <p:set>
                                      <p:cBhvr>
                                        <p:cTn id="16" dur="1" fill="hold">
                                          <p:stCondLst>
                                            <p:cond delay="0"/>
                                          </p:stCondLst>
                                        </p:cTn>
                                        <p:tgtEl>
                                          <p:spTgt spid="4"/>
                                        </p:tgtEl>
                                        <p:attrNameLst>
                                          <p:attrName>style.visibility</p:attrName>
                                        </p:attrNameLst>
                                      </p:cBhvr>
                                      <p:to>
                                        <p:strVal val="visible"/>
                                      </p:to>
                                    </p:set>
                                    <p:animEffect transition="in" filter="blinds(vertical)">
                                      <p:cBhvr>
                                        <p:cTn id="17" dur="5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animBg="1"/>
    </p:bldLst>
  </p:timing>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a:xfrm>
            <a:off x="0" y="0"/>
            <a:ext cx="9144000" cy="6858000"/>
          </a:xfrm>
        </p:spPr>
        <p:txBody>
          <a:bodyPr/>
          <a:lstStyle/>
          <a:p>
            <a:endParaRPr lang="es-ES" dirty="0"/>
          </a:p>
        </p:txBody>
      </p:sp>
      <p:sp>
        <p:nvSpPr>
          <p:cNvPr id="3" name="2 Marcador de contenido"/>
          <p:cNvSpPr>
            <a:spLocks noGrp="1"/>
          </p:cNvSpPr>
          <p:nvPr>
            <p:ph idx="1"/>
          </p:nvPr>
        </p:nvSpPr>
        <p:spPr>
          <a:xfrm>
            <a:off x="0" y="0"/>
            <a:ext cx="9144000" cy="6858000"/>
          </a:xfrm>
          <a:blipFill dpi="0" rotWithShape="1">
            <a:blip r:embed="rId3"/>
            <a:srcRect/>
            <a:tile tx="0" ty="0" sx="100000" sy="100000" flip="none" algn="tl"/>
          </a:blipFill>
          <a:ln>
            <a:solidFill>
              <a:schemeClr val="tx1"/>
            </a:solidFill>
          </a:ln>
          <a:scene3d>
            <a:camera prst="orthographicFront"/>
            <a:lightRig rig="threePt" dir="t"/>
          </a:scene3d>
          <a:sp3d>
            <a:bevelT w="412750" h="596900"/>
          </a:sp3d>
        </p:spPr>
        <p:txBody>
          <a:bodyPr/>
          <a:lstStyle/>
          <a:p>
            <a:endParaRPr lang="es-ES" dirty="0"/>
          </a:p>
        </p:txBody>
      </p:sp>
      <p:sp>
        <p:nvSpPr>
          <p:cNvPr id="4" name="3 Rectángulo redondeado"/>
          <p:cNvSpPr/>
          <p:nvPr/>
        </p:nvSpPr>
        <p:spPr>
          <a:xfrm>
            <a:off x="642910" y="571480"/>
            <a:ext cx="8001056" cy="5643602"/>
          </a:xfrm>
          <a:prstGeom prst="roundRect">
            <a:avLst/>
          </a:prstGeom>
          <a:solidFill>
            <a:schemeClr val="tx1"/>
          </a:solidFill>
          <a:ln>
            <a:solidFill>
              <a:schemeClr val="bg1"/>
            </a:solidFill>
          </a:ln>
          <a:scene3d>
            <a:camera prst="orthographicFront"/>
            <a:lightRig rig="threePt" dir="t"/>
          </a:scene3d>
          <a:sp3d>
            <a:bevelT w="508000" h="628650"/>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5" name="4 CuadroTexto"/>
          <p:cNvSpPr txBox="1"/>
          <p:nvPr/>
        </p:nvSpPr>
        <p:spPr>
          <a:xfrm>
            <a:off x="928662" y="785794"/>
            <a:ext cx="7358114" cy="5262979"/>
          </a:xfrm>
          <a:prstGeom prst="rect">
            <a:avLst/>
          </a:prstGeom>
          <a:noFill/>
        </p:spPr>
        <p:txBody>
          <a:bodyPr wrap="square" rtlCol="0">
            <a:spAutoFit/>
          </a:bodyPr>
          <a:lstStyle/>
          <a:p>
            <a:r>
              <a:rPr lang="es-ES" sz="2400" dirty="0" smtClean="0">
                <a:solidFill>
                  <a:schemeClr val="bg1"/>
                </a:solidFill>
              </a:rPr>
              <a:t>La tasa de alfabetización de la India es de 64,8% (53,7% en mujeres y 75,3 % en hombres). El estado de Kerala tiene la mayor tasa de alfabetización con un 91%, mientras que Bihar  tiene la más baja con sólo un 47%. El índice de masculinidad en India es de 944 mujeres por cada 1000 hombres. La edad promedio es de 24,9 años, mientras la tasa de crecimiento demográfico es de 1,38% anual: cada año se presentan 22.01 nacimientos por cada 1.000 personas. Según la Organización Mundial de la Salud , cada año mueren 900.000 indios por beber agua en mal estado e inhalar aire contaminado. La Malaria es endémica en India. Hay unos 60 médicos por cada 100.000 personas en India.</a:t>
            </a:r>
            <a:r>
              <a:rPr lang="es-ES" sz="2400" baseline="30000" dirty="0" smtClean="0">
                <a:solidFill>
                  <a:schemeClr val="bg1"/>
                </a:solidFill>
              </a:rPr>
              <a:t>.</a:t>
            </a:r>
            <a:endParaRPr lang="es-ES" sz="2400" dirty="0" smtClean="0">
              <a:solidFill>
                <a:schemeClr val="bg1"/>
              </a:solidFill>
            </a:endParaRPr>
          </a:p>
          <a:p>
            <a:endParaRPr lang="es-ES" sz="2400" dirty="0">
              <a:solidFill>
                <a:schemeClr val="bg1"/>
              </a:solidFill>
            </a:endParaRPr>
          </a:p>
        </p:txBody>
      </p:sp>
    </p:spTree>
  </p:cSld>
  <p:clrMapOvr>
    <a:masterClrMapping/>
  </p:clrMapOvr>
  <p:transition advTm="35000">
    <p:sndAc>
      <p:stSnd>
        <p:snd r:embed="rId2" name="1 - Dil teri deewangi mein,hundú.wav"/>
      </p:stSnd>
    </p:sndAc>
  </p:transition>
  <p:timing>
    <p:tnLst>
      <p:par>
        <p:cTn id="1" dur="indefinite" restart="never" nodeType="tmRoot"/>
      </p:par>
    </p:tnLst>
  </p:timing>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4" name="3 Imagen" descr="Amritsar%20Golden%20temple.jpg"/>
          <p:cNvPicPr>
            <a:picLocks noChangeAspect="1"/>
          </p:cNvPicPr>
          <p:nvPr/>
        </p:nvPicPr>
        <p:blipFill>
          <a:blip r:embed="rId2"/>
          <a:stretch>
            <a:fillRect/>
          </a:stretch>
        </p:blipFill>
        <p:spPr>
          <a:xfrm>
            <a:off x="0" y="0"/>
            <a:ext cx="9144000" cy="6858000"/>
          </a:xfrm>
          <a:prstGeom prst="rect">
            <a:avLst/>
          </a:prstGeom>
        </p:spPr>
      </p:pic>
      <p:pic>
        <p:nvPicPr>
          <p:cNvPr id="5" name="4 Imagen" descr="Amritsar%20Golden%20temple.jpg"/>
          <p:cNvPicPr>
            <a:picLocks noChangeAspect="1"/>
          </p:cNvPicPr>
          <p:nvPr/>
        </p:nvPicPr>
        <p:blipFill>
          <a:blip r:embed="rId2"/>
          <a:stretch>
            <a:fillRect/>
          </a:stretch>
        </p:blipFill>
        <p:spPr>
          <a:xfrm>
            <a:off x="0" y="0"/>
            <a:ext cx="9144000" cy="6858000"/>
          </a:xfrm>
          <a:prstGeom prst="rect">
            <a:avLst/>
          </a:prstGeom>
        </p:spPr>
      </p:pic>
      <p:sp>
        <p:nvSpPr>
          <p:cNvPr id="6" name="5 Rectángulo"/>
          <p:cNvSpPr/>
          <p:nvPr/>
        </p:nvSpPr>
        <p:spPr>
          <a:xfrm>
            <a:off x="0" y="0"/>
            <a:ext cx="9144000" cy="6858000"/>
          </a:xfrm>
          <a:prstGeom prst="rect">
            <a:avLst/>
          </a:prstGeom>
          <a:solidFill>
            <a:srgbClr val="0033CC">
              <a:alpha val="69804"/>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advTm="15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3" presetClass="exit" presetSubtype="32" fill="hold" grpId="0" nodeType="withEffect">
                                  <p:stCondLst>
                                    <p:cond delay="0"/>
                                  </p:stCondLst>
                                  <p:childTnLst>
                                    <p:animEffect transition="out" filter="plus(out)">
                                      <p:cBhvr>
                                        <p:cTn id="6" dur="5000"/>
                                        <p:tgtEl>
                                          <p:spTgt spid="6"/>
                                        </p:tgtEl>
                                      </p:cBhvr>
                                    </p:animEffect>
                                    <p:set>
                                      <p:cBhvr>
                                        <p:cTn id="7" dur="1" fill="hold">
                                          <p:stCondLst>
                                            <p:cond delay="4999"/>
                                          </p:stCondLst>
                                        </p:cTn>
                                        <p:tgtEl>
                                          <p:spTgt spid="6"/>
                                        </p:tgtEl>
                                        <p:attrNameLst>
                                          <p:attrName>style.visibility</p:attrName>
                                        </p:attrNameLst>
                                      </p:cBhvr>
                                      <p:to>
                                        <p:strVal val="hidden"/>
                                      </p:to>
                                    </p:set>
                                  </p:childTnLst>
                                </p:cTn>
                              </p:par>
                              <p:par>
                                <p:cTn id="8" presetID="13" presetClass="exit" presetSubtype="32" fill="hold" nodeType="withEffect">
                                  <p:stCondLst>
                                    <p:cond delay="0"/>
                                  </p:stCondLst>
                                  <p:childTnLst>
                                    <p:animEffect transition="out" filter="plus(out)">
                                      <p:cBhvr>
                                        <p:cTn id="9" dur="8000"/>
                                        <p:tgtEl>
                                          <p:spTgt spid="5"/>
                                        </p:tgtEl>
                                      </p:cBhvr>
                                    </p:animEffect>
                                    <p:set>
                                      <p:cBhvr>
                                        <p:cTn id="10" dur="1" fill="hold">
                                          <p:stCondLst>
                                            <p:cond delay="7999"/>
                                          </p:stCondLst>
                                        </p:cTn>
                                        <p:tgtEl>
                                          <p:spTgt spid="5"/>
                                        </p:tgtEl>
                                        <p:attrNameLst>
                                          <p:attrName>style.visibility</p:attrName>
                                        </p:attrNameLst>
                                      </p:cBhvr>
                                      <p:to>
                                        <p:strVal val="hidden"/>
                                      </p:to>
                                    </p:set>
                                  </p:childTnLst>
                                </p:cTn>
                              </p:par>
                              <p:par>
                                <p:cTn id="11" presetID="23" presetClass="entr" presetSubtype="16" fill="hold" nodeType="withEffect">
                                  <p:stCondLst>
                                    <p:cond delay="0"/>
                                  </p:stCondLst>
                                  <p:childTnLst>
                                    <p:set>
                                      <p:cBhvr>
                                        <p:cTn id="12" dur="1" fill="hold">
                                          <p:stCondLst>
                                            <p:cond delay="0"/>
                                          </p:stCondLst>
                                        </p:cTn>
                                        <p:tgtEl>
                                          <p:spTgt spid="4"/>
                                        </p:tgtEl>
                                        <p:attrNameLst>
                                          <p:attrName>style.visibility</p:attrName>
                                        </p:attrNameLst>
                                      </p:cBhvr>
                                      <p:to>
                                        <p:strVal val="visible"/>
                                      </p:to>
                                    </p:set>
                                    <p:anim calcmode="lin" valueType="num">
                                      <p:cBhvr>
                                        <p:cTn id="13" dur="5000" fill="hold"/>
                                        <p:tgtEl>
                                          <p:spTgt spid="4"/>
                                        </p:tgtEl>
                                        <p:attrNameLst>
                                          <p:attrName>ppt_w</p:attrName>
                                        </p:attrNameLst>
                                      </p:cBhvr>
                                      <p:tavLst>
                                        <p:tav tm="0">
                                          <p:val>
                                            <p:fltVal val="0"/>
                                          </p:val>
                                        </p:tav>
                                        <p:tav tm="100000">
                                          <p:val>
                                            <p:strVal val="#ppt_w"/>
                                          </p:val>
                                        </p:tav>
                                      </p:tavLst>
                                    </p:anim>
                                    <p:anim calcmode="lin" valueType="num">
                                      <p:cBhvr>
                                        <p:cTn id="14" dur="5000" fill="hold"/>
                                        <p:tgtEl>
                                          <p:spTgt spid="4"/>
                                        </p:tgtEl>
                                        <p:attrNameLst>
                                          <p:attrName>ppt_h</p:attrName>
                                        </p:attrNameLst>
                                      </p:cBhvr>
                                      <p:tavLst>
                                        <p:tav tm="0">
                                          <p:val>
                                            <p:fltVal val="0"/>
                                          </p:val>
                                        </p:tav>
                                        <p:tav tm="100000">
                                          <p:val>
                                            <p:strVal val="#ppt_h"/>
                                          </p:val>
                                        </p:tav>
                                      </p:tavLst>
                                    </p:anim>
                                  </p:childTnLst>
                                </p:cTn>
                              </p:par>
                              <p:par>
                                <p:cTn id="15" presetID="5" presetClass="entr" presetSubtype="10" fill="hold" nodeType="withEffect">
                                  <p:stCondLst>
                                    <p:cond delay="0"/>
                                  </p:stCondLst>
                                  <p:childTnLst>
                                    <p:set>
                                      <p:cBhvr>
                                        <p:cTn id="16" dur="1" fill="hold">
                                          <p:stCondLst>
                                            <p:cond delay="0"/>
                                          </p:stCondLst>
                                        </p:cTn>
                                        <p:tgtEl>
                                          <p:spTgt spid="4"/>
                                        </p:tgtEl>
                                        <p:attrNameLst>
                                          <p:attrName>style.visibility</p:attrName>
                                        </p:attrNameLst>
                                      </p:cBhvr>
                                      <p:to>
                                        <p:strVal val="visible"/>
                                      </p:to>
                                    </p:set>
                                    <p:animEffect transition="in" filter="checkerboard(across)">
                                      <p:cBhvr>
                                        <p:cTn id="17" dur="5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animBg="1"/>
    </p:bldLst>
  </p:timing>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4" name="3 Imagen" descr="fog-taj-mahal.jpg"/>
          <p:cNvPicPr>
            <a:picLocks noChangeAspect="1"/>
          </p:cNvPicPr>
          <p:nvPr/>
        </p:nvPicPr>
        <p:blipFill>
          <a:blip r:embed="rId2"/>
          <a:stretch>
            <a:fillRect/>
          </a:stretch>
        </p:blipFill>
        <p:spPr>
          <a:xfrm>
            <a:off x="0" y="0"/>
            <a:ext cx="9144000" cy="6858000"/>
          </a:xfrm>
          <a:prstGeom prst="rect">
            <a:avLst/>
          </a:prstGeom>
        </p:spPr>
      </p:pic>
      <p:pic>
        <p:nvPicPr>
          <p:cNvPr id="5" name="4 Imagen" descr="fog-taj-mahal.jpg"/>
          <p:cNvPicPr>
            <a:picLocks noChangeAspect="1"/>
          </p:cNvPicPr>
          <p:nvPr/>
        </p:nvPicPr>
        <p:blipFill>
          <a:blip r:embed="rId2"/>
          <a:stretch>
            <a:fillRect/>
          </a:stretch>
        </p:blipFill>
        <p:spPr>
          <a:xfrm>
            <a:off x="0" y="0"/>
            <a:ext cx="9144000" cy="6858000"/>
          </a:xfrm>
          <a:prstGeom prst="rect">
            <a:avLst/>
          </a:prstGeom>
        </p:spPr>
      </p:pic>
      <p:sp>
        <p:nvSpPr>
          <p:cNvPr id="6" name="5 Rectángulo"/>
          <p:cNvSpPr/>
          <p:nvPr/>
        </p:nvSpPr>
        <p:spPr>
          <a:xfrm>
            <a:off x="0" y="0"/>
            <a:ext cx="9144000" cy="6858000"/>
          </a:xfrm>
          <a:prstGeom prst="rect">
            <a:avLst/>
          </a:prstGeom>
          <a:solidFill>
            <a:schemeClr val="accent4">
              <a:lumMod val="75000"/>
              <a:alpha val="69804"/>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advTm="15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 presetClass="exit" presetSubtype="32" fill="hold" grpId="0" nodeType="withEffect">
                                  <p:stCondLst>
                                    <p:cond delay="0"/>
                                  </p:stCondLst>
                                  <p:childTnLst>
                                    <p:animEffect transition="out" filter="box(out)">
                                      <p:cBhvr>
                                        <p:cTn id="6" dur="5000"/>
                                        <p:tgtEl>
                                          <p:spTgt spid="6"/>
                                        </p:tgtEl>
                                      </p:cBhvr>
                                    </p:animEffect>
                                    <p:set>
                                      <p:cBhvr>
                                        <p:cTn id="7" dur="1" fill="hold">
                                          <p:stCondLst>
                                            <p:cond delay="4999"/>
                                          </p:stCondLst>
                                        </p:cTn>
                                        <p:tgtEl>
                                          <p:spTgt spid="6"/>
                                        </p:tgtEl>
                                        <p:attrNameLst>
                                          <p:attrName>style.visibility</p:attrName>
                                        </p:attrNameLst>
                                      </p:cBhvr>
                                      <p:to>
                                        <p:strVal val="hidden"/>
                                      </p:to>
                                    </p:set>
                                  </p:childTnLst>
                                </p:cTn>
                              </p:par>
                              <p:par>
                                <p:cTn id="8" presetID="13" presetClass="exit" presetSubtype="32" fill="hold" nodeType="withEffect">
                                  <p:stCondLst>
                                    <p:cond delay="0"/>
                                  </p:stCondLst>
                                  <p:childTnLst>
                                    <p:animEffect transition="out" filter="plus(out)">
                                      <p:cBhvr>
                                        <p:cTn id="9" dur="5000"/>
                                        <p:tgtEl>
                                          <p:spTgt spid="5"/>
                                        </p:tgtEl>
                                      </p:cBhvr>
                                    </p:animEffect>
                                    <p:set>
                                      <p:cBhvr>
                                        <p:cTn id="10" dur="1" fill="hold">
                                          <p:stCondLst>
                                            <p:cond delay="4999"/>
                                          </p:stCondLst>
                                        </p:cTn>
                                        <p:tgtEl>
                                          <p:spTgt spid="5"/>
                                        </p:tgtEl>
                                        <p:attrNameLst>
                                          <p:attrName>style.visibility</p:attrName>
                                        </p:attrNameLst>
                                      </p:cBhvr>
                                      <p:to>
                                        <p:strVal val="hidden"/>
                                      </p:to>
                                    </p:set>
                                  </p:childTnLst>
                                </p:cTn>
                              </p:par>
                              <p:par>
                                <p:cTn id="11" presetID="23" presetClass="entr" presetSubtype="16" fill="hold" nodeType="withEffect">
                                  <p:stCondLst>
                                    <p:cond delay="0"/>
                                  </p:stCondLst>
                                  <p:childTnLst>
                                    <p:set>
                                      <p:cBhvr>
                                        <p:cTn id="12" dur="1" fill="hold">
                                          <p:stCondLst>
                                            <p:cond delay="0"/>
                                          </p:stCondLst>
                                        </p:cTn>
                                        <p:tgtEl>
                                          <p:spTgt spid="4"/>
                                        </p:tgtEl>
                                        <p:attrNameLst>
                                          <p:attrName>style.visibility</p:attrName>
                                        </p:attrNameLst>
                                      </p:cBhvr>
                                      <p:to>
                                        <p:strVal val="visible"/>
                                      </p:to>
                                    </p:set>
                                    <p:anim calcmode="lin" valueType="num">
                                      <p:cBhvr>
                                        <p:cTn id="13" dur="5000" fill="hold"/>
                                        <p:tgtEl>
                                          <p:spTgt spid="4"/>
                                        </p:tgtEl>
                                        <p:attrNameLst>
                                          <p:attrName>ppt_w</p:attrName>
                                        </p:attrNameLst>
                                      </p:cBhvr>
                                      <p:tavLst>
                                        <p:tav tm="0">
                                          <p:val>
                                            <p:fltVal val="0"/>
                                          </p:val>
                                        </p:tav>
                                        <p:tav tm="100000">
                                          <p:val>
                                            <p:strVal val="#ppt_w"/>
                                          </p:val>
                                        </p:tav>
                                      </p:tavLst>
                                    </p:anim>
                                    <p:anim calcmode="lin" valueType="num">
                                      <p:cBhvr>
                                        <p:cTn id="14" dur="5000" fill="hold"/>
                                        <p:tgtEl>
                                          <p:spTgt spid="4"/>
                                        </p:tgtEl>
                                        <p:attrNameLst>
                                          <p:attrName>ppt_h</p:attrName>
                                        </p:attrNameLst>
                                      </p:cBhvr>
                                      <p:tavLst>
                                        <p:tav tm="0">
                                          <p:val>
                                            <p:fltVal val="0"/>
                                          </p:val>
                                        </p:tav>
                                        <p:tav tm="100000">
                                          <p:val>
                                            <p:strVal val="#ppt_h"/>
                                          </p:val>
                                        </p:tav>
                                      </p:tavLst>
                                    </p:anim>
                                  </p:childTnLst>
                                </p:cTn>
                              </p:par>
                              <p:par>
                                <p:cTn id="15" presetID="3" presetClass="entr" presetSubtype="10" fill="hold" nodeType="withEffect">
                                  <p:stCondLst>
                                    <p:cond delay="0"/>
                                  </p:stCondLst>
                                  <p:childTnLst>
                                    <p:set>
                                      <p:cBhvr>
                                        <p:cTn id="16" dur="1" fill="hold">
                                          <p:stCondLst>
                                            <p:cond delay="0"/>
                                          </p:stCondLst>
                                        </p:cTn>
                                        <p:tgtEl>
                                          <p:spTgt spid="4"/>
                                        </p:tgtEl>
                                        <p:attrNameLst>
                                          <p:attrName>style.visibility</p:attrName>
                                        </p:attrNameLst>
                                      </p:cBhvr>
                                      <p:to>
                                        <p:strVal val="visible"/>
                                      </p:to>
                                    </p:set>
                                    <p:animEffect transition="in" filter="blinds(horizontal)">
                                      <p:cBhvr>
                                        <p:cTn id="17" dur="5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animBg="1"/>
    </p:bldLst>
  </p:timing>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a:xfrm>
            <a:off x="0" y="0"/>
            <a:ext cx="9144000" cy="6858000"/>
          </a:xfrm>
        </p:spPr>
        <p:txBody>
          <a:bodyPr/>
          <a:lstStyle/>
          <a:p>
            <a:endParaRPr lang="es-ES" dirty="0"/>
          </a:p>
        </p:txBody>
      </p:sp>
      <p:sp>
        <p:nvSpPr>
          <p:cNvPr id="3" name="2 Marcador de contenido"/>
          <p:cNvSpPr>
            <a:spLocks noGrp="1"/>
          </p:cNvSpPr>
          <p:nvPr>
            <p:ph idx="1"/>
          </p:nvPr>
        </p:nvSpPr>
        <p:spPr>
          <a:xfrm>
            <a:off x="0" y="0"/>
            <a:ext cx="9144000" cy="6858000"/>
          </a:xfrm>
          <a:blipFill dpi="0" rotWithShape="1">
            <a:blip r:embed="rId2"/>
            <a:srcRect/>
            <a:tile tx="0" ty="0" sx="100000" sy="100000" flip="none" algn="tl"/>
          </a:blipFill>
          <a:ln>
            <a:solidFill>
              <a:schemeClr val="tx1"/>
            </a:solidFill>
          </a:ln>
          <a:scene3d>
            <a:camera prst="orthographicFront"/>
            <a:lightRig rig="threePt" dir="t"/>
          </a:scene3d>
          <a:sp3d>
            <a:bevelT w="412750" h="596900"/>
          </a:sp3d>
        </p:spPr>
        <p:txBody>
          <a:bodyPr/>
          <a:lstStyle/>
          <a:p>
            <a:endParaRPr lang="es-ES" dirty="0"/>
          </a:p>
        </p:txBody>
      </p:sp>
      <p:sp>
        <p:nvSpPr>
          <p:cNvPr id="4" name="3 Rectángulo redondeado"/>
          <p:cNvSpPr/>
          <p:nvPr/>
        </p:nvSpPr>
        <p:spPr>
          <a:xfrm>
            <a:off x="642910" y="571480"/>
            <a:ext cx="8001056" cy="5643602"/>
          </a:xfrm>
          <a:prstGeom prst="roundRect">
            <a:avLst/>
          </a:prstGeom>
          <a:solidFill>
            <a:schemeClr val="tx1"/>
          </a:solidFill>
          <a:ln>
            <a:solidFill>
              <a:schemeClr val="bg1"/>
            </a:solidFill>
          </a:ln>
          <a:scene3d>
            <a:camera prst="orthographicFront"/>
            <a:lightRig rig="threePt" dir="t"/>
          </a:scene3d>
          <a:sp3d>
            <a:bevelT w="508000" h="628650"/>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5" name="4 CuadroTexto"/>
          <p:cNvSpPr txBox="1"/>
          <p:nvPr/>
        </p:nvSpPr>
        <p:spPr>
          <a:xfrm>
            <a:off x="1214414" y="1643050"/>
            <a:ext cx="6929485" cy="3416320"/>
          </a:xfrm>
          <a:prstGeom prst="rect">
            <a:avLst/>
          </a:prstGeom>
          <a:noFill/>
        </p:spPr>
        <p:txBody>
          <a:bodyPr wrap="square" rtlCol="0">
            <a:spAutoFit/>
          </a:bodyPr>
          <a:lstStyle/>
          <a:p>
            <a:r>
              <a:rPr lang="es-ES" sz="2400" dirty="0" smtClean="0">
                <a:solidFill>
                  <a:schemeClr val="bg1"/>
                </a:solidFill>
              </a:rPr>
              <a:t>La India es la segunda entidad geográfica con mayor diversidad cultural, lingüística y genética del mundo, después del continente africano. India es hogar de dos grandes familias </a:t>
            </a:r>
            <a:r>
              <a:rPr lang="es-ES" sz="2400" dirty="0" err="1" smtClean="0">
                <a:solidFill>
                  <a:schemeClr val="bg1"/>
                </a:solidFill>
              </a:rPr>
              <a:t>linguísticas</a:t>
            </a:r>
            <a:r>
              <a:rPr lang="es-ES" sz="2400" dirty="0" smtClean="0">
                <a:solidFill>
                  <a:schemeClr val="bg1"/>
                </a:solidFill>
              </a:rPr>
              <a:t> : indo-aria- (hablado por aproximadamente el 74 % de la población) y la drávida (hablado por aproximadamente el 24 %). Otras lenguas habladas en India provienen de las familias lingüísticas </a:t>
            </a:r>
            <a:r>
              <a:rPr lang="es-ES" sz="2400" dirty="0" err="1" smtClean="0">
                <a:solidFill>
                  <a:schemeClr val="bg1"/>
                </a:solidFill>
              </a:rPr>
              <a:t>austroasiáticas</a:t>
            </a:r>
            <a:r>
              <a:rPr lang="es-ES" sz="2400" dirty="0" smtClean="0">
                <a:solidFill>
                  <a:schemeClr val="bg1"/>
                </a:solidFill>
              </a:rPr>
              <a:t>  y tibetano-birmanas</a:t>
            </a:r>
            <a:endParaRPr lang="es-ES" sz="2400" dirty="0">
              <a:solidFill>
                <a:schemeClr val="bg1"/>
              </a:solidFill>
            </a:endParaRPr>
          </a:p>
        </p:txBody>
      </p:sp>
    </p:spTree>
  </p:cSld>
  <p:clrMapOvr>
    <a:masterClrMapping/>
  </p:clrMapOvr>
  <p:transition advTm="30000"/>
  <p:timing>
    <p:tnLst>
      <p:par>
        <p:cTn id="1" dur="indefinite" restart="never" nodeType="tmRoot"/>
      </p:par>
    </p:tnLst>
  </p:timing>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4" name="3 Imagen" descr="fuertedeagra.jpg"/>
          <p:cNvPicPr>
            <a:picLocks noChangeAspect="1"/>
          </p:cNvPicPr>
          <p:nvPr/>
        </p:nvPicPr>
        <p:blipFill>
          <a:blip r:embed="rId2"/>
          <a:stretch>
            <a:fillRect/>
          </a:stretch>
        </p:blipFill>
        <p:spPr>
          <a:xfrm>
            <a:off x="0" y="0"/>
            <a:ext cx="9144000" cy="6858000"/>
          </a:xfrm>
          <a:prstGeom prst="rect">
            <a:avLst/>
          </a:prstGeom>
        </p:spPr>
      </p:pic>
      <p:pic>
        <p:nvPicPr>
          <p:cNvPr id="5" name="4 Imagen" descr="fuertedeagra.jpg"/>
          <p:cNvPicPr>
            <a:picLocks noChangeAspect="1"/>
          </p:cNvPicPr>
          <p:nvPr/>
        </p:nvPicPr>
        <p:blipFill>
          <a:blip r:embed="rId2"/>
          <a:stretch>
            <a:fillRect/>
          </a:stretch>
        </p:blipFill>
        <p:spPr>
          <a:xfrm>
            <a:off x="0" y="0"/>
            <a:ext cx="9144000" cy="6858000"/>
          </a:xfrm>
          <a:prstGeom prst="rect">
            <a:avLst/>
          </a:prstGeom>
        </p:spPr>
      </p:pic>
      <p:sp>
        <p:nvSpPr>
          <p:cNvPr id="6" name="5 Rectángulo"/>
          <p:cNvSpPr/>
          <p:nvPr/>
        </p:nvSpPr>
        <p:spPr>
          <a:xfrm>
            <a:off x="0" y="0"/>
            <a:ext cx="9144000" cy="6858000"/>
          </a:xfrm>
          <a:prstGeom prst="rect">
            <a:avLst/>
          </a:prstGeom>
          <a:solidFill>
            <a:schemeClr val="tx1">
              <a:lumMod val="75000"/>
              <a:alpha val="69804"/>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advTm="15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8" presetClass="exit" presetSubtype="32" fill="hold" grpId="0" nodeType="withEffect">
                                  <p:stCondLst>
                                    <p:cond delay="0"/>
                                  </p:stCondLst>
                                  <p:childTnLst>
                                    <p:animEffect transition="out" filter="diamond(out)">
                                      <p:cBhvr>
                                        <p:cTn id="6" dur="5000"/>
                                        <p:tgtEl>
                                          <p:spTgt spid="6"/>
                                        </p:tgtEl>
                                      </p:cBhvr>
                                    </p:animEffect>
                                    <p:set>
                                      <p:cBhvr>
                                        <p:cTn id="7" dur="1" fill="hold">
                                          <p:stCondLst>
                                            <p:cond delay="4999"/>
                                          </p:stCondLst>
                                        </p:cTn>
                                        <p:tgtEl>
                                          <p:spTgt spid="6"/>
                                        </p:tgtEl>
                                        <p:attrNameLst>
                                          <p:attrName>style.visibility</p:attrName>
                                        </p:attrNameLst>
                                      </p:cBhvr>
                                      <p:to>
                                        <p:strVal val="hidden"/>
                                      </p:to>
                                    </p:set>
                                  </p:childTnLst>
                                </p:cTn>
                              </p:par>
                              <p:par>
                                <p:cTn id="8" presetID="5" presetClass="exit" presetSubtype="5" fill="hold" nodeType="withEffect">
                                  <p:stCondLst>
                                    <p:cond delay="0"/>
                                  </p:stCondLst>
                                  <p:childTnLst>
                                    <p:animEffect transition="out" filter="checkerboard(down)">
                                      <p:cBhvr>
                                        <p:cTn id="9" dur="5000"/>
                                        <p:tgtEl>
                                          <p:spTgt spid="5"/>
                                        </p:tgtEl>
                                      </p:cBhvr>
                                    </p:animEffect>
                                    <p:set>
                                      <p:cBhvr>
                                        <p:cTn id="10" dur="1" fill="hold">
                                          <p:stCondLst>
                                            <p:cond delay="4999"/>
                                          </p:stCondLst>
                                        </p:cTn>
                                        <p:tgtEl>
                                          <p:spTgt spid="5"/>
                                        </p:tgtEl>
                                        <p:attrNameLst>
                                          <p:attrName>style.visibility</p:attrName>
                                        </p:attrNameLst>
                                      </p:cBhvr>
                                      <p:to>
                                        <p:strVal val="hidden"/>
                                      </p:to>
                                    </p:set>
                                  </p:childTnLst>
                                </p:cTn>
                              </p:par>
                              <p:par>
                                <p:cTn id="11" presetID="23" presetClass="entr" presetSubtype="16" fill="hold" nodeType="withEffect">
                                  <p:stCondLst>
                                    <p:cond delay="0"/>
                                  </p:stCondLst>
                                  <p:childTnLst>
                                    <p:set>
                                      <p:cBhvr>
                                        <p:cTn id="12" dur="1" fill="hold">
                                          <p:stCondLst>
                                            <p:cond delay="0"/>
                                          </p:stCondLst>
                                        </p:cTn>
                                        <p:tgtEl>
                                          <p:spTgt spid="4"/>
                                        </p:tgtEl>
                                        <p:attrNameLst>
                                          <p:attrName>style.visibility</p:attrName>
                                        </p:attrNameLst>
                                      </p:cBhvr>
                                      <p:to>
                                        <p:strVal val="visible"/>
                                      </p:to>
                                    </p:set>
                                    <p:anim calcmode="lin" valueType="num">
                                      <p:cBhvr>
                                        <p:cTn id="13" dur="5000" fill="hold"/>
                                        <p:tgtEl>
                                          <p:spTgt spid="4"/>
                                        </p:tgtEl>
                                        <p:attrNameLst>
                                          <p:attrName>ppt_w</p:attrName>
                                        </p:attrNameLst>
                                      </p:cBhvr>
                                      <p:tavLst>
                                        <p:tav tm="0">
                                          <p:val>
                                            <p:fltVal val="0"/>
                                          </p:val>
                                        </p:tav>
                                        <p:tav tm="100000">
                                          <p:val>
                                            <p:strVal val="#ppt_w"/>
                                          </p:val>
                                        </p:tav>
                                      </p:tavLst>
                                    </p:anim>
                                    <p:anim calcmode="lin" valueType="num">
                                      <p:cBhvr>
                                        <p:cTn id="14" dur="5000" fill="hold"/>
                                        <p:tgtEl>
                                          <p:spTgt spid="4"/>
                                        </p:tgtEl>
                                        <p:attrNameLst>
                                          <p:attrName>ppt_h</p:attrName>
                                        </p:attrNameLst>
                                      </p:cBhvr>
                                      <p:tavLst>
                                        <p:tav tm="0">
                                          <p:val>
                                            <p:fltVal val="0"/>
                                          </p:val>
                                        </p:tav>
                                        <p:tav tm="100000">
                                          <p:val>
                                            <p:strVal val="#ppt_h"/>
                                          </p:val>
                                        </p:tav>
                                      </p:tavLst>
                                    </p:anim>
                                  </p:childTnLst>
                                </p:cTn>
                              </p:par>
                              <p:par>
                                <p:cTn id="15" presetID="8" presetClass="entr" presetSubtype="32" fill="hold" nodeType="withEffect">
                                  <p:stCondLst>
                                    <p:cond delay="0"/>
                                  </p:stCondLst>
                                  <p:childTnLst>
                                    <p:set>
                                      <p:cBhvr>
                                        <p:cTn id="16" dur="1" fill="hold">
                                          <p:stCondLst>
                                            <p:cond delay="0"/>
                                          </p:stCondLst>
                                        </p:cTn>
                                        <p:tgtEl>
                                          <p:spTgt spid="4"/>
                                        </p:tgtEl>
                                        <p:attrNameLst>
                                          <p:attrName>style.visibility</p:attrName>
                                        </p:attrNameLst>
                                      </p:cBhvr>
                                      <p:to>
                                        <p:strVal val="visible"/>
                                      </p:to>
                                    </p:set>
                                    <p:animEffect transition="in" filter="diamond(out)">
                                      <p:cBhvr>
                                        <p:cTn id="17" dur="5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animBg="1"/>
    </p:bldLst>
  </p:timing>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4" name="3 Imagen" descr="hop0i.jpg"/>
          <p:cNvPicPr>
            <a:picLocks noChangeAspect="1"/>
          </p:cNvPicPr>
          <p:nvPr/>
        </p:nvPicPr>
        <p:blipFill>
          <a:blip r:embed="rId2"/>
          <a:stretch>
            <a:fillRect/>
          </a:stretch>
        </p:blipFill>
        <p:spPr>
          <a:xfrm>
            <a:off x="0" y="0"/>
            <a:ext cx="9144000" cy="6858000"/>
          </a:xfrm>
          <a:prstGeom prst="rect">
            <a:avLst/>
          </a:prstGeom>
        </p:spPr>
      </p:pic>
      <p:pic>
        <p:nvPicPr>
          <p:cNvPr id="5" name="4 Imagen" descr="hop0i.jpg"/>
          <p:cNvPicPr>
            <a:picLocks noChangeAspect="1"/>
          </p:cNvPicPr>
          <p:nvPr/>
        </p:nvPicPr>
        <p:blipFill>
          <a:blip r:embed="rId2"/>
          <a:stretch>
            <a:fillRect/>
          </a:stretch>
        </p:blipFill>
        <p:spPr>
          <a:xfrm>
            <a:off x="0" y="0"/>
            <a:ext cx="9144000" cy="6858000"/>
          </a:xfrm>
          <a:prstGeom prst="rect">
            <a:avLst/>
          </a:prstGeom>
        </p:spPr>
      </p:pic>
      <p:sp>
        <p:nvSpPr>
          <p:cNvPr id="6" name="5 Rectángulo"/>
          <p:cNvSpPr/>
          <p:nvPr/>
        </p:nvSpPr>
        <p:spPr>
          <a:xfrm>
            <a:off x="0" y="0"/>
            <a:ext cx="9144000" cy="6858000"/>
          </a:xfrm>
          <a:prstGeom prst="rect">
            <a:avLst/>
          </a:prstGeom>
          <a:solidFill>
            <a:srgbClr val="FF3300">
              <a:alpha val="69804"/>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advTm="15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0" presetClass="exit" presetSubtype="0" fill="hold" grpId="1" nodeType="withEffect">
                                  <p:stCondLst>
                                    <p:cond delay="0"/>
                                  </p:stCondLst>
                                  <p:childTnLst>
                                    <p:animEffect transition="out" filter="wedge">
                                      <p:cBhvr>
                                        <p:cTn id="6" dur="5000"/>
                                        <p:tgtEl>
                                          <p:spTgt spid="6"/>
                                        </p:tgtEl>
                                      </p:cBhvr>
                                    </p:animEffect>
                                    <p:set>
                                      <p:cBhvr>
                                        <p:cTn id="7" dur="1" fill="hold">
                                          <p:stCondLst>
                                            <p:cond delay="4999"/>
                                          </p:stCondLst>
                                        </p:cTn>
                                        <p:tgtEl>
                                          <p:spTgt spid="6"/>
                                        </p:tgtEl>
                                        <p:attrNameLst>
                                          <p:attrName>style.visibility</p:attrName>
                                        </p:attrNameLst>
                                      </p:cBhvr>
                                      <p:to>
                                        <p:strVal val="hidden"/>
                                      </p:to>
                                    </p:set>
                                  </p:childTnLst>
                                </p:cTn>
                              </p:par>
                              <p:par>
                                <p:cTn id="8" presetID="20" presetClass="exit" presetSubtype="0" fill="hold" nodeType="withEffect">
                                  <p:stCondLst>
                                    <p:cond delay="0"/>
                                  </p:stCondLst>
                                  <p:childTnLst>
                                    <p:animEffect transition="out" filter="wedge">
                                      <p:cBhvr>
                                        <p:cTn id="9" dur="8000"/>
                                        <p:tgtEl>
                                          <p:spTgt spid="5"/>
                                        </p:tgtEl>
                                      </p:cBhvr>
                                    </p:animEffect>
                                    <p:set>
                                      <p:cBhvr>
                                        <p:cTn id="10" dur="1" fill="hold">
                                          <p:stCondLst>
                                            <p:cond delay="7999"/>
                                          </p:stCondLst>
                                        </p:cTn>
                                        <p:tgtEl>
                                          <p:spTgt spid="5"/>
                                        </p:tgtEl>
                                        <p:attrNameLst>
                                          <p:attrName>style.visibility</p:attrName>
                                        </p:attrNameLst>
                                      </p:cBhvr>
                                      <p:to>
                                        <p:strVal val="hidden"/>
                                      </p:to>
                                    </p:set>
                                  </p:childTnLst>
                                </p:cTn>
                              </p:par>
                              <p:par>
                                <p:cTn id="11" presetID="23" presetClass="entr" presetSubtype="16" fill="hold" nodeType="withEffect">
                                  <p:stCondLst>
                                    <p:cond delay="0"/>
                                  </p:stCondLst>
                                  <p:childTnLst>
                                    <p:set>
                                      <p:cBhvr>
                                        <p:cTn id="12" dur="1" fill="hold">
                                          <p:stCondLst>
                                            <p:cond delay="0"/>
                                          </p:stCondLst>
                                        </p:cTn>
                                        <p:tgtEl>
                                          <p:spTgt spid="4"/>
                                        </p:tgtEl>
                                        <p:attrNameLst>
                                          <p:attrName>style.visibility</p:attrName>
                                        </p:attrNameLst>
                                      </p:cBhvr>
                                      <p:to>
                                        <p:strVal val="visible"/>
                                      </p:to>
                                    </p:set>
                                    <p:anim calcmode="lin" valueType="num">
                                      <p:cBhvr>
                                        <p:cTn id="13" dur="5000" fill="hold"/>
                                        <p:tgtEl>
                                          <p:spTgt spid="4"/>
                                        </p:tgtEl>
                                        <p:attrNameLst>
                                          <p:attrName>ppt_w</p:attrName>
                                        </p:attrNameLst>
                                      </p:cBhvr>
                                      <p:tavLst>
                                        <p:tav tm="0">
                                          <p:val>
                                            <p:fltVal val="0"/>
                                          </p:val>
                                        </p:tav>
                                        <p:tav tm="100000">
                                          <p:val>
                                            <p:strVal val="#ppt_w"/>
                                          </p:val>
                                        </p:tav>
                                      </p:tavLst>
                                    </p:anim>
                                    <p:anim calcmode="lin" valueType="num">
                                      <p:cBhvr>
                                        <p:cTn id="14" dur="5000" fill="hold"/>
                                        <p:tgtEl>
                                          <p:spTgt spid="4"/>
                                        </p:tgtEl>
                                        <p:attrNameLst>
                                          <p:attrName>ppt_h</p:attrName>
                                        </p:attrNameLst>
                                      </p:cBhvr>
                                      <p:tavLst>
                                        <p:tav tm="0">
                                          <p:val>
                                            <p:fltVal val="0"/>
                                          </p:val>
                                        </p:tav>
                                        <p:tav tm="100000">
                                          <p:val>
                                            <p:strVal val="#ppt_h"/>
                                          </p:val>
                                        </p:tav>
                                      </p:tavLst>
                                    </p:anim>
                                  </p:childTnLst>
                                </p:cTn>
                              </p:par>
                              <p:par>
                                <p:cTn id="15" presetID="16" presetClass="entr" presetSubtype="37" fill="hold" nodeType="withEffect">
                                  <p:stCondLst>
                                    <p:cond delay="0"/>
                                  </p:stCondLst>
                                  <p:childTnLst>
                                    <p:set>
                                      <p:cBhvr>
                                        <p:cTn id="16" dur="1" fill="hold">
                                          <p:stCondLst>
                                            <p:cond delay="0"/>
                                          </p:stCondLst>
                                        </p:cTn>
                                        <p:tgtEl>
                                          <p:spTgt spid="4"/>
                                        </p:tgtEl>
                                        <p:attrNameLst>
                                          <p:attrName>style.visibility</p:attrName>
                                        </p:attrNameLst>
                                      </p:cBhvr>
                                      <p:to>
                                        <p:strVal val="visible"/>
                                      </p:to>
                                    </p:set>
                                    <p:animEffect transition="in" filter="barn(outVertical)">
                                      <p:cBhvr>
                                        <p:cTn id="17" dur="5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1" animBg="1"/>
    </p:bldLst>
  </p:timing>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4" name="3 Imagen" descr="i9oik.jpg"/>
          <p:cNvPicPr>
            <a:picLocks noChangeAspect="1"/>
          </p:cNvPicPr>
          <p:nvPr/>
        </p:nvPicPr>
        <p:blipFill>
          <a:blip r:embed="rId2"/>
          <a:stretch>
            <a:fillRect/>
          </a:stretch>
        </p:blipFill>
        <p:spPr>
          <a:xfrm>
            <a:off x="0" y="0"/>
            <a:ext cx="9144000" cy="6858000"/>
          </a:xfrm>
          <a:prstGeom prst="rect">
            <a:avLst/>
          </a:prstGeom>
        </p:spPr>
      </p:pic>
      <p:pic>
        <p:nvPicPr>
          <p:cNvPr id="5" name="4 Imagen" descr="i9oik.jpg"/>
          <p:cNvPicPr>
            <a:picLocks noChangeAspect="1"/>
          </p:cNvPicPr>
          <p:nvPr/>
        </p:nvPicPr>
        <p:blipFill>
          <a:blip r:embed="rId2"/>
          <a:stretch>
            <a:fillRect/>
          </a:stretch>
        </p:blipFill>
        <p:spPr>
          <a:xfrm>
            <a:off x="0" y="0"/>
            <a:ext cx="9144000" cy="6858000"/>
          </a:xfrm>
          <a:prstGeom prst="rect">
            <a:avLst/>
          </a:prstGeom>
        </p:spPr>
      </p:pic>
      <p:sp>
        <p:nvSpPr>
          <p:cNvPr id="6" name="5 Rectángulo"/>
          <p:cNvSpPr/>
          <p:nvPr/>
        </p:nvSpPr>
        <p:spPr>
          <a:xfrm>
            <a:off x="0" y="0"/>
            <a:ext cx="9144000" cy="6858000"/>
          </a:xfrm>
          <a:prstGeom prst="rect">
            <a:avLst/>
          </a:prstGeom>
          <a:solidFill>
            <a:srgbClr val="0033CC">
              <a:alpha val="69804"/>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advTm="15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3" presetClass="exit" presetSubtype="32" fill="hold" grpId="0" nodeType="withEffect">
                                  <p:stCondLst>
                                    <p:cond delay="0"/>
                                  </p:stCondLst>
                                  <p:childTnLst>
                                    <p:animEffect transition="out" filter="plus(out)">
                                      <p:cBhvr>
                                        <p:cTn id="6" dur="5000"/>
                                        <p:tgtEl>
                                          <p:spTgt spid="6"/>
                                        </p:tgtEl>
                                      </p:cBhvr>
                                    </p:animEffect>
                                    <p:set>
                                      <p:cBhvr>
                                        <p:cTn id="7" dur="1" fill="hold">
                                          <p:stCondLst>
                                            <p:cond delay="4999"/>
                                          </p:stCondLst>
                                        </p:cTn>
                                        <p:tgtEl>
                                          <p:spTgt spid="6"/>
                                        </p:tgtEl>
                                        <p:attrNameLst>
                                          <p:attrName>style.visibility</p:attrName>
                                        </p:attrNameLst>
                                      </p:cBhvr>
                                      <p:to>
                                        <p:strVal val="hidden"/>
                                      </p:to>
                                    </p:set>
                                  </p:childTnLst>
                                </p:cTn>
                              </p:par>
                              <p:par>
                                <p:cTn id="8" presetID="13" presetClass="exit" presetSubtype="16" fill="hold" nodeType="withEffect">
                                  <p:stCondLst>
                                    <p:cond delay="0"/>
                                  </p:stCondLst>
                                  <p:childTnLst>
                                    <p:animEffect transition="out" filter="plus(in)">
                                      <p:cBhvr>
                                        <p:cTn id="9" dur="5000"/>
                                        <p:tgtEl>
                                          <p:spTgt spid="5"/>
                                        </p:tgtEl>
                                      </p:cBhvr>
                                    </p:animEffect>
                                    <p:set>
                                      <p:cBhvr>
                                        <p:cTn id="10" dur="1" fill="hold">
                                          <p:stCondLst>
                                            <p:cond delay="4999"/>
                                          </p:stCondLst>
                                        </p:cTn>
                                        <p:tgtEl>
                                          <p:spTgt spid="5"/>
                                        </p:tgtEl>
                                        <p:attrNameLst>
                                          <p:attrName>style.visibility</p:attrName>
                                        </p:attrNameLst>
                                      </p:cBhvr>
                                      <p:to>
                                        <p:strVal val="hidden"/>
                                      </p:to>
                                    </p:set>
                                  </p:childTnLst>
                                </p:cTn>
                              </p:par>
                              <p:par>
                                <p:cTn id="11" presetID="23" presetClass="entr" presetSubtype="16" fill="hold" nodeType="withEffect">
                                  <p:stCondLst>
                                    <p:cond delay="0"/>
                                  </p:stCondLst>
                                  <p:childTnLst>
                                    <p:set>
                                      <p:cBhvr>
                                        <p:cTn id="12" dur="1" fill="hold">
                                          <p:stCondLst>
                                            <p:cond delay="0"/>
                                          </p:stCondLst>
                                        </p:cTn>
                                        <p:tgtEl>
                                          <p:spTgt spid="4"/>
                                        </p:tgtEl>
                                        <p:attrNameLst>
                                          <p:attrName>style.visibility</p:attrName>
                                        </p:attrNameLst>
                                      </p:cBhvr>
                                      <p:to>
                                        <p:strVal val="visible"/>
                                      </p:to>
                                    </p:set>
                                    <p:anim calcmode="lin" valueType="num">
                                      <p:cBhvr>
                                        <p:cTn id="13" dur="5000" fill="hold"/>
                                        <p:tgtEl>
                                          <p:spTgt spid="4"/>
                                        </p:tgtEl>
                                        <p:attrNameLst>
                                          <p:attrName>ppt_w</p:attrName>
                                        </p:attrNameLst>
                                      </p:cBhvr>
                                      <p:tavLst>
                                        <p:tav tm="0">
                                          <p:val>
                                            <p:fltVal val="0"/>
                                          </p:val>
                                        </p:tav>
                                        <p:tav tm="100000">
                                          <p:val>
                                            <p:strVal val="#ppt_w"/>
                                          </p:val>
                                        </p:tav>
                                      </p:tavLst>
                                    </p:anim>
                                    <p:anim calcmode="lin" valueType="num">
                                      <p:cBhvr>
                                        <p:cTn id="14" dur="5000" fill="hold"/>
                                        <p:tgtEl>
                                          <p:spTgt spid="4"/>
                                        </p:tgtEl>
                                        <p:attrNameLst>
                                          <p:attrName>ppt_h</p:attrName>
                                        </p:attrNameLst>
                                      </p:cBhvr>
                                      <p:tavLst>
                                        <p:tav tm="0">
                                          <p:val>
                                            <p:fltVal val="0"/>
                                          </p:val>
                                        </p:tav>
                                        <p:tav tm="100000">
                                          <p:val>
                                            <p:strVal val="#ppt_h"/>
                                          </p:val>
                                        </p:tav>
                                      </p:tavLst>
                                    </p:anim>
                                  </p:childTnLst>
                                </p:cTn>
                              </p:par>
                              <p:par>
                                <p:cTn id="15" presetID="3" presetClass="entr" presetSubtype="5" fill="hold" nodeType="withEffect">
                                  <p:stCondLst>
                                    <p:cond delay="0"/>
                                  </p:stCondLst>
                                  <p:childTnLst>
                                    <p:set>
                                      <p:cBhvr>
                                        <p:cTn id="16" dur="1" fill="hold">
                                          <p:stCondLst>
                                            <p:cond delay="0"/>
                                          </p:stCondLst>
                                        </p:cTn>
                                        <p:tgtEl>
                                          <p:spTgt spid="4"/>
                                        </p:tgtEl>
                                        <p:attrNameLst>
                                          <p:attrName>style.visibility</p:attrName>
                                        </p:attrNameLst>
                                      </p:cBhvr>
                                      <p:to>
                                        <p:strVal val="visible"/>
                                      </p:to>
                                    </p:set>
                                    <p:animEffect transition="in" filter="blinds(vertical)">
                                      <p:cBhvr>
                                        <p:cTn id="17" dur="5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animBg="1"/>
    </p:bldLst>
  </p:timing>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4" name="3 Imagen" descr="red_edifice.jpg"/>
          <p:cNvPicPr>
            <a:picLocks noChangeAspect="1"/>
          </p:cNvPicPr>
          <p:nvPr/>
        </p:nvPicPr>
        <p:blipFill>
          <a:blip r:embed="rId2"/>
          <a:stretch>
            <a:fillRect/>
          </a:stretch>
        </p:blipFill>
        <p:spPr>
          <a:xfrm>
            <a:off x="0" y="0"/>
            <a:ext cx="9144000" cy="6858000"/>
          </a:xfrm>
          <a:prstGeom prst="rect">
            <a:avLst/>
          </a:prstGeom>
        </p:spPr>
      </p:pic>
      <p:pic>
        <p:nvPicPr>
          <p:cNvPr id="5" name="4 Imagen" descr="red_edifice.jpg"/>
          <p:cNvPicPr>
            <a:picLocks noChangeAspect="1"/>
          </p:cNvPicPr>
          <p:nvPr/>
        </p:nvPicPr>
        <p:blipFill>
          <a:blip r:embed="rId2"/>
          <a:stretch>
            <a:fillRect/>
          </a:stretch>
        </p:blipFill>
        <p:spPr>
          <a:xfrm>
            <a:off x="0" y="0"/>
            <a:ext cx="9144000" cy="6858000"/>
          </a:xfrm>
          <a:prstGeom prst="rect">
            <a:avLst/>
          </a:prstGeom>
        </p:spPr>
      </p:pic>
      <p:sp>
        <p:nvSpPr>
          <p:cNvPr id="6" name="5 Rectángulo"/>
          <p:cNvSpPr/>
          <p:nvPr/>
        </p:nvSpPr>
        <p:spPr>
          <a:xfrm>
            <a:off x="0" y="0"/>
            <a:ext cx="9144000" cy="6858000"/>
          </a:xfrm>
          <a:prstGeom prst="rect">
            <a:avLst/>
          </a:prstGeom>
          <a:solidFill>
            <a:schemeClr val="accent2">
              <a:lumMod val="75000"/>
              <a:alpha val="69804"/>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advTm="15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6" presetClass="exit" presetSubtype="37" fill="hold" grpId="1" nodeType="withEffect">
                                  <p:stCondLst>
                                    <p:cond delay="0"/>
                                  </p:stCondLst>
                                  <p:childTnLst>
                                    <p:animEffect transition="out" filter="barn(outVertical)">
                                      <p:cBhvr>
                                        <p:cTn id="6" dur="3000"/>
                                        <p:tgtEl>
                                          <p:spTgt spid="6"/>
                                        </p:tgtEl>
                                      </p:cBhvr>
                                    </p:animEffect>
                                    <p:set>
                                      <p:cBhvr>
                                        <p:cTn id="7" dur="1" fill="hold">
                                          <p:stCondLst>
                                            <p:cond delay="2999"/>
                                          </p:stCondLst>
                                        </p:cTn>
                                        <p:tgtEl>
                                          <p:spTgt spid="6"/>
                                        </p:tgtEl>
                                        <p:attrNameLst>
                                          <p:attrName>style.visibility</p:attrName>
                                        </p:attrNameLst>
                                      </p:cBhvr>
                                      <p:to>
                                        <p:strVal val="hidden"/>
                                      </p:to>
                                    </p:set>
                                  </p:childTnLst>
                                </p:cTn>
                              </p:par>
                              <p:par>
                                <p:cTn id="8" presetID="16" presetClass="exit" presetSubtype="42" fill="hold" nodeType="withEffect">
                                  <p:stCondLst>
                                    <p:cond delay="0"/>
                                  </p:stCondLst>
                                  <p:childTnLst>
                                    <p:animEffect transition="out" filter="barn(outHorizontal)">
                                      <p:cBhvr>
                                        <p:cTn id="9" dur="8000"/>
                                        <p:tgtEl>
                                          <p:spTgt spid="5"/>
                                        </p:tgtEl>
                                      </p:cBhvr>
                                    </p:animEffect>
                                    <p:set>
                                      <p:cBhvr>
                                        <p:cTn id="10" dur="1" fill="hold">
                                          <p:stCondLst>
                                            <p:cond delay="7999"/>
                                          </p:stCondLst>
                                        </p:cTn>
                                        <p:tgtEl>
                                          <p:spTgt spid="5"/>
                                        </p:tgtEl>
                                        <p:attrNameLst>
                                          <p:attrName>style.visibility</p:attrName>
                                        </p:attrNameLst>
                                      </p:cBhvr>
                                      <p:to>
                                        <p:strVal val="hidden"/>
                                      </p:to>
                                    </p:set>
                                  </p:childTnLst>
                                </p:cTn>
                              </p:par>
                              <p:par>
                                <p:cTn id="11" presetID="23" presetClass="entr" presetSubtype="16" fill="hold" nodeType="withEffect">
                                  <p:stCondLst>
                                    <p:cond delay="0"/>
                                  </p:stCondLst>
                                  <p:childTnLst>
                                    <p:set>
                                      <p:cBhvr>
                                        <p:cTn id="12" dur="1" fill="hold">
                                          <p:stCondLst>
                                            <p:cond delay="0"/>
                                          </p:stCondLst>
                                        </p:cTn>
                                        <p:tgtEl>
                                          <p:spTgt spid="4"/>
                                        </p:tgtEl>
                                        <p:attrNameLst>
                                          <p:attrName>style.visibility</p:attrName>
                                        </p:attrNameLst>
                                      </p:cBhvr>
                                      <p:to>
                                        <p:strVal val="visible"/>
                                      </p:to>
                                    </p:set>
                                    <p:anim calcmode="lin" valueType="num">
                                      <p:cBhvr>
                                        <p:cTn id="13" dur="5000" fill="hold"/>
                                        <p:tgtEl>
                                          <p:spTgt spid="4"/>
                                        </p:tgtEl>
                                        <p:attrNameLst>
                                          <p:attrName>ppt_w</p:attrName>
                                        </p:attrNameLst>
                                      </p:cBhvr>
                                      <p:tavLst>
                                        <p:tav tm="0">
                                          <p:val>
                                            <p:fltVal val="0"/>
                                          </p:val>
                                        </p:tav>
                                        <p:tav tm="100000">
                                          <p:val>
                                            <p:strVal val="#ppt_w"/>
                                          </p:val>
                                        </p:tav>
                                      </p:tavLst>
                                    </p:anim>
                                    <p:anim calcmode="lin" valueType="num">
                                      <p:cBhvr>
                                        <p:cTn id="14" dur="5000" fill="hold"/>
                                        <p:tgtEl>
                                          <p:spTgt spid="4"/>
                                        </p:tgtEl>
                                        <p:attrNameLst>
                                          <p:attrName>ppt_h</p:attrName>
                                        </p:attrNameLst>
                                      </p:cBhvr>
                                      <p:tavLst>
                                        <p:tav tm="0">
                                          <p:val>
                                            <p:fltVal val="0"/>
                                          </p:val>
                                        </p:tav>
                                        <p:tav tm="100000">
                                          <p:val>
                                            <p:strVal val="#ppt_h"/>
                                          </p:val>
                                        </p:tav>
                                      </p:tavLst>
                                    </p:anim>
                                  </p:childTnLst>
                                </p:cTn>
                              </p:par>
                              <p:par>
                                <p:cTn id="15" presetID="8" presetClass="entr" presetSubtype="32" fill="hold" nodeType="withEffect">
                                  <p:stCondLst>
                                    <p:cond delay="0"/>
                                  </p:stCondLst>
                                  <p:childTnLst>
                                    <p:set>
                                      <p:cBhvr>
                                        <p:cTn id="16" dur="1" fill="hold">
                                          <p:stCondLst>
                                            <p:cond delay="0"/>
                                          </p:stCondLst>
                                        </p:cTn>
                                        <p:tgtEl>
                                          <p:spTgt spid="4"/>
                                        </p:tgtEl>
                                        <p:attrNameLst>
                                          <p:attrName>style.visibility</p:attrName>
                                        </p:attrNameLst>
                                      </p:cBhvr>
                                      <p:to>
                                        <p:strVal val="visible"/>
                                      </p:to>
                                    </p:set>
                                    <p:animEffect transition="in" filter="diamond(out)">
                                      <p:cBhvr>
                                        <p:cTn id="17" dur="5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1" animBg="1"/>
    </p:bldLst>
  </p:timing>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a:xfrm>
            <a:off x="0" y="0"/>
            <a:ext cx="9144000" cy="6858000"/>
          </a:xfrm>
        </p:spPr>
        <p:txBody>
          <a:bodyPr/>
          <a:lstStyle/>
          <a:p>
            <a:endParaRPr lang="es-ES" dirty="0"/>
          </a:p>
        </p:txBody>
      </p:sp>
      <p:sp>
        <p:nvSpPr>
          <p:cNvPr id="3" name="2 Marcador de contenido"/>
          <p:cNvSpPr>
            <a:spLocks noGrp="1"/>
          </p:cNvSpPr>
          <p:nvPr>
            <p:ph idx="1"/>
          </p:nvPr>
        </p:nvSpPr>
        <p:spPr>
          <a:xfrm>
            <a:off x="0" y="0"/>
            <a:ext cx="9144000" cy="6858000"/>
          </a:xfrm>
          <a:blipFill dpi="0" rotWithShape="1">
            <a:blip r:embed="rId2"/>
            <a:srcRect/>
            <a:tile tx="0" ty="0" sx="100000" sy="100000" flip="none" algn="tl"/>
          </a:blipFill>
          <a:ln>
            <a:solidFill>
              <a:schemeClr val="tx1"/>
            </a:solidFill>
          </a:ln>
          <a:scene3d>
            <a:camera prst="orthographicFront"/>
            <a:lightRig rig="threePt" dir="t"/>
          </a:scene3d>
          <a:sp3d>
            <a:bevelT w="412750" h="596900"/>
          </a:sp3d>
        </p:spPr>
        <p:txBody>
          <a:bodyPr/>
          <a:lstStyle/>
          <a:p>
            <a:endParaRPr lang="es-ES" dirty="0"/>
          </a:p>
        </p:txBody>
      </p:sp>
      <p:sp>
        <p:nvSpPr>
          <p:cNvPr id="4" name="3 Rectángulo redondeado"/>
          <p:cNvSpPr/>
          <p:nvPr/>
        </p:nvSpPr>
        <p:spPr>
          <a:xfrm>
            <a:off x="642910" y="571480"/>
            <a:ext cx="8001056" cy="5643602"/>
          </a:xfrm>
          <a:prstGeom prst="roundRect">
            <a:avLst/>
          </a:prstGeom>
          <a:solidFill>
            <a:schemeClr val="tx1"/>
          </a:solidFill>
          <a:ln>
            <a:solidFill>
              <a:schemeClr val="bg1"/>
            </a:solidFill>
          </a:ln>
          <a:scene3d>
            <a:camera prst="orthographicFront"/>
            <a:lightRig rig="threePt" dir="t"/>
          </a:scene3d>
          <a:sp3d>
            <a:bevelT w="508000" h="628650"/>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5" name="4 CuadroTexto"/>
          <p:cNvSpPr txBox="1"/>
          <p:nvPr/>
        </p:nvSpPr>
        <p:spPr>
          <a:xfrm>
            <a:off x="1000100" y="1428736"/>
            <a:ext cx="7286676" cy="4154984"/>
          </a:xfrm>
          <a:prstGeom prst="rect">
            <a:avLst/>
          </a:prstGeom>
          <a:noFill/>
        </p:spPr>
        <p:txBody>
          <a:bodyPr wrap="square" rtlCol="0">
            <a:spAutoFit/>
          </a:bodyPr>
          <a:lstStyle/>
          <a:p>
            <a:r>
              <a:rPr lang="es-ES" sz="2400" dirty="0" smtClean="0">
                <a:solidFill>
                  <a:schemeClr val="bg1"/>
                </a:solidFill>
              </a:rPr>
              <a:t>El hindi cuenta con el mayor número de hablantes y es la lengua oficial de la república. El inglés se utiliza ampliamente en los negocios y en la administración y tiene el estatus de "idioma oficial subsidiario;" también es importante en la educación, especialmente como un medio para la enseñanza superior. Además, cada estado y territorio de la unión tiene sus propios idiomas oficiales, y la Constitución también reconoce como oficiales otras 21 lenguas que, o bien son habladas por un sector importante de la población, o son parte de la herencia histórica india y son denominadas "lenguas clásicas"</a:t>
            </a:r>
            <a:endParaRPr lang="es-ES" sz="2400" dirty="0">
              <a:solidFill>
                <a:schemeClr val="bg1"/>
              </a:solidFill>
            </a:endParaRPr>
          </a:p>
        </p:txBody>
      </p:sp>
    </p:spTree>
  </p:cSld>
  <p:clrMapOvr>
    <a:masterClrMapping/>
  </p:clrMapOvr>
  <p:transition advTm="30000"/>
  <p:timing>
    <p:tnLst>
      <p:par>
        <p:cTn id="1" dur="indefinite" restart="never" nodeType="tmRoot"/>
      </p:par>
    </p:tnLst>
  </p:timing>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4" name="3 Imagen" descr="in48.jpg"/>
          <p:cNvPicPr>
            <a:picLocks noChangeAspect="1"/>
          </p:cNvPicPr>
          <p:nvPr/>
        </p:nvPicPr>
        <p:blipFill>
          <a:blip r:embed="rId2"/>
          <a:stretch>
            <a:fillRect/>
          </a:stretch>
        </p:blipFill>
        <p:spPr>
          <a:xfrm>
            <a:off x="0" y="0"/>
            <a:ext cx="9144000" cy="6858000"/>
          </a:xfrm>
          <a:prstGeom prst="rect">
            <a:avLst/>
          </a:prstGeom>
        </p:spPr>
      </p:pic>
      <p:pic>
        <p:nvPicPr>
          <p:cNvPr id="6" name="5 Imagen" descr="in48.jpg"/>
          <p:cNvPicPr>
            <a:picLocks noChangeAspect="1"/>
          </p:cNvPicPr>
          <p:nvPr/>
        </p:nvPicPr>
        <p:blipFill>
          <a:blip r:embed="rId2"/>
          <a:stretch>
            <a:fillRect/>
          </a:stretch>
        </p:blipFill>
        <p:spPr>
          <a:xfrm>
            <a:off x="0" y="0"/>
            <a:ext cx="9144000" cy="6858000"/>
          </a:xfrm>
          <a:prstGeom prst="rect">
            <a:avLst/>
          </a:prstGeom>
        </p:spPr>
      </p:pic>
      <p:sp>
        <p:nvSpPr>
          <p:cNvPr id="7" name="6 Rectángulo"/>
          <p:cNvSpPr/>
          <p:nvPr/>
        </p:nvSpPr>
        <p:spPr>
          <a:xfrm>
            <a:off x="0" y="0"/>
            <a:ext cx="9144000" cy="6858000"/>
          </a:xfrm>
          <a:prstGeom prst="rect">
            <a:avLst/>
          </a:prstGeom>
          <a:solidFill>
            <a:schemeClr val="accent5">
              <a:lumMod val="75000"/>
              <a:alpha val="69804"/>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advTm="15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6" presetClass="exit" presetSubtype="42" fill="hold" grpId="0" nodeType="withEffect">
                                  <p:stCondLst>
                                    <p:cond delay="0"/>
                                  </p:stCondLst>
                                  <p:childTnLst>
                                    <p:animEffect transition="out" filter="barn(outHorizontal)">
                                      <p:cBhvr>
                                        <p:cTn id="6" dur="5000"/>
                                        <p:tgtEl>
                                          <p:spTgt spid="7"/>
                                        </p:tgtEl>
                                      </p:cBhvr>
                                    </p:animEffect>
                                    <p:set>
                                      <p:cBhvr>
                                        <p:cTn id="7" dur="1" fill="hold">
                                          <p:stCondLst>
                                            <p:cond delay="4999"/>
                                          </p:stCondLst>
                                        </p:cTn>
                                        <p:tgtEl>
                                          <p:spTgt spid="7"/>
                                        </p:tgtEl>
                                        <p:attrNameLst>
                                          <p:attrName>style.visibility</p:attrName>
                                        </p:attrNameLst>
                                      </p:cBhvr>
                                      <p:to>
                                        <p:strVal val="hidden"/>
                                      </p:to>
                                    </p:set>
                                  </p:childTnLst>
                                </p:cTn>
                              </p:par>
                              <p:par>
                                <p:cTn id="8" presetID="16" presetClass="exit" presetSubtype="37" fill="hold" nodeType="withEffect">
                                  <p:stCondLst>
                                    <p:cond delay="0"/>
                                  </p:stCondLst>
                                  <p:childTnLst>
                                    <p:animEffect transition="out" filter="barn(outVertical)">
                                      <p:cBhvr>
                                        <p:cTn id="9" dur="5000"/>
                                        <p:tgtEl>
                                          <p:spTgt spid="6"/>
                                        </p:tgtEl>
                                      </p:cBhvr>
                                    </p:animEffect>
                                    <p:set>
                                      <p:cBhvr>
                                        <p:cTn id="10" dur="1" fill="hold">
                                          <p:stCondLst>
                                            <p:cond delay="4999"/>
                                          </p:stCondLst>
                                        </p:cTn>
                                        <p:tgtEl>
                                          <p:spTgt spid="6"/>
                                        </p:tgtEl>
                                        <p:attrNameLst>
                                          <p:attrName>style.visibility</p:attrName>
                                        </p:attrNameLst>
                                      </p:cBhvr>
                                      <p:to>
                                        <p:strVal val="hidden"/>
                                      </p:to>
                                    </p:set>
                                  </p:childTnLst>
                                </p:cTn>
                              </p:par>
                              <p:par>
                                <p:cTn id="11" presetID="23" presetClass="entr" presetSubtype="16" fill="hold" nodeType="withEffect">
                                  <p:stCondLst>
                                    <p:cond delay="0"/>
                                  </p:stCondLst>
                                  <p:childTnLst>
                                    <p:set>
                                      <p:cBhvr>
                                        <p:cTn id="12" dur="1" fill="hold">
                                          <p:stCondLst>
                                            <p:cond delay="0"/>
                                          </p:stCondLst>
                                        </p:cTn>
                                        <p:tgtEl>
                                          <p:spTgt spid="4"/>
                                        </p:tgtEl>
                                        <p:attrNameLst>
                                          <p:attrName>style.visibility</p:attrName>
                                        </p:attrNameLst>
                                      </p:cBhvr>
                                      <p:to>
                                        <p:strVal val="visible"/>
                                      </p:to>
                                    </p:set>
                                    <p:anim calcmode="lin" valueType="num">
                                      <p:cBhvr>
                                        <p:cTn id="13" dur="5000" fill="hold"/>
                                        <p:tgtEl>
                                          <p:spTgt spid="4"/>
                                        </p:tgtEl>
                                        <p:attrNameLst>
                                          <p:attrName>ppt_w</p:attrName>
                                        </p:attrNameLst>
                                      </p:cBhvr>
                                      <p:tavLst>
                                        <p:tav tm="0">
                                          <p:val>
                                            <p:fltVal val="0"/>
                                          </p:val>
                                        </p:tav>
                                        <p:tav tm="100000">
                                          <p:val>
                                            <p:strVal val="#ppt_w"/>
                                          </p:val>
                                        </p:tav>
                                      </p:tavLst>
                                    </p:anim>
                                    <p:anim calcmode="lin" valueType="num">
                                      <p:cBhvr>
                                        <p:cTn id="14" dur="5000" fill="hold"/>
                                        <p:tgtEl>
                                          <p:spTgt spid="4"/>
                                        </p:tgtEl>
                                        <p:attrNameLst>
                                          <p:attrName>ppt_h</p:attrName>
                                        </p:attrNameLst>
                                      </p:cBhvr>
                                      <p:tavLst>
                                        <p:tav tm="0">
                                          <p:val>
                                            <p:fltVal val="0"/>
                                          </p:val>
                                        </p:tav>
                                        <p:tav tm="100000">
                                          <p:val>
                                            <p:strVal val="#ppt_h"/>
                                          </p:val>
                                        </p:tav>
                                      </p:tavLst>
                                    </p:anim>
                                  </p:childTnLst>
                                </p:cTn>
                              </p:par>
                              <p:par>
                                <p:cTn id="15" presetID="13" presetClass="entr" presetSubtype="32" fill="hold" nodeType="withEffect">
                                  <p:stCondLst>
                                    <p:cond delay="0"/>
                                  </p:stCondLst>
                                  <p:childTnLst>
                                    <p:set>
                                      <p:cBhvr>
                                        <p:cTn id="16" dur="1" fill="hold">
                                          <p:stCondLst>
                                            <p:cond delay="0"/>
                                          </p:stCondLst>
                                        </p:cTn>
                                        <p:tgtEl>
                                          <p:spTgt spid="4"/>
                                        </p:tgtEl>
                                        <p:attrNameLst>
                                          <p:attrName>style.visibility</p:attrName>
                                        </p:attrNameLst>
                                      </p:cBhvr>
                                      <p:to>
                                        <p:strVal val="visible"/>
                                      </p:to>
                                    </p:set>
                                    <p:animEffect transition="in" filter="plus(out)">
                                      <p:cBhvr>
                                        <p:cTn id="17" dur="5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Lst>
  </p:timing>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4" name="3 Imagen" descr="india-11.jpg"/>
          <p:cNvPicPr>
            <a:picLocks noChangeAspect="1"/>
          </p:cNvPicPr>
          <p:nvPr/>
        </p:nvPicPr>
        <p:blipFill>
          <a:blip r:embed="rId2"/>
          <a:stretch>
            <a:fillRect/>
          </a:stretch>
        </p:blipFill>
        <p:spPr>
          <a:xfrm>
            <a:off x="0" y="0"/>
            <a:ext cx="9144000" cy="6858000"/>
          </a:xfrm>
          <a:prstGeom prst="rect">
            <a:avLst/>
          </a:prstGeom>
        </p:spPr>
      </p:pic>
      <p:pic>
        <p:nvPicPr>
          <p:cNvPr id="5" name="4 Imagen" descr="india-11.jpg"/>
          <p:cNvPicPr>
            <a:picLocks noChangeAspect="1"/>
          </p:cNvPicPr>
          <p:nvPr/>
        </p:nvPicPr>
        <p:blipFill>
          <a:blip r:embed="rId2"/>
          <a:stretch>
            <a:fillRect/>
          </a:stretch>
        </p:blipFill>
        <p:spPr>
          <a:xfrm>
            <a:off x="0" y="0"/>
            <a:ext cx="9144000" cy="6858000"/>
          </a:xfrm>
          <a:prstGeom prst="rect">
            <a:avLst/>
          </a:prstGeom>
        </p:spPr>
      </p:pic>
      <p:sp>
        <p:nvSpPr>
          <p:cNvPr id="6" name="5 Rectángulo"/>
          <p:cNvSpPr/>
          <p:nvPr/>
        </p:nvSpPr>
        <p:spPr>
          <a:xfrm>
            <a:off x="0" y="0"/>
            <a:ext cx="9144000" cy="6858000"/>
          </a:xfrm>
          <a:prstGeom prst="rect">
            <a:avLst/>
          </a:prstGeom>
          <a:solidFill>
            <a:srgbClr val="CC6600">
              <a:alpha val="69804"/>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advTm="15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0" presetClass="exit" presetSubtype="0" fill="hold" grpId="0" nodeType="withEffect">
                                  <p:stCondLst>
                                    <p:cond delay="0"/>
                                  </p:stCondLst>
                                  <p:childTnLst>
                                    <p:animEffect transition="out" filter="wedge">
                                      <p:cBhvr>
                                        <p:cTn id="6" dur="3000"/>
                                        <p:tgtEl>
                                          <p:spTgt spid="6"/>
                                        </p:tgtEl>
                                      </p:cBhvr>
                                    </p:animEffect>
                                    <p:set>
                                      <p:cBhvr>
                                        <p:cTn id="7" dur="1" fill="hold">
                                          <p:stCondLst>
                                            <p:cond delay="2999"/>
                                          </p:stCondLst>
                                        </p:cTn>
                                        <p:tgtEl>
                                          <p:spTgt spid="6"/>
                                        </p:tgtEl>
                                        <p:attrNameLst>
                                          <p:attrName>style.visibility</p:attrName>
                                        </p:attrNameLst>
                                      </p:cBhvr>
                                      <p:to>
                                        <p:strVal val="hidden"/>
                                      </p:to>
                                    </p:set>
                                  </p:childTnLst>
                                </p:cTn>
                              </p:par>
                              <p:par>
                                <p:cTn id="8" presetID="20" presetClass="exit" presetSubtype="0" fill="hold" nodeType="withEffect">
                                  <p:stCondLst>
                                    <p:cond delay="0"/>
                                  </p:stCondLst>
                                  <p:childTnLst>
                                    <p:animEffect transition="out" filter="wedge">
                                      <p:cBhvr>
                                        <p:cTn id="9" dur="5000"/>
                                        <p:tgtEl>
                                          <p:spTgt spid="5"/>
                                        </p:tgtEl>
                                      </p:cBhvr>
                                    </p:animEffect>
                                    <p:set>
                                      <p:cBhvr>
                                        <p:cTn id="10" dur="1" fill="hold">
                                          <p:stCondLst>
                                            <p:cond delay="4999"/>
                                          </p:stCondLst>
                                        </p:cTn>
                                        <p:tgtEl>
                                          <p:spTgt spid="5"/>
                                        </p:tgtEl>
                                        <p:attrNameLst>
                                          <p:attrName>style.visibility</p:attrName>
                                        </p:attrNameLst>
                                      </p:cBhvr>
                                      <p:to>
                                        <p:strVal val="hidden"/>
                                      </p:to>
                                    </p:set>
                                  </p:childTnLst>
                                </p:cTn>
                              </p:par>
                              <p:par>
                                <p:cTn id="11" presetID="23" presetClass="entr" presetSubtype="16" fill="hold" nodeType="withEffect">
                                  <p:stCondLst>
                                    <p:cond delay="0"/>
                                  </p:stCondLst>
                                  <p:childTnLst>
                                    <p:set>
                                      <p:cBhvr>
                                        <p:cTn id="12" dur="1" fill="hold">
                                          <p:stCondLst>
                                            <p:cond delay="0"/>
                                          </p:stCondLst>
                                        </p:cTn>
                                        <p:tgtEl>
                                          <p:spTgt spid="4"/>
                                        </p:tgtEl>
                                        <p:attrNameLst>
                                          <p:attrName>style.visibility</p:attrName>
                                        </p:attrNameLst>
                                      </p:cBhvr>
                                      <p:to>
                                        <p:strVal val="visible"/>
                                      </p:to>
                                    </p:set>
                                    <p:anim calcmode="lin" valueType="num">
                                      <p:cBhvr>
                                        <p:cTn id="13" dur="5000" fill="hold"/>
                                        <p:tgtEl>
                                          <p:spTgt spid="4"/>
                                        </p:tgtEl>
                                        <p:attrNameLst>
                                          <p:attrName>ppt_w</p:attrName>
                                        </p:attrNameLst>
                                      </p:cBhvr>
                                      <p:tavLst>
                                        <p:tav tm="0">
                                          <p:val>
                                            <p:fltVal val="0"/>
                                          </p:val>
                                        </p:tav>
                                        <p:tav tm="100000">
                                          <p:val>
                                            <p:strVal val="#ppt_w"/>
                                          </p:val>
                                        </p:tav>
                                      </p:tavLst>
                                    </p:anim>
                                    <p:anim calcmode="lin" valueType="num">
                                      <p:cBhvr>
                                        <p:cTn id="14" dur="5000" fill="hold"/>
                                        <p:tgtEl>
                                          <p:spTgt spid="4"/>
                                        </p:tgtEl>
                                        <p:attrNameLst>
                                          <p:attrName>ppt_h</p:attrName>
                                        </p:attrNameLst>
                                      </p:cBhvr>
                                      <p:tavLst>
                                        <p:tav tm="0">
                                          <p:val>
                                            <p:fltVal val="0"/>
                                          </p:val>
                                        </p:tav>
                                        <p:tav tm="100000">
                                          <p:val>
                                            <p:strVal val="#ppt_h"/>
                                          </p:val>
                                        </p:tav>
                                      </p:tavLst>
                                    </p:anim>
                                  </p:childTnLst>
                                </p:cTn>
                              </p:par>
                              <p:par>
                                <p:cTn id="15" presetID="16" presetClass="entr" presetSubtype="37" fill="hold" nodeType="withEffect">
                                  <p:stCondLst>
                                    <p:cond delay="0"/>
                                  </p:stCondLst>
                                  <p:childTnLst>
                                    <p:set>
                                      <p:cBhvr>
                                        <p:cTn id="16" dur="1" fill="hold">
                                          <p:stCondLst>
                                            <p:cond delay="0"/>
                                          </p:stCondLst>
                                        </p:cTn>
                                        <p:tgtEl>
                                          <p:spTgt spid="4"/>
                                        </p:tgtEl>
                                        <p:attrNameLst>
                                          <p:attrName>style.visibility</p:attrName>
                                        </p:attrNameLst>
                                      </p:cBhvr>
                                      <p:to>
                                        <p:strVal val="visible"/>
                                      </p:to>
                                    </p:set>
                                    <p:animEffect transition="in" filter="barn(outVertical)">
                                      <p:cBhvr>
                                        <p:cTn id="17" dur="5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animBg="1"/>
    </p:bldLst>
  </p:timing>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4" name="3 Imagen" descr="KAMA-SUTRA.jpg"/>
          <p:cNvPicPr>
            <a:picLocks noChangeAspect="1"/>
          </p:cNvPicPr>
          <p:nvPr/>
        </p:nvPicPr>
        <p:blipFill>
          <a:blip r:embed="rId2"/>
          <a:stretch>
            <a:fillRect/>
          </a:stretch>
        </p:blipFill>
        <p:spPr>
          <a:xfrm>
            <a:off x="0" y="0"/>
            <a:ext cx="9144000" cy="6858000"/>
          </a:xfrm>
          <a:prstGeom prst="rect">
            <a:avLst/>
          </a:prstGeom>
        </p:spPr>
      </p:pic>
      <p:pic>
        <p:nvPicPr>
          <p:cNvPr id="5" name="4 Imagen" descr="KAMA-SUTRA.jpg"/>
          <p:cNvPicPr>
            <a:picLocks noChangeAspect="1"/>
          </p:cNvPicPr>
          <p:nvPr/>
        </p:nvPicPr>
        <p:blipFill>
          <a:blip r:embed="rId2"/>
          <a:stretch>
            <a:fillRect/>
          </a:stretch>
        </p:blipFill>
        <p:spPr>
          <a:xfrm>
            <a:off x="0" y="0"/>
            <a:ext cx="9144000" cy="6858000"/>
          </a:xfrm>
          <a:prstGeom prst="rect">
            <a:avLst/>
          </a:prstGeom>
        </p:spPr>
      </p:pic>
      <p:sp>
        <p:nvSpPr>
          <p:cNvPr id="6" name="5 Rectángulo"/>
          <p:cNvSpPr/>
          <p:nvPr/>
        </p:nvSpPr>
        <p:spPr>
          <a:xfrm>
            <a:off x="0" y="0"/>
            <a:ext cx="9144000" cy="6858000"/>
          </a:xfrm>
          <a:prstGeom prst="rect">
            <a:avLst/>
          </a:prstGeom>
          <a:solidFill>
            <a:schemeClr val="accent5">
              <a:lumMod val="50000"/>
              <a:alpha val="69804"/>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advTm="15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6" presetClass="exit" presetSubtype="32" fill="hold" grpId="0" nodeType="withEffect">
                                  <p:stCondLst>
                                    <p:cond delay="0"/>
                                  </p:stCondLst>
                                  <p:childTnLst>
                                    <p:animEffect transition="out" filter="circle(out)">
                                      <p:cBhvr>
                                        <p:cTn id="6" dur="5000"/>
                                        <p:tgtEl>
                                          <p:spTgt spid="6"/>
                                        </p:tgtEl>
                                      </p:cBhvr>
                                    </p:animEffect>
                                    <p:set>
                                      <p:cBhvr>
                                        <p:cTn id="7" dur="1" fill="hold">
                                          <p:stCondLst>
                                            <p:cond delay="4999"/>
                                          </p:stCondLst>
                                        </p:cTn>
                                        <p:tgtEl>
                                          <p:spTgt spid="6"/>
                                        </p:tgtEl>
                                        <p:attrNameLst>
                                          <p:attrName>style.visibility</p:attrName>
                                        </p:attrNameLst>
                                      </p:cBhvr>
                                      <p:to>
                                        <p:strVal val="hidden"/>
                                      </p:to>
                                    </p:set>
                                  </p:childTnLst>
                                </p:cTn>
                              </p:par>
                              <p:par>
                                <p:cTn id="8" presetID="6" presetClass="exit" presetSubtype="32" fill="hold" nodeType="withEffect">
                                  <p:stCondLst>
                                    <p:cond delay="0"/>
                                  </p:stCondLst>
                                  <p:childTnLst>
                                    <p:animEffect transition="out" filter="circle(out)">
                                      <p:cBhvr>
                                        <p:cTn id="9" dur="8000"/>
                                        <p:tgtEl>
                                          <p:spTgt spid="5"/>
                                        </p:tgtEl>
                                      </p:cBhvr>
                                    </p:animEffect>
                                    <p:set>
                                      <p:cBhvr>
                                        <p:cTn id="10" dur="1" fill="hold">
                                          <p:stCondLst>
                                            <p:cond delay="7999"/>
                                          </p:stCondLst>
                                        </p:cTn>
                                        <p:tgtEl>
                                          <p:spTgt spid="5"/>
                                        </p:tgtEl>
                                        <p:attrNameLst>
                                          <p:attrName>style.visibility</p:attrName>
                                        </p:attrNameLst>
                                      </p:cBhvr>
                                      <p:to>
                                        <p:strVal val="hidden"/>
                                      </p:to>
                                    </p:set>
                                  </p:childTnLst>
                                </p:cTn>
                              </p:par>
                              <p:par>
                                <p:cTn id="11" presetID="23" presetClass="entr" presetSubtype="16" fill="hold" nodeType="withEffect">
                                  <p:stCondLst>
                                    <p:cond delay="0"/>
                                  </p:stCondLst>
                                  <p:childTnLst>
                                    <p:set>
                                      <p:cBhvr>
                                        <p:cTn id="12" dur="1" fill="hold">
                                          <p:stCondLst>
                                            <p:cond delay="0"/>
                                          </p:stCondLst>
                                        </p:cTn>
                                        <p:tgtEl>
                                          <p:spTgt spid="4"/>
                                        </p:tgtEl>
                                        <p:attrNameLst>
                                          <p:attrName>style.visibility</p:attrName>
                                        </p:attrNameLst>
                                      </p:cBhvr>
                                      <p:to>
                                        <p:strVal val="visible"/>
                                      </p:to>
                                    </p:set>
                                    <p:anim calcmode="lin" valueType="num">
                                      <p:cBhvr>
                                        <p:cTn id="13" dur="5000" fill="hold"/>
                                        <p:tgtEl>
                                          <p:spTgt spid="4"/>
                                        </p:tgtEl>
                                        <p:attrNameLst>
                                          <p:attrName>ppt_w</p:attrName>
                                        </p:attrNameLst>
                                      </p:cBhvr>
                                      <p:tavLst>
                                        <p:tav tm="0">
                                          <p:val>
                                            <p:fltVal val="0"/>
                                          </p:val>
                                        </p:tav>
                                        <p:tav tm="100000">
                                          <p:val>
                                            <p:strVal val="#ppt_w"/>
                                          </p:val>
                                        </p:tav>
                                      </p:tavLst>
                                    </p:anim>
                                    <p:anim calcmode="lin" valueType="num">
                                      <p:cBhvr>
                                        <p:cTn id="14" dur="5000" fill="hold"/>
                                        <p:tgtEl>
                                          <p:spTgt spid="4"/>
                                        </p:tgtEl>
                                        <p:attrNameLst>
                                          <p:attrName>ppt_h</p:attrName>
                                        </p:attrNameLst>
                                      </p:cBhvr>
                                      <p:tavLst>
                                        <p:tav tm="0">
                                          <p:val>
                                            <p:fltVal val="0"/>
                                          </p:val>
                                        </p:tav>
                                        <p:tav tm="100000">
                                          <p:val>
                                            <p:strVal val="#ppt_h"/>
                                          </p:val>
                                        </p:tav>
                                      </p:tavLst>
                                    </p:anim>
                                  </p:childTnLst>
                                </p:cTn>
                              </p:par>
                              <p:par>
                                <p:cTn id="15" presetID="16" presetClass="entr" presetSubtype="42" fill="hold" nodeType="withEffect">
                                  <p:stCondLst>
                                    <p:cond delay="0"/>
                                  </p:stCondLst>
                                  <p:childTnLst>
                                    <p:set>
                                      <p:cBhvr>
                                        <p:cTn id="16" dur="1" fill="hold">
                                          <p:stCondLst>
                                            <p:cond delay="0"/>
                                          </p:stCondLst>
                                        </p:cTn>
                                        <p:tgtEl>
                                          <p:spTgt spid="4"/>
                                        </p:tgtEl>
                                        <p:attrNameLst>
                                          <p:attrName>style.visibility</p:attrName>
                                        </p:attrNameLst>
                                      </p:cBhvr>
                                      <p:to>
                                        <p:strVal val="visible"/>
                                      </p:to>
                                    </p:set>
                                    <p:animEffect transition="in" filter="barn(outHorizontal)">
                                      <p:cBhvr>
                                        <p:cTn id="17" dur="5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animBg="1"/>
    </p:bldLst>
  </p:timing>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4" name="3 Imagen" descr="otropalamisore  india.jpg"/>
          <p:cNvPicPr>
            <a:picLocks noChangeAspect="1"/>
          </p:cNvPicPr>
          <p:nvPr/>
        </p:nvPicPr>
        <p:blipFill>
          <a:blip r:embed="rId2"/>
          <a:stretch>
            <a:fillRect/>
          </a:stretch>
        </p:blipFill>
        <p:spPr>
          <a:xfrm>
            <a:off x="0" y="0"/>
            <a:ext cx="9144000" cy="6858000"/>
          </a:xfrm>
          <a:prstGeom prst="rect">
            <a:avLst/>
          </a:prstGeom>
        </p:spPr>
      </p:pic>
      <p:pic>
        <p:nvPicPr>
          <p:cNvPr id="5" name="4 Imagen" descr="otropalamisore  india.jpg"/>
          <p:cNvPicPr>
            <a:picLocks noChangeAspect="1"/>
          </p:cNvPicPr>
          <p:nvPr/>
        </p:nvPicPr>
        <p:blipFill>
          <a:blip r:embed="rId2"/>
          <a:stretch>
            <a:fillRect/>
          </a:stretch>
        </p:blipFill>
        <p:spPr>
          <a:xfrm>
            <a:off x="0" y="0"/>
            <a:ext cx="9144000" cy="6858000"/>
          </a:xfrm>
          <a:prstGeom prst="rect">
            <a:avLst/>
          </a:prstGeom>
        </p:spPr>
      </p:pic>
      <p:sp>
        <p:nvSpPr>
          <p:cNvPr id="6" name="5 Rectángulo"/>
          <p:cNvSpPr/>
          <p:nvPr/>
        </p:nvSpPr>
        <p:spPr>
          <a:xfrm>
            <a:off x="0" y="0"/>
            <a:ext cx="9144000" cy="6858000"/>
          </a:xfrm>
          <a:prstGeom prst="rect">
            <a:avLst/>
          </a:prstGeom>
          <a:solidFill>
            <a:srgbClr val="CC6600">
              <a:alpha val="69804"/>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advTm="15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6" presetClass="exit" presetSubtype="32" fill="hold" grpId="0" nodeType="withEffect">
                                  <p:stCondLst>
                                    <p:cond delay="0"/>
                                  </p:stCondLst>
                                  <p:childTnLst>
                                    <p:animEffect transition="out" filter="circle(out)">
                                      <p:cBhvr>
                                        <p:cTn id="6" dur="5000"/>
                                        <p:tgtEl>
                                          <p:spTgt spid="6"/>
                                        </p:tgtEl>
                                      </p:cBhvr>
                                    </p:animEffect>
                                    <p:set>
                                      <p:cBhvr>
                                        <p:cTn id="7" dur="1" fill="hold">
                                          <p:stCondLst>
                                            <p:cond delay="4999"/>
                                          </p:stCondLst>
                                        </p:cTn>
                                        <p:tgtEl>
                                          <p:spTgt spid="6"/>
                                        </p:tgtEl>
                                        <p:attrNameLst>
                                          <p:attrName>style.visibility</p:attrName>
                                        </p:attrNameLst>
                                      </p:cBhvr>
                                      <p:to>
                                        <p:strVal val="hidden"/>
                                      </p:to>
                                    </p:set>
                                  </p:childTnLst>
                                </p:cTn>
                              </p:par>
                              <p:par>
                                <p:cTn id="8" presetID="16" presetClass="exit" presetSubtype="37" fill="hold" nodeType="withEffect">
                                  <p:stCondLst>
                                    <p:cond delay="0"/>
                                  </p:stCondLst>
                                  <p:childTnLst>
                                    <p:animEffect transition="out" filter="barn(outVertical)">
                                      <p:cBhvr>
                                        <p:cTn id="9" dur="8000"/>
                                        <p:tgtEl>
                                          <p:spTgt spid="5"/>
                                        </p:tgtEl>
                                      </p:cBhvr>
                                    </p:animEffect>
                                    <p:set>
                                      <p:cBhvr>
                                        <p:cTn id="10" dur="1" fill="hold">
                                          <p:stCondLst>
                                            <p:cond delay="7999"/>
                                          </p:stCondLst>
                                        </p:cTn>
                                        <p:tgtEl>
                                          <p:spTgt spid="5"/>
                                        </p:tgtEl>
                                        <p:attrNameLst>
                                          <p:attrName>style.visibility</p:attrName>
                                        </p:attrNameLst>
                                      </p:cBhvr>
                                      <p:to>
                                        <p:strVal val="hidden"/>
                                      </p:to>
                                    </p:set>
                                  </p:childTnLst>
                                </p:cTn>
                              </p:par>
                              <p:par>
                                <p:cTn id="11" presetID="8" presetClass="entr" presetSubtype="32" fill="hold" nodeType="withEffect">
                                  <p:stCondLst>
                                    <p:cond delay="0"/>
                                  </p:stCondLst>
                                  <p:childTnLst>
                                    <p:set>
                                      <p:cBhvr>
                                        <p:cTn id="12" dur="1" fill="hold">
                                          <p:stCondLst>
                                            <p:cond delay="0"/>
                                          </p:stCondLst>
                                        </p:cTn>
                                        <p:tgtEl>
                                          <p:spTgt spid="4"/>
                                        </p:tgtEl>
                                        <p:attrNameLst>
                                          <p:attrName>style.visibility</p:attrName>
                                        </p:attrNameLst>
                                      </p:cBhvr>
                                      <p:to>
                                        <p:strVal val="visible"/>
                                      </p:to>
                                    </p:set>
                                    <p:animEffect transition="in" filter="diamond(out)">
                                      <p:cBhvr>
                                        <p:cTn id="13" dur="5000"/>
                                        <p:tgtEl>
                                          <p:spTgt spid="4"/>
                                        </p:tgtEl>
                                      </p:cBhvr>
                                    </p:animEffect>
                                  </p:childTnLst>
                                </p:cTn>
                              </p:par>
                              <p:par>
                                <p:cTn id="14" presetID="23" presetClass="entr" presetSubtype="16" fill="hold" nodeType="withEffect">
                                  <p:stCondLst>
                                    <p:cond delay="0"/>
                                  </p:stCondLst>
                                  <p:childTnLst>
                                    <p:set>
                                      <p:cBhvr>
                                        <p:cTn id="15" dur="1" fill="hold">
                                          <p:stCondLst>
                                            <p:cond delay="0"/>
                                          </p:stCondLst>
                                        </p:cTn>
                                        <p:tgtEl>
                                          <p:spTgt spid="4"/>
                                        </p:tgtEl>
                                        <p:attrNameLst>
                                          <p:attrName>style.visibility</p:attrName>
                                        </p:attrNameLst>
                                      </p:cBhvr>
                                      <p:to>
                                        <p:strVal val="visible"/>
                                      </p:to>
                                    </p:set>
                                    <p:anim calcmode="lin" valueType="num">
                                      <p:cBhvr>
                                        <p:cTn id="16" dur="5000" fill="hold"/>
                                        <p:tgtEl>
                                          <p:spTgt spid="4"/>
                                        </p:tgtEl>
                                        <p:attrNameLst>
                                          <p:attrName>ppt_w</p:attrName>
                                        </p:attrNameLst>
                                      </p:cBhvr>
                                      <p:tavLst>
                                        <p:tav tm="0">
                                          <p:val>
                                            <p:fltVal val="0"/>
                                          </p:val>
                                        </p:tav>
                                        <p:tav tm="100000">
                                          <p:val>
                                            <p:strVal val="#ppt_w"/>
                                          </p:val>
                                        </p:tav>
                                      </p:tavLst>
                                    </p:anim>
                                    <p:anim calcmode="lin" valueType="num">
                                      <p:cBhvr>
                                        <p:cTn id="17" dur="5000" fill="hold"/>
                                        <p:tgtEl>
                                          <p:spTgt spid="4"/>
                                        </p:tgtEl>
                                        <p:attrNameLst>
                                          <p:attrName>ppt_h</p:attrName>
                                        </p:attrNameLst>
                                      </p:cBhvr>
                                      <p:tavLst>
                                        <p:tav tm="0">
                                          <p:val>
                                            <p:fltVal val="0"/>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animBg="1"/>
    </p:bldLst>
  </p:timing>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4" name="3 Imagen" descr="P1010132.jpg"/>
          <p:cNvPicPr>
            <a:picLocks noChangeAspect="1"/>
          </p:cNvPicPr>
          <p:nvPr/>
        </p:nvPicPr>
        <p:blipFill>
          <a:blip r:embed="rId2"/>
          <a:stretch>
            <a:fillRect/>
          </a:stretch>
        </p:blipFill>
        <p:spPr>
          <a:xfrm>
            <a:off x="1643042" y="0"/>
            <a:ext cx="5786478" cy="6858000"/>
          </a:xfrm>
          <a:prstGeom prst="rect">
            <a:avLst/>
          </a:prstGeom>
        </p:spPr>
      </p:pic>
      <p:sp>
        <p:nvSpPr>
          <p:cNvPr id="5" name="4 Rectángulo"/>
          <p:cNvSpPr/>
          <p:nvPr/>
        </p:nvSpPr>
        <p:spPr>
          <a:xfrm>
            <a:off x="0" y="0"/>
            <a:ext cx="1714480" cy="6858000"/>
          </a:xfrm>
          <a:prstGeom prst="rect">
            <a:avLst/>
          </a:prstGeom>
          <a:blipFill dpi="0" rotWithShape="1">
            <a:blip r:embed="rId3"/>
            <a:srcRect/>
            <a:stretch>
              <a:fillRect/>
            </a:stretch>
          </a:blipFill>
          <a:ln>
            <a:noFill/>
          </a:ln>
          <a:scene3d>
            <a:camera prst="orthographicFront"/>
            <a:lightRig rig="threePt" dir="t"/>
          </a:scene3d>
          <a:sp3d>
            <a:bevelT w="260350" h="2540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6" name="5 Rectángulo"/>
          <p:cNvSpPr/>
          <p:nvPr/>
        </p:nvSpPr>
        <p:spPr>
          <a:xfrm>
            <a:off x="7429520" y="0"/>
            <a:ext cx="1714480" cy="6858000"/>
          </a:xfrm>
          <a:prstGeom prst="rect">
            <a:avLst/>
          </a:prstGeom>
          <a:blipFill>
            <a:blip r:embed="rId3"/>
            <a:stretch>
              <a:fillRect/>
            </a:stretch>
          </a:blipFill>
          <a:ln>
            <a:noFill/>
          </a:ln>
          <a:scene3d>
            <a:camera prst="orthographicFront"/>
            <a:lightRig rig="threePt" dir="t"/>
          </a:scene3d>
          <a:sp3d>
            <a:bevelT w="260350" h="2540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pic>
        <p:nvPicPr>
          <p:cNvPr id="7" name="6 Imagen" descr="P1010132.jpg"/>
          <p:cNvPicPr>
            <a:picLocks noChangeAspect="1"/>
          </p:cNvPicPr>
          <p:nvPr/>
        </p:nvPicPr>
        <p:blipFill>
          <a:blip r:embed="rId2"/>
          <a:stretch>
            <a:fillRect/>
          </a:stretch>
        </p:blipFill>
        <p:spPr>
          <a:xfrm>
            <a:off x="1643042" y="0"/>
            <a:ext cx="5786478" cy="6858000"/>
          </a:xfrm>
          <a:prstGeom prst="rect">
            <a:avLst/>
          </a:prstGeom>
        </p:spPr>
      </p:pic>
    </p:spTree>
  </p:cSld>
  <p:clrMapOvr>
    <a:masterClrMapping/>
  </p:clrMapOvr>
  <p:transition advTm="15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0" presetClass="exit" presetSubtype="0" fill="hold" nodeType="withEffect">
                                  <p:stCondLst>
                                    <p:cond delay="0"/>
                                  </p:stCondLst>
                                  <p:childTnLst>
                                    <p:animEffect transition="out" filter="wedge">
                                      <p:cBhvr>
                                        <p:cTn id="6" dur="5000"/>
                                        <p:tgtEl>
                                          <p:spTgt spid="7"/>
                                        </p:tgtEl>
                                      </p:cBhvr>
                                    </p:animEffect>
                                    <p:set>
                                      <p:cBhvr>
                                        <p:cTn id="7" dur="1" fill="hold">
                                          <p:stCondLst>
                                            <p:cond delay="4999"/>
                                          </p:stCondLst>
                                        </p:cTn>
                                        <p:tgtEl>
                                          <p:spTgt spid="7"/>
                                        </p:tgtEl>
                                        <p:attrNameLst>
                                          <p:attrName>style.visibility</p:attrName>
                                        </p:attrNameLst>
                                      </p:cBhvr>
                                      <p:to>
                                        <p:strVal val="hidden"/>
                                      </p:to>
                                    </p:set>
                                  </p:childTnLst>
                                </p:cTn>
                              </p:par>
                              <p:par>
                                <p:cTn id="8" presetID="16" presetClass="entr" presetSubtype="37" fill="hold" nodeType="withEffect">
                                  <p:stCondLst>
                                    <p:cond delay="0"/>
                                  </p:stCondLst>
                                  <p:childTnLst>
                                    <p:set>
                                      <p:cBhvr>
                                        <p:cTn id="9" dur="1" fill="hold">
                                          <p:stCondLst>
                                            <p:cond delay="0"/>
                                          </p:stCondLst>
                                        </p:cTn>
                                        <p:tgtEl>
                                          <p:spTgt spid="4"/>
                                        </p:tgtEl>
                                        <p:attrNameLst>
                                          <p:attrName>style.visibility</p:attrName>
                                        </p:attrNameLst>
                                      </p:cBhvr>
                                      <p:to>
                                        <p:strVal val="visible"/>
                                      </p:to>
                                    </p:set>
                                    <p:animEffect transition="in" filter="barn(outVertical)">
                                      <p:cBhvr>
                                        <p:cTn id="10" dur="5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4" name="3 Imagen" descr="palace_02.jpg"/>
          <p:cNvPicPr>
            <a:picLocks noChangeAspect="1"/>
          </p:cNvPicPr>
          <p:nvPr/>
        </p:nvPicPr>
        <p:blipFill>
          <a:blip r:embed="rId2"/>
          <a:stretch>
            <a:fillRect/>
          </a:stretch>
        </p:blipFill>
        <p:spPr>
          <a:xfrm>
            <a:off x="0" y="0"/>
            <a:ext cx="9144000" cy="6858000"/>
          </a:xfrm>
          <a:prstGeom prst="rect">
            <a:avLst/>
          </a:prstGeom>
        </p:spPr>
      </p:pic>
      <p:pic>
        <p:nvPicPr>
          <p:cNvPr id="5" name="4 Imagen" descr="palace_02.jpg"/>
          <p:cNvPicPr>
            <a:picLocks noChangeAspect="1"/>
          </p:cNvPicPr>
          <p:nvPr/>
        </p:nvPicPr>
        <p:blipFill>
          <a:blip r:embed="rId2"/>
          <a:stretch>
            <a:fillRect/>
          </a:stretch>
        </p:blipFill>
        <p:spPr>
          <a:xfrm>
            <a:off x="0" y="0"/>
            <a:ext cx="9144000" cy="6858000"/>
          </a:xfrm>
          <a:prstGeom prst="rect">
            <a:avLst/>
          </a:prstGeom>
        </p:spPr>
      </p:pic>
      <p:sp>
        <p:nvSpPr>
          <p:cNvPr id="6" name="5 Rectángulo"/>
          <p:cNvSpPr/>
          <p:nvPr/>
        </p:nvSpPr>
        <p:spPr>
          <a:xfrm>
            <a:off x="0" y="0"/>
            <a:ext cx="9144000" cy="6858000"/>
          </a:xfrm>
          <a:prstGeom prst="rect">
            <a:avLst/>
          </a:prstGeom>
          <a:solidFill>
            <a:srgbClr val="CC6600">
              <a:alpha val="69804"/>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advTm="14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3" presetClass="exit" presetSubtype="32" fill="hold" grpId="0" nodeType="withEffect">
                                  <p:stCondLst>
                                    <p:cond delay="0"/>
                                  </p:stCondLst>
                                  <p:childTnLst>
                                    <p:animEffect transition="out" filter="plus(out)">
                                      <p:cBhvr>
                                        <p:cTn id="6" dur="5000"/>
                                        <p:tgtEl>
                                          <p:spTgt spid="6"/>
                                        </p:tgtEl>
                                      </p:cBhvr>
                                    </p:animEffect>
                                    <p:set>
                                      <p:cBhvr>
                                        <p:cTn id="7" dur="1" fill="hold">
                                          <p:stCondLst>
                                            <p:cond delay="4999"/>
                                          </p:stCondLst>
                                        </p:cTn>
                                        <p:tgtEl>
                                          <p:spTgt spid="6"/>
                                        </p:tgtEl>
                                        <p:attrNameLst>
                                          <p:attrName>style.visibility</p:attrName>
                                        </p:attrNameLst>
                                      </p:cBhvr>
                                      <p:to>
                                        <p:strVal val="hidden"/>
                                      </p:to>
                                    </p:set>
                                  </p:childTnLst>
                                </p:cTn>
                              </p:par>
                              <p:par>
                                <p:cTn id="8" presetID="13" presetClass="exit" presetSubtype="32" fill="hold" nodeType="withEffect">
                                  <p:stCondLst>
                                    <p:cond delay="0"/>
                                  </p:stCondLst>
                                  <p:childTnLst>
                                    <p:animEffect transition="out" filter="plus(out)">
                                      <p:cBhvr>
                                        <p:cTn id="9" dur="8000"/>
                                        <p:tgtEl>
                                          <p:spTgt spid="5"/>
                                        </p:tgtEl>
                                      </p:cBhvr>
                                    </p:animEffect>
                                    <p:set>
                                      <p:cBhvr>
                                        <p:cTn id="10" dur="1" fill="hold">
                                          <p:stCondLst>
                                            <p:cond delay="7999"/>
                                          </p:stCondLst>
                                        </p:cTn>
                                        <p:tgtEl>
                                          <p:spTgt spid="5"/>
                                        </p:tgtEl>
                                        <p:attrNameLst>
                                          <p:attrName>style.visibility</p:attrName>
                                        </p:attrNameLst>
                                      </p:cBhvr>
                                      <p:to>
                                        <p:strVal val="hidden"/>
                                      </p:to>
                                    </p:set>
                                  </p:childTnLst>
                                </p:cTn>
                              </p:par>
                              <p:par>
                                <p:cTn id="11" presetID="16" presetClass="entr" presetSubtype="37" fill="hold" nodeType="withEffect">
                                  <p:stCondLst>
                                    <p:cond delay="0"/>
                                  </p:stCondLst>
                                  <p:childTnLst>
                                    <p:set>
                                      <p:cBhvr>
                                        <p:cTn id="12" dur="1" fill="hold">
                                          <p:stCondLst>
                                            <p:cond delay="0"/>
                                          </p:stCondLst>
                                        </p:cTn>
                                        <p:tgtEl>
                                          <p:spTgt spid="4"/>
                                        </p:tgtEl>
                                        <p:attrNameLst>
                                          <p:attrName>style.visibility</p:attrName>
                                        </p:attrNameLst>
                                      </p:cBhvr>
                                      <p:to>
                                        <p:strVal val="visible"/>
                                      </p:to>
                                    </p:set>
                                    <p:animEffect transition="in" filter="barn(outVertical)">
                                      <p:cBhvr>
                                        <p:cTn id="13" dur="5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animBg="1"/>
    </p:bldLst>
  </p:timing>
</p:sld>
</file>

<file path=ppt/slides/slide4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a:xfrm>
            <a:off x="0" y="0"/>
            <a:ext cx="9144000" cy="6858000"/>
          </a:xfrm>
        </p:spPr>
        <p:txBody>
          <a:bodyPr/>
          <a:lstStyle/>
          <a:p>
            <a:endParaRPr lang="es-ES" dirty="0"/>
          </a:p>
        </p:txBody>
      </p:sp>
      <p:sp>
        <p:nvSpPr>
          <p:cNvPr id="3" name="2 Marcador de contenido"/>
          <p:cNvSpPr>
            <a:spLocks noGrp="1"/>
          </p:cNvSpPr>
          <p:nvPr>
            <p:ph idx="1"/>
          </p:nvPr>
        </p:nvSpPr>
        <p:spPr>
          <a:xfrm>
            <a:off x="0" y="0"/>
            <a:ext cx="9144000" cy="6858000"/>
          </a:xfrm>
          <a:blipFill dpi="0" rotWithShape="1">
            <a:blip r:embed="rId2"/>
            <a:srcRect/>
            <a:tile tx="0" ty="0" sx="100000" sy="100000" flip="none" algn="tl"/>
          </a:blipFill>
          <a:ln>
            <a:solidFill>
              <a:schemeClr val="tx1"/>
            </a:solidFill>
          </a:ln>
          <a:scene3d>
            <a:camera prst="orthographicFront"/>
            <a:lightRig rig="threePt" dir="t"/>
          </a:scene3d>
          <a:sp3d>
            <a:bevelT w="412750" h="596900"/>
          </a:sp3d>
        </p:spPr>
        <p:txBody>
          <a:bodyPr/>
          <a:lstStyle/>
          <a:p>
            <a:endParaRPr lang="es-ES" dirty="0"/>
          </a:p>
        </p:txBody>
      </p:sp>
      <p:sp>
        <p:nvSpPr>
          <p:cNvPr id="4" name="3 Rectángulo redondeado"/>
          <p:cNvSpPr/>
          <p:nvPr/>
        </p:nvSpPr>
        <p:spPr>
          <a:xfrm>
            <a:off x="642910" y="571480"/>
            <a:ext cx="8001056" cy="5643602"/>
          </a:xfrm>
          <a:prstGeom prst="roundRect">
            <a:avLst/>
          </a:prstGeom>
          <a:solidFill>
            <a:schemeClr val="tx1"/>
          </a:solidFill>
          <a:ln>
            <a:solidFill>
              <a:schemeClr val="bg1"/>
            </a:solidFill>
          </a:ln>
          <a:scene3d>
            <a:camera prst="orthographicFront"/>
            <a:lightRig rig="threePt" dir="t"/>
          </a:scene3d>
          <a:sp3d>
            <a:bevelT w="508000" h="628650"/>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5" name="4 CuadroTexto"/>
          <p:cNvSpPr txBox="1"/>
          <p:nvPr/>
        </p:nvSpPr>
        <p:spPr>
          <a:xfrm>
            <a:off x="1285852" y="1928802"/>
            <a:ext cx="6715172" cy="3046988"/>
          </a:xfrm>
          <a:prstGeom prst="rect">
            <a:avLst/>
          </a:prstGeom>
          <a:noFill/>
        </p:spPr>
        <p:txBody>
          <a:bodyPr wrap="square" rtlCol="0">
            <a:spAutoFit/>
          </a:bodyPr>
          <a:lstStyle/>
          <a:p>
            <a:r>
              <a:rPr lang="es-ES" sz="2400" dirty="0" smtClean="0">
                <a:solidFill>
                  <a:schemeClr val="bg1"/>
                </a:solidFill>
              </a:rPr>
              <a:t>Mientras que el sánscrito y el tamil han sido consideradas "lenguas clásicas" por muchos años, el gobierno de la India también ha concedido estatus de "lengua clásica" al Kannada  y al telugú  utilizando sus propios criterios. El número de dialectos en la India llega a más de 1.652.</a:t>
            </a:r>
          </a:p>
          <a:p>
            <a:r>
              <a:rPr lang="es-ES" sz="2400" dirty="0" smtClean="0">
                <a:solidFill>
                  <a:schemeClr val="bg1"/>
                </a:solidFill>
              </a:rPr>
              <a:t> </a:t>
            </a:r>
          </a:p>
          <a:p>
            <a:endParaRPr lang="es-ES" sz="2400" dirty="0">
              <a:solidFill>
                <a:schemeClr val="bg1"/>
              </a:solidFill>
            </a:endParaRPr>
          </a:p>
        </p:txBody>
      </p:sp>
    </p:spTree>
  </p:cSld>
  <p:clrMapOvr>
    <a:masterClrMapping/>
  </p:clrMapOvr>
  <p:transition advTm="27000"/>
  <p:timing>
    <p:tnLst>
      <p:par>
        <p:cTn id="1" dur="indefinite" restart="never" nodeType="tmRoot"/>
      </p:par>
    </p:tnLst>
  </p:timing>
</p:sld>
</file>

<file path=ppt/slides/slide5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4" name="3 Imagen" descr="Prayer,-India.jpg"/>
          <p:cNvPicPr>
            <a:picLocks noChangeAspect="1"/>
          </p:cNvPicPr>
          <p:nvPr/>
        </p:nvPicPr>
        <p:blipFill>
          <a:blip r:embed="rId3"/>
          <a:stretch>
            <a:fillRect/>
          </a:stretch>
        </p:blipFill>
        <p:spPr>
          <a:xfrm>
            <a:off x="0" y="0"/>
            <a:ext cx="9144000" cy="6858000"/>
          </a:xfrm>
          <a:prstGeom prst="rect">
            <a:avLst/>
          </a:prstGeom>
        </p:spPr>
      </p:pic>
      <p:pic>
        <p:nvPicPr>
          <p:cNvPr id="5" name="4 Imagen" descr="Prayer,-India.jpg"/>
          <p:cNvPicPr>
            <a:picLocks noChangeAspect="1"/>
          </p:cNvPicPr>
          <p:nvPr/>
        </p:nvPicPr>
        <p:blipFill>
          <a:blip r:embed="rId3"/>
          <a:stretch>
            <a:fillRect/>
          </a:stretch>
        </p:blipFill>
        <p:spPr>
          <a:xfrm>
            <a:off x="66881" y="72189"/>
            <a:ext cx="9144000" cy="6858000"/>
          </a:xfrm>
          <a:prstGeom prst="rect">
            <a:avLst/>
          </a:prstGeom>
        </p:spPr>
      </p:pic>
      <p:sp>
        <p:nvSpPr>
          <p:cNvPr id="6" name="5 Rectángulo"/>
          <p:cNvSpPr/>
          <p:nvPr/>
        </p:nvSpPr>
        <p:spPr>
          <a:xfrm>
            <a:off x="0" y="0"/>
            <a:ext cx="9144000" cy="6858000"/>
          </a:xfrm>
          <a:prstGeom prst="rect">
            <a:avLst/>
          </a:prstGeom>
          <a:solidFill>
            <a:srgbClr val="FF3300">
              <a:alpha val="69804"/>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advTm="15000">
    <p:sndAc>
      <p:stSnd>
        <p:snd r:embed="rId2" name="1 - Dil teri deewangi mein,hundú.wav"/>
      </p:stSnd>
    </p:sndAc>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6" presetClass="exit" presetSubtype="42" fill="hold" grpId="0" nodeType="withEffect">
                                  <p:stCondLst>
                                    <p:cond delay="0"/>
                                  </p:stCondLst>
                                  <p:childTnLst>
                                    <p:animEffect transition="out" filter="barn(outHorizontal)">
                                      <p:cBhvr>
                                        <p:cTn id="6" dur="5000"/>
                                        <p:tgtEl>
                                          <p:spTgt spid="6"/>
                                        </p:tgtEl>
                                      </p:cBhvr>
                                    </p:animEffect>
                                    <p:set>
                                      <p:cBhvr>
                                        <p:cTn id="7" dur="1" fill="hold">
                                          <p:stCondLst>
                                            <p:cond delay="4999"/>
                                          </p:stCondLst>
                                        </p:cTn>
                                        <p:tgtEl>
                                          <p:spTgt spid="6"/>
                                        </p:tgtEl>
                                        <p:attrNameLst>
                                          <p:attrName>style.visibility</p:attrName>
                                        </p:attrNameLst>
                                      </p:cBhvr>
                                      <p:to>
                                        <p:strVal val="hidden"/>
                                      </p:to>
                                    </p:set>
                                  </p:childTnLst>
                                </p:cTn>
                              </p:par>
                              <p:par>
                                <p:cTn id="8" presetID="8" presetClass="exit" presetSubtype="32" fill="hold" nodeType="withEffect">
                                  <p:stCondLst>
                                    <p:cond delay="0"/>
                                  </p:stCondLst>
                                  <p:childTnLst>
                                    <p:animEffect transition="out" filter="diamond(out)">
                                      <p:cBhvr>
                                        <p:cTn id="9" dur="8000"/>
                                        <p:tgtEl>
                                          <p:spTgt spid="5"/>
                                        </p:tgtEl>
                                      </p:cBhvr>
                                    </p:animEffect>
                                    <p:set>
                                      <p:cBhvr>
                                        <p:cTn id="10" dur="1" fill="hold">
                                          <p:stCondLst>
                                            <p:cond delay="7999"/>
                                          </p:stCondLst>
                                        </p:cTn>
                                        <p:tgtEl>
                                          <p:spTgt spid="5"/>
                                        </p:tgtEl>
                                        <p:attrNameLst>
                                          <p:attrName>style.visibility</p:attrName>
                                        </p:attrNameLst>
                                      </p:cBhvr>
                                      <p:to>
                                        <p:strVal val="hidden"/>
                                      </p:to>
                                    </p:set>
                                  </p:childTnLst>
                                </p:cTn>
                              </p:par>
                              <p:par>
                                <p:cTn id="11" presetID="23" presetClass="entr" presetSubtype="16" fill="hold" nodeType="withEffect">
                                  <p:stCondLst>
                                    <p:cond delay="0"/>
                                  </p:stCondLst>
                                  <p:childTnLst>
                                    <p:set>
                                      <p:cBhvr>
                                        <p:cTn id="12" dur="1" fill="hold">
                                          <p:stCondLst>
                                            <p:cond delay="0"/>
                                          </p:stCondLst>
                                        </p:cTn>
                                        <p:tgtEl>
                                          <p:spTgt spid="4"/>
                                        </p:tgtEl>
                                        <p:attrNameLst>
                                          <p:attrName>style.visibility</p:attrName>
                                        </p:attrNameLst>
                                      </p:cBhvr>
                                      <p:to>
                                        <p:strVal val="visible"/>
                                      </p:to>
                                    </p:set>
                                    <p:anim calcmode="lin" valueType="num">
                                      <p:cBhvr>
                                        <p:cTn id="13" dur="5000" fill="hold"/>
                                        <p:tgtEl>
                                          <p:spTgt spid="4"/>
                                        </p:tgtEl>
                                        <p:attrNameLst>
                                          <p:attrName>ppt_w</p:attrName>
                                        </p:attrNameLst>
                                      </p:cBhvr>
                                      <p:tavLst>
                                        <p:tav tm="0">
                                          <p:val>
                                            <p:fltVal val="0"/>
                                          </p:val>
                                        </p:tav>
                                        <p:tav tm="100000">
                                          <p:val>
                                            <p:strVal val="#ppt_w"/>
                                          </p:val>
                                        </p:tav>
                                      </p:tavLst>
                                    </p:anim>
                                    <p:anim calcmode="lin" valueType="num">
                                      <p:cBhvr>
                                        <p:cTn id="14" dur="5000" fill="hold"/>
                                        <p:tgtEl>
                                          <p:spTgt spid="4"/>
                                        </p:tgtEl>
                                        <p:attrNameLst>
                                          <p:attrName>ppt_h</p:attrName>
                                        </p:attrNameLst>
                                      </p:cBhvr>
                                      <p:tavLst>
                                        <p:tav tm="0">
                                          <p:val>
                                            <p:fltVal val="0"/>
                                          </p:val>
                                        </p:tav>
                                        <p:tav tm="100000">
                                          <p:val>
                                            <p:strVal val="#ppt_h"/>
                                          </p:val>
                                        </p:tav>
                                      </p:tavLst>
                                    </p:anim>
                                  </p:childTnLst>
                                </p:cTn>
                              </p:par>
                              <p:par>
                                <p:cTn id="15" presetID="16" presetClass="entr" presetSubtype="37" fill="hold" nodeType="withEffect">
                                  <p:stCondLst>
                                    <p:cond delay="0"/>
                                  </p:stCondLst>
                                  <p:childTnLst>
                                    <p:set>
                                      <p:cBhvr>
                                        <p:cTn id="16" dur="1" fill="hold">
                                          <p:stCondLst>
                                            <p:cond delay="0"/>
                                          </p:stCondLst>
                                        </p:cTn>
                                        <p:tgtEl>
                                          <p:spTgt spid="4"/>
                                        </p:tgtEl>
                                        <p:attrNameLst>
                                          <p:attrName>style.visibility</p:attrName>
                                        </p:attrNameLst>
                                      </p:cBhvr>
                                      <p:to>
                                        <p:strVal val="visible"/>
                                      </p:to>
                                    </p:set>
                                    <p:animEffect transition="in" filter="barn(outVertical)">
                                      <p:cBhvr>
                                        <p:cTn id="17" dur="5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animBg="1"/>
    </p:bldLst>
  </p:timing>
</p:sld>
</file>

<file path=ppt/slides/slide5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4" name="3 Imagen" descr="zzzpalaciodeamberindia.jpg"/>
          <p:cNvPicPr>
            <a:picLocks noChangeAspect="1"/>
          </p:cNvPicPr>
          <p:nvPr/>
        </p:nvPicPr>
        <p:blipFill>
          <a:blip r:embed="rId2"/>
          <a:stretch>
            <a:fillRect/>
          </a:stretch>
        </p:blipFill>
        <p:spPr>
          <a:xfrm>
            <a:off x="0" y="0"/>
            <a:ext cx="9144000" cy="6858000"/>
          </a:xfrm>
          <a:prstGeom prst="rect">
            <a:avLst/>
          </a:prstGeom>
        </p:spPr>
      </p:pic>
      <p:pic>
        <p:nvPicPr>
          <p:cNvPr id="5" name="4 Imagen" descr="zzzpalaciodeamberindia.jpg"/>
          <p:cNvPicPr>
            <a:picLocks noChangeAspect="1"/>
          </p:cNvPicPr>
          <p:nvPr/>
        </p:nvPicPr>
        <p:blipFill>
          <a:blip r:embed="rId2"/>
          <a:stretch>
            <a:fillRect/>
          </a:stretch>
        </p:blipFill>
        <p:spPr>
          <a:xfrm>
            <a:off x="0" y="0"/>
            <a:ext cx="9144000" cy="6858000"/>
          </a:xfrm>
          <a:prstGeom prst="rect">
            <a:avLst/>
          </a:prstGeom>
        </p:spPr>
      </p:pic>
      <p:sp>
        <p:nvSpPr>
          <p:cNvPr id="6" name="5 Rectángulo"/>
          <p:cNvSpPr/>
          <p:nvPr/>
        </p:nvSpPr>
        <p:spPr>
          <a:xfrm>
            <a:off x="0" y="0"/>
            <a:ext cx="9144000" cy="6858000"/>
          </a:xfrm>
          <a:prstGeom prst="rect">
            <a:avLst/>
          </a:prstGeom>
          <a:solidFill>
            <a:schemeClr val="accent6">
              <a:lumMod val="50000"/>
              <a:alpha val="69804"/>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advTm="15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6" presetClass="exit" presetSubtype="37" fill="hold" grpId="0" nodeType="withEffect">
                                  <p:stCondLst>
                                    <p:cond delay="0"/>
                                  </p:stCondLst>
                                  <p:childTnLst>
                                    <p:animEffect transition="out" filter="barn(outVertical)">
                                      <p:cBhvr>
                                        <p:cTn id="6" dur="5000"/>
                                        <p:tgtEl>
                                          <p:spTgt spid="6"/>
                                        </p:tgtEl>
                                      </p:cBhvr>
                                    </p:animEffect>
                                    <p:set>
                                      <p:cBhvr>
                                        <p:cTn id="7" dur="1" fill="hold">
                                          <p:stCondLst>
                                            <p:cond delay="4999"/>
                                          </p:stCondLst>
                                        </p:cTn>
                                        <p:tgtEl>
                                          <p:spTgt spid="6"/>
                                        </p:tgtEl>
                                        <p:attrNameLst>
                                          <p:attrName>style.visibility</p:attrName>
                                        </p:attrNameLst>
                                      </p:cBhvr>
                                      <p:to>
                                        <p:strVal val="hidden"/>
                                      </p:to>
                                    </p:set>
                                  </p:childTnLst>
                                </p:cTn>
                              </p:par>
                              <p:par>
                                <p:cTn id="8" presetID="16" presetClass="exit" presetSubtype="37" fill="hold" nodeType="withEffect">
                                  <p:stCondLst>
                                    <p:cond delay="0"/>
                                  </p:stCondLst>
                                  <p:childTnLst>
                                    <p:animEffect transition="out" filter="barn(outVertical)">
                                      <p:cBhvr>
                                        <p:cTn id="9" dur="5000"/>
                                        <p:tgtEl>
                                          <p:spTgt spid="5"/>
                                        </p:tgtEl>
                                      </p:cBhvr>
                                    </p:animEffect>
                                    <p:set>
                                      <p:cBhvr>
                                        <p:cTn id="10" dur="1" fill="hold">
                                          <p:stCondLst>
                                            <p:cond delay="4999"/>
                                          </p:stCondLst>
                                        </p:cTn>
                                        <p:tgtEl>
                                          <p:spTgt spid="5"/>
                                        </p:tgtEl>
                                        <p:attrNameLst>
                                          <p:attrName>style.visibility</p:attrName>
                                        </p:attrNameLst>
                                      </p:cBhvr>
                                      <p:to>
                                        <p:strVal val="hidden"/>
                                      </p:to>
                                    </p:set>
                                  </p:childTnLst>
                                </p:cTn>
                              </p:par>
                              <p:par>
                                <p:cTn id="11" presetID="23" presetClass="entr" presetSubtype="16" fill="hold" nodeType="withEffect">
                                  <p:stCondLst>
                                    <p:cond delay="0"/>
                                  </p:stCondLst>
                                  <p:childTnLst>
                                    <p:set>
                                      <p:cBhvr>
                                        <p:cTn id="12" dur="1" fill="hold">
                                          <p:stCondLst>
                                            <p:cond delay="0"/>
                                          </p:stCondLst>
                                        </p:cTn>
                                        <p:tgtEl>
                                          <p:spTgt spid="4"/>
                                        </p:tgtEl>
                                        <p:attrNameLst>
                                          <p:attrName>style.visibility</p:attrName>
                                        </p:attrNameLst>
                                      </p:cBhvr>
                                      <p:to>
                                        <p:strVal val="visible"/>
                                      </p:to>
                                    </p:set>
                                    <p:anim calcmode="lin" valueType="num">
                                      <p:cBhvr>
                                        <p:cTn id="13" dur="5000" fill="hold"/>
                                        <p:tgtEl>
                                          <p:spTgt spid="4"/>
                                        </p:tgtEl>
                                        <p:attrNameLst>
                                          <p:attrName>ppt_w</p:attrName>
                                        </p:attrNameLst>
                                      </p:cBhvr>
                                      <p:tavLst>
                                        <p:tav tm="0">
                                          <p:val>
                                            <p:fltVal val="0"/>
                                          </p:val>
                                        </p:tav>
                                        <p:tav tm="100000">
                                          <p:val>
                                            <p:strVal val="#ppt_w"/>
                                          </p:val>
                                        </p:tav>
                                      </p:tavLst>
                                    </p:anim>
                                    <p:anim calcmode="lin" valueType="num">
                                      <p:cBhvr>
                                        <p:cTn id="14" dur="5000" fill="hold"/>
                                        <p:tgtEl>
                                          <p:spTgt spid="4"/>
                                        </p:tgtEl>
                                        <p:attrNameLst>
                                          <p:attrName>ppt_h</p:attrName>
                                        </p:attrNameLst>
                                      </p:cBhvr>
                                      <p:tavLst>
                                        <p:tav tm="0">
                                          <p:val>
                                            <p:fltVal val="0"/>
                                          </p:val>
                                        </p:tav>
                                        <p:tav tm="100000">
                                          <p:val>
                                            <p:strVal val="#ppt_h"/>
                                          </p:val>
                                        </p:tav>
                                      </p:tavLst>
                                    </p:anim>
                                  </p:childTnLst>
                                </p:cTn>
                              </p:par>
                              <p:par>
                                <p:cTn id="15" presetID="6" presetClass="entr" presetSubtype="32" fill="hold" nodeType="withEffect">
                                  <p:stCondLst>
                                    <p:cond delay="0"/>
                                  </p:stCondLst>
                                  <p:childTnLst>
                                    <p:set>
                                      <p:cBhvr>
                                        <p:cTn id="16" dur="1" fill="hold">
                                          <p:stCondLst>
                                            <p:cond delay="0"/>
                                          </p:stCondLst>
                                        </p:cTn>
                                        <p:tgtEl>
                                          <p:spTgt spid="4"/>
                                        </p:tgtEl>
                                        <p:attrNameLst>
                                          <p:attrName>style.visibility</p:attrName>
                                        </p:attrNameLst>
                                      </p:cBhvr>
                                      <p:to>
                                        <p:strVal val="visible"/>
                                      </p:to>
                                    </p:set>
                                    <p:animEffect transition="in" filter="circle(out)">
                                      <p:cBhvr>
                                        <p:cTn id="17" dur="5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animBg="1"/>
    </p:bldLst>
  </p:timing>
</p:sld>
</file>

<file path=ppt/slides/slide5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a:xfrm>
            <a:off x="0" y="0"/>
            <a:ext cx="9144000" cy="6858000"/>
          </a:xfrm>
          <a:blipFill dpi="0" rotWithShape="1">
            <a:blip r:embed="rId2">
              <a:lum bright="-10000" contrast="40000"/>
            </a:blip>
            <a:srcRect/>
            <a:tile tx="0" ty="0" sx="100000" sy="100000" flip="none" algn="tl"/>
          </a:blipFill>
          <a:scene3d>
            <a:camera prst="orthographicFront"/>
            <a:lightRig rig="threePt" dir="t"/>
          </a:scene3d>
          <a:sp3d>
            <a:bevelT w="254000" h="311150"/>
          </a:sp3d>
        </p:spPr>
        <p:txBody>
          <a:bodyPr/>
          <a:lstStyle/>
          <a:p>
            <a:endParaRPr lang="es-ES" dirty="0"/>
          </a:p>
        </p:txBody>
      </p:sp>
      <p:pic>
        <p:nvPicPr>
          <p:cNvPr id="4" name="3 Marcador de contenido" descr="ymask3.jpg"/>
          <p:cNvPicPr>
            <a:picLocks noGrp="1" noChangeAspect="1"/>
          </p:cNvPicPr>
          <p:nvPr>
            <p:ph idx="1"/>
          </p:nvPr>
        </p:nvPicPr>
        <p:blipFill>
          <a:blip r:embed="rId3"/>
          <a:stretch>
            <a:fillRect/>
          </a:stretch>
        </p:blipFill>
        <p:spPr>
          <a:xfrm>
            <a:off x="642910" y="928670"/>
            <a:ext cx="7532740" cy="5214974"/>
          </a:xfrm>
          <a:scene3d>
            <a:camera prst="orthographicFront"/>
            <a:lightRig rig="threePt" dir="t"/>
          </a:scene3d>
          <a:sp3d>
            <a:bevelT w="482600" h="412750" prst="coolSlant"/>
          </a:sp3d>
        </p:spPr>
      </p:pic>
      <p:sp>
        <p:nvSpPr>
          <p:cNvPr id="5" name="4 CuadroTexto"/>
          <p:cNvSpPr txBox="1"/>
          <p:nvPr/>
        </p:nvSpPr>
        <p:spPr>
          <a:xfrm>
            <a:off x="2357422" y="3143248"/>
            <a:ext cx="4546437" cy="646331"/>
          </a:xfrm>
          <a:prstGeom prst="rect">
            <a:avLst/>
          </a:prstGeom>
          <a:noFill/>
        </p:spPr>
        <p:txBody>
          <a:bodyPr wrap="none" rtlCol="0">
            <a:spAutoFit/>
          </a:bodyPr>
          <a:lstStyle/>
          <a:p>
            <a:r>
              <a:rPr lang="es-ES" sz="3600" dirty="0" smtClean="0">
                <a:latin typeface="Calligraphic" pitchFamily="2" charset="0"/>
              </a:rPr>
              <a:t>Símbolos de la India</a:t>
            </a:r>
            <a:endParaRPr lang="es-ES" sz="3600" dirty="0">
              <a:latin typeface="Calligraphic" pitchFamily="2" charset="0"/>
            </a:endParaRPr>
          </a:p>
        </p:txBody>
      </p:sp>
    </p:spTree>
  </p:cSld>
  <p:clrMapOvr>
    <a:masterClrMapping/>
  </p:clrMapOvr>
  <p:transition advTm="15000"/>
  <p:timing>
    <p:tnLst>
      <p:par>
        <p:cTn id="1" dur="indefinite" restart="never" nodeType="tmRoot"/>
      </p:par>
    </p:tnLst>
  </p:timing>
</p:sld>
</file>

<file path=ppt/slides/slide5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4" name="3 Imagen" descr="1241px-PeackockSide  3 simbolos.jpg"/>
          <p:cNvPicPr>
            <a:picLocks noChangeAspect="1"/>
          </p:cNvPicPr>
          <p:nvPr/>
        </p:nvPicPr>
        <p:blipFill>
          <a:blip r:embed="rId2">
            <a:lum contrast="20000"/>
          </a:blip>
          <a:stretch>
            <a:fillRect/>
          </a:stretch>
        </p:blipFill>
        <p:spPr>
          <a:xfrm>
            <a:off x="0" y="0"/>
            <a:ext cx="9144000" cy="6858000"/>
          </a:xfrm>
          <a:prstGeom prst="rect">
            <a:avLst/>
          </a:prstGeom>
        </p:spPr>
      </p:pic>
      <p:pic>
        <p:nvPicPr>
          <p:cNvPr id="5" name="4 Imagen" descr="1241px-PeackockSide  3 simbolos.jpg"/>
          <p:cNvPicPr>
            <a:picLocks noChangeAspect="1"/>
          </p:cNvPicPr>
          <p:nvPr/>
        </p:nvPicPr>
        <p:blipFill>
          <a:blip r:embed="rId3" cstate="print">
            <a:lum contrast="40000"/>
          </a:blip>
          <a:srcRect/>
          <a:stretch>
            <a:fillRect/>
          </a:stretch>
        </p:blipFill>
        <p:spPr>
          <a:xfrm flipH="1" flipV="1">
            <a:off x="-2786114" y="4214818"/>
            <a:ext cx="121136" cy="191584"/>
          </a:xfrm>
          <a:prstGeom prst="rect">
            <a:avLst/>
          </a:prstGeom>
        </p:spPr>
      </p:pic>
      <p:pic>
        <p:nvPicPr>
          <p:cNvPr id="6" name="5 Imagen" descr="1241px-PeackockSide  3 simbolos.jpg"/>
          <p:cNvPicPr>
            <a:picLocks noChangeAspect="1"/>
          </p:cNvPicPr>
          <p:nvPr/>
        </p:nvPicPr>
        <p:blipFill>
          <a:blip r:embed="rId2">
            <a:lum contrast="20000"/>
          </a:blip>
          <a:stretch>
            <a:fillRect/>
          </a:stretch>
        </p:blipFill>
        <p:spPr>
          <a:xfrm>
            <a:off x="0" y="0"/>
            <a:ext cx="9144000" cy="6858000"/>
          </a:xfrm>
          <a:prstGeom prst="rect">
            <a:avLst/>
          </a:prstGeom>
        </p:spPr>
      </p:pic>
      <p:sp>
        <p:nvSpPr>
          <p:cNvPr id="7" name="6 Rectángulo"/>
          <p:cNvSpPr/>
          <p:nvPr/>
        </p:nvSpPr>
        <p:spPr>
          <a:xfrm>
            <a:off x="0" y="0"/>
            <a:ext cx="9144000" cy="6858000"/>
          </a:xfrm>
          <a:prstGeom prst="rect">
            <a:avLst/>
          </a:prstGeom>
          <a:solidFill>
            <a:srgbClr val="0033CC">
              <a:alpha val="7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dirty="0"/>
          </a:p>
        </p:txBody>
      </p:sp>
      <p:sp>
        <p:nvSpPr>
          <p:cNvPr id="8" name="7 CuadroTexto"/>
          <p:cNvSpPr txBox="1"/>
          <p:nvPr/>
        </p:nvSpPr>
        <p:spPr>
          <a:xfrm>
            <a:off x="5500694" y="500042"/>
            <a:ext cx="2805768" cy="830997"/>
          </a:xfrm>
          <a:prstGeom prst="rect">
            <a:avLst/>
          </a:prstGeom>
          <a:noFill/>
        </p:spPr>
        <p:txBody>
          <a:bodyPr wrap="none" rtlCol="0">
            <a:spAutoFit/>
          </a:bodyPr>
          <a:lstStyle/>
          <a:p>
            <a:r>
              <a:rPr lang="es-ES" sz="4800" dirty="0" smtClean="0"/>
              <a:t>Pavo Real</a:t>
            </a:r>
            <a:endParaRPr lang="es-ES" sz="4800" dirty="0"/>
          </a:p>
        </p:txBody>
      </p:sp>
    </p:spTree>
  </p:cSld>
  <p:clrMapOvr>
    <a:masterClrMapping/>
  </p:clrMapOvr>
  <p:transition advTm="15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6" presetClass="exit" presetSubtype="42" fill="hold" grpId="0" nodeType="withEffect">
                                  <p:stCondLst>
                                    <p:cond delay="0"/>
                                  </p:stCondLst>
                                  <p:childTnLst>
                                    <p:animEffect transition="out" filter="barn(outHorizontal)">
                                      <p:cBhvr>
                                        <p:cTn id="6" dur="3000"/>
                                        <p:tgtEl>
                                          <p:spTgt spid="7"/>
                                        </p:tgtEl>
                                      </p:cBhvr>
                                    </p:animEffect>
                                    <p:set>
                                      <p:cBhvr>
                                        <p:cTn id="7" dur="1" fill="hold">
                                          <p:stCondLst>
                                            <p:cond delay="2999"/>
                                          </p:stCondLst>
                                        </p:cTn>
                                        <p:tgtEl>
                                          <p:spTgt spid="7"/>
                                        </p:tgtEl>
                                        <p:attrNameLst>
                                          <p:attrName>style.visibility</p:attrName>
                                        </p:attrNameLst>
                                      </p:cBhvr>
                                      <p:to>
                                        <p:strVal val="hidden"/>
                                      </p:to>
                                    </p:set>
                                  </p:childTnLst>
                                </p:cTn>
                              </p:par>
                              <p:par>
                                <p:cTn id="8" presetID="8" presetClass="exit" presetSubtype="32" fill="hold" nodeType="withEffect">
                                  <p:stCondLst>
                                    <p:cond delay="0"/>
                                  </p:stCondLst>
                                  <p:childTnLst>
                                    <p:animEffect transition="out" filter="diamond(out)">
                                      <p:cBhvr>
                                        <p:cTn id="9" dur="5000"/>
                                        <p:tgtEl>
                                          <p:spTgt spid="6"/>
                                        </p:tgtEl>
                                      </p:cBhvr>
                                    </p:animEffect>
                                    <p:set>
                                      <p:cBhvr>
                                        <p:cTn id="10" dur="1" fill="hold">
                                          <p:stCondLst>
                                            <p:cond delay="4999"/>
                                          </p:stCondLst>
                                        </p:cTn>
                                        <p:tgtEl>
                                          <p:spTgt spid="6"/>
                                        </p:tgtEl>
                                        <p:attrNameLst>
                                          <p:attrName>style.visibility</p:attrName>
                                        </p:attrNameLst>
                                      </p:cBhvr>
                                      <p:to>
                                        <p:strVal val="hidden"/>
                                      </p:to>
                                    </p:set>
                                  </p:childTnLst>
                                </p:cTn>
                              </p:par>
                              <p:par>
                                <p:cTn id="11" presetID="23" presetClass="entr" presetSubtype="16" fill="hold" nodeType="withEffect">
                                  <p:stCondLst>
                                    <p:cond delay="0"/>
                                  </p:stCondLst>
                                  <p:childTnLst>
                                    <p:set>
                                      <p:cBhvr>
                                        <p:cTn id="12" dur="1" fill="hold">
                                          <p:stCondLst>
                                            <p:cond delay="0"/>
                                          </p:stCondLst>
                                        </p:cTn>
                                        <p:tgtEl>
                                          <p:spTgt spid="4"/>
                                        </p:tgtEl>
                                        <p:attrNameLst>
                                          <p:attrName>style.visibility</p:attrName>
                                        </p:attrNameLst>
                                      </p:cBhvr>
                                      <p:to>
                                        <p:strVal val="visible"/>
                                      </p:to>
                                    </p:set>
                                    <p:anim calcmode="lin" valueType="num">
                                      <p:cBhvr>
                                        <p:cTn id="13" dur="5000" fill="hold"/>
                                        <p:tgtEl>
                                          <p:spTgt spid="4"/>
                                        </p:tgtEl>
                                        <p:attrNameLst>
                                          <p:attrName>ppt_w</p:attrName>
                                        </p:attrNameLst>
                                      </p:cBhvr>
                                      <p:tavLst>
                                        <p:tav tm="0">
                                          <p:val>
                                            <p:fltVal val="0"/>
                                          </p:val>
                                        </p:tav>
                                        <p:tav tm="100000">
                                          <p:val>
                                            <p:strVal val="#ppt_w"/>
                                          </p:val>
                                        </p:tav>
                                      </p:tavLst>
                                    </p:anim>
                                    <p:anim calcmode="lin" valueType="num">
                                      <p:cBhvr>
                                        <p:cTn id="14" dur="5000" fill="hold"/>
                                        <p:tgtEl>
                                          <p:spTgt spid="4"/>
                                        </p:tgtEl>
                                        <p:attrNameLst>
                                          <p:attrName>ppt_h</p:attrName>
                                        </p:attrNameLst>
                                      </p:cBhvr>
                                      <p:tavLst>
                                        <p:tav tm="0">
                                          <p:val>
                                            <p:fltVal val="0"/>
                                          </p:val>
                                        </p:tav>
                                        <p:tav tm="100000">
                                          <p:val>
                                            <p:strVal val="#ppt_h"/>
                                          </p:val>
                                        </p:tav>
                                      </p:tavLst>
                                    </p:anim>
                                  </p:childTnLst>
                                </p:cTn>
                              </p:par>
                              <p:par>
                                <p:cTn id="15" presetID="16" presetClass="entr" presetSubtype="37" fill="hold" nodeType="withEffect">
                                  <p:stCondLst>
                                    <p:cond delay="0"/>
                                  </p:stCondLst>
                                  <p:childTnLst>
                                    <p:set>
                                      <p:cBhvr>
                                        <p:cTn id="16" dur="1" fill="hold">
                                          <p:stCondLst>
                                            <p:cond delay="0"/>
                                          </p:stCondLst>
                                        </p:cTn>
                                        <p:tgtEl>
                                          <p:spTgt spid="4"/>
                                        </p:tgtEl>
                                        <p:attrNameLst>
                                          <p:attrName>style.visibility</p:attrName>
                                        </p:attrNameLst>
                                      </p:cBhvr>
                                      <p:to>
                                        <p:strVal val="visible"/>
                                      </p:to>
                                    </p:set>
                                    <p:animEffect transition="in" filter="barn(outVertical)">
                                      <p:cBhvr>
                                        <p:cTn id="17" dur="5000"/>
                                        <p:tgtEl>
                                          <p:spTgt spid="4"/>
                                        </p:tgtEl>
                                      </p:cBhvr>
                                    </p:animEffect>
                                  </p:childTnLst>
                                </p:cTn>
                              </p:par>
                            </p:childTnLst>
                          </p:cTn>
                        </p:par>
                        <p:par>
                          <p:cTn id="18" fill="hold">
                            <p:stCondLst>
                              <p:cond delay="5000"/>
                            </p:stCondLst>
                            <p:childTnLst>
                              <p:par>
                                <p:cTn id="19" presetID="50" presetClass="entr" presetSubtype="0" decel="100000" fill="hold" grpId="0" nodeType="afterEffect">
                                  <p:stCondLst>
                                    <p:cond delay="0"/>
                                  </p:stCondLst>
                                  <p:childTnLst>
                                    <p:set>
                                      <p:cBhvr>
                                        <p:cTn id="20" dur="1" fill="hold">
                                          <p:stCondLst>
                                            <p:cond delay="0"/>
                                          </p:stCondLst>
                                        </p:cTn>
                                        <p:tgtEl>
                                          <p:spTgt spid="8"/>
                                        </p:tgtEl>
                                        <p:attrNameLst>
                                          <p:attrName>style.visibility</p:attrName>
                                        </p:attrNameLst>
                                      </p:cBhvr>
                                      <p:to>
                                        <p:strVal val="visible"/>
                                      </p:to>
                                    </p:set>
                                    <p:anim calcmode="lin" valueType="num">
                                      <p:cBhvr>
                                        <p:cTn id="21" dur="2000" fill="hold"/>
                                        <p:tgtEl>
                                          <p:spTgt spid="8"/>
                                        </p:tgtEl>
                                        <p:attrNameLst>
                                          <p:attrName>ppt_w</p:attrName>
                                        </p:attrNameLst>
                                      </p:cBhvr>
                                      <p:tavLst>
                                        <p:tav tm="0">
                                          <p:val>
                                            <p:strVal val="#ppt_w+.3"/>
                                          </p:val>
                                        </p:tav>
                                        <p:tav tm="100000">
                                          <p:val>
                                            <p:strVal val="#ppt_w"/>
                                          </p:val>
                                        </p:tav>
                                      </p:tavLst>
                                    </p:anim>
                                    <p:anim calcmode="lin" valueType="num">
                                      <p:cBhvr>
                                        <p:cTn id="22" dur="2000" fill="hold"/>
                                        <p:tgtEl>
                                          <p:spTgt spid="8"/>
                                        </p:tgtEl>
                                        <p:attrNameLst>
                                          <p:attrName>ppt_h</p:attrName>
                                        </p:attrNameLst>
                                      </p:cBhvr>
                                      <p:tavLst>
                                        <p:tav tm="0">
                                          <p:val>
                                            <p:strVal val="#ppt_h"/>
                                          </p:val>
                                        </p:tav>
                                        <p:tav tm="100000">
                                          <p:val>
                                            <p:strVal val="#ppt_h"/>
                                          </p:val>
                                        </p:tav>
                                      </p:tavLst>
                                    </p:anim>
                                    <p:animEffect transition="in" filter="fade">
                                      <p:cBhvr>
                                        <p:cTn id="23" dur="2000"/>
                                        <p:tgtEl>
                                          <p:spTgt spid="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P spid="8" grpId="0"/>
    </p:bldLst>
  </p:timing>
</p:sld>
</file>

<file path=ppt/slides/slide5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4" name="3 Imagen" descr="1024px-Nelumno_nucifera_open_flower_-_botanic_garden_adelaide flor dr loto.jpg"/>
          <p:cNvPicPr>
            <a:picLocks noChangeAspect="1"/>
          </p:cNvPicPr>
          <p:nvPr/>
        </p:nvPicPr>
        <p:blipFill>
          <a:blip r:embed="rId2"/>
          <a:stretch>
            <a:fillRect/>
          </a:stretch>
        </p:blipFill>
        <p:spPr>
          <a:xfrm>
            <a:off x="0" y="0"/>
            <a:ext cx="9144000" cy="6858000"/>
          </a:xfrm>
          <a:prstGeom prst="rect">
            <a:avLst/>
          </a:prstGeom>
        </p:spPr>
      </p:pic>
      <p:pic>
        <p:nvPicPr>
          <p:cNvPr id="5" name="4 Imagen" descr="1024px-Nelumno_nucifera_open_flower_-_botanic_garden_adelaide flor dr loto.jpg"/>
          <p:cNvPicPr>
            <a:picLocks noChangeAspect="1"/>
          </p:cNvPicPr>
          <p:nvPr/>
        </p:nvPicPr>
        <p:blipFill>
          <a:blip r:embed="rId2"/>
          <a:srcRect l="13958" t="15486" r="10260" b="14722"/>
          <a:stretch>
            <a:fillRect/>
          </a:stretch>
        </p:blipFill>
        <p:spPr>
          <a:xfrm>
            <a:off x="1571604" y="1000108"/>
            <a:ext cx="6929486" cy="4786346"/>
          </a:xfrm>
          <a:prstGeom prst="ellipse">
            <a:avLst/>
          </a:prstGeom>
          <a:effectLst>
            <a:softEdge rad="635000"/>
          </a:effectLst>
        </p:spPr>
      </p:pic>
      <p:sp>
        <p:nvSpPr>
          <p:cNvPr id="6" name="5 CuadroTexto"/>
          <p:cNvSpPr txBox="1"/>
          <p:nvPr/>
        </p:nvSpPr>
        <p:spPr>
          <a:xfrm>
            <a:off x="4500562" y="357166"/>
            <a:ext cx="3583032" cy="923330"/>
          </a:xfrm>
          <a:prstGeom prst="rect">
            <a:avLst/>
          </a:prstGeom>
          <a:noFill/>
        </p:spPr>
        <p:txBody>
          <a:bodyPr wrap="none" rtlCol="0">
            <a:spAutoFit/>
          </a:bodyPr>
          <a:lstStyle/>
          <a:p>
            <a:r>
              <a:rPr lang="es-ES" sz="5400" b="1" dirty="0" smtClean="0">
                <a:effectLst>
                  <a:outerShdw blurRad="38100" dist="38100" dir="2700000" algn="tl">
                    <a:srgbClr val="000000">
                      <a:alpha val="43137"/>
                    </a:srgbClr>
                  </a:outerShdw>
                </a:effectLst>
              </a:rPr>
              <a:t>Flor de Loto</a:t>
            </a:r>
            <a:endParaRPr lang="es-ES" sz="5400" b="1" dirty="0">
              <a:effectLst>
                <a:outerShdw blurRad="38100" dist="38100" dir="2700000" algn="tl">
                  <a:srgbClr val="000000">
                    <a:alpha val="43137"/>
                  </a:srgbClr>
                </a:outerShdw>
              </a:effectLst>
            </a:endParaRPr>
          </a:p>
        </p:txBody>
      </p:sp>
    </p:spTree>
  </p:cSld>
  <p:clrMapOvr>
    <a:masterClrMapping/>
  </p:clrMapOvr>
  <p:transition advTm="15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xit" presetSubtype="0" fill="hold" nodeType="withEffect">
                                  <p:stCondLst>
                                    <p:cond delay="0"/>
                                  </p:stCondLst>
                                  <p:childTnLst>
                                    <p:animEffect transition="out" filter="fade">
                                      <p:cBhvr>
                                        <p:cTn id="6" dur="5000"/>
                                        <p:tgtEl>
                                          <p:spTgt spid="5"/>
                                        </p:tgtEl>
                                      </p:cBhvr>
                                    </p:animEffect>
                                    <p:set>
                                      <p:cBhvr>
                                        <p:cTn id="7" dur="1" fill="hold">
                                          <p:stCondLst>
                                            <p:cond delay="4999"/>
                                          </p:stCondLst>
                                        </p:cTn>
                                        <p:tgtEl>
                                          <p:spTgt spid="5"/>
                                        </p:tgtEl>
                                        <p:attrNameLst>
                                          <p:attrName>style.visibility</p:attrName>
                                        </p:attrNameLst>
                                      </p:cBhvr>
                                      <p:to>
                                        <p:strVal val="hidden"/>
                                      </p:to>
                                    </p:set>
                                  </p:childTnLst>
                                </p:cTn>
                              </p:par>
                              <p:par>
                                <p:cTn id="8" presetID="23" presetClass="entr" presetSubtype="288" fill="hold" nodeType="withEffect">
                                  <p:stCondLst>
                                    <p:cond delay="0"/>
                                  </p:stCondLst>
                                  <p:childTnLst>
                                    <p:set>
                                      <p:cBhvr>
                                        <p:cTn id="9" dur="1" fill="hold">
                                          <p:stCondLst>
                                            <p:cond delay="0"/>
                                          </p:stCondLst>
                                        </p:cTn>
                                        <p:tgtEl>
                                          <p:spTgt spid="4"/>
                                        </p:tgtEl>
                                        <p:attrNameLst>
                                          <p:attrName>style.visibility</p:attrName>
                                        </p:attrNameLst>
                                      </p:cBhvr>
                                      <p:to>
                                        <p:strVal val="visible"/>
                                      </p:to>
                                    </p:set>
                                    <p:anim calcmode="lin" valueType="num">
                                      <p:cBhvr>
                                        <p:cTn id="10" dur="5000" fill="hold"/>
                                        <p:tgtEl>
                                          <p:spTgt spid="4"/>
                                        </p:tgtEl>
                                        <p:attrNameLst>
                                          <p:attrName>ppt_w</p:attrName>
                                        </p:attrNameLst>
                                      </p:cBhvr>
                                      <p:tavLst>
                                        <p:tav tm="0">
                                          <p:val>
                                            <p:strVal val="4/3*#ppt_w"/>
                                          </p:val>
                                        </p:tav>
                                        <p:tav tm="100000">
                                          <p:val>
                                            <p:strVal val="#ppt_w"/>
                                          </p:val>
                                        </p:tav>
                                      </p:tavLst>
                                    </p:anim>
                                    <p:anim calcmode="lin" valueType="num">
                                      <p:cBhvr>
                                        <p:cTn id="11" dur="5000" fill="hold"/>
                                        <p:tgtEl>
                                          <p:spTgt spid="4"/>
                                        </p:tgtEl>
                                        <p:attrNameLst>
                                          <p:attrName>ppt_h</p:attrName>
                                        </p:attrNameLst>
                                      </p:cBhvr>
                                      <p:tavLst>
                                        <p:tav tm="0">
                                          <p:val>
                                            <p:strVal val="4/3*#ppt_h"/>
                                          </p:val>
                                        </p:tav>
                                        <p:tav tm="100000">
                                          <p:val>
                                            <p:strVal val="#ppt_h"/>
                                          </p:val>
                                        </p:tav>
                                      </p:tavLst>
                                    </p:anim>
                                  </p:childTnLst>
                                </p:cTn>
                              </p:par>
                            </p:childTnLst>
                          </p:cTn>
                        </p:par>
                        <p:par>
                          <p:cTn id="12" fill="hold">
                            <p:stCondLst>
                              <p:cond delay="5000"/>
                            </p:stCondLst>
                            <p:childTnLst>
                              <p:par>
                                <p:cTn id="13" presetID="50" presetClass="entr" presetSubtype="0" decel="100000" fill="hold" grpId="0" nodeType="afterEffect">
                                  <p:stCondLst>
                                    <p:cond delay="0"/>
                                  </p:stCondLst>
                                  <p:childTnLst>
                                    <p:set>
                                      <p:cBhvr>
                                        <p:cTn id="14" dur="1" fill="hold">
                                          <p:stCondLst>
                                            <p:cond delay="0"/>
                                          </p:stCondLst>
                                        </p:cTn>
                                        <p:tgtEl>
                                          <p:spTgt spid="6"/>
                                        </p:tgtEl>
                                        <p:attrNameLst>
                                          <p:attrName>style.visibility</p:attrName>
                                        </p:attrNameLst>
                                      </p:cBhvr>
                                      <p:to>
                                        <p:strVal val="visible"/>
                                      </p:to>
                                    </p:set>
                                    <p:anim calcmode="lin" valueType="num">
                                      <p:cBhvr>
                                        <p:cTn id="15" dur="2000" fill="hold"/>
                                        <p:tgtEl>
                                          <p:spTgt spid="6"/>
                                        </p:tgtEl>
                                        <p:attrNameLst>
                                          <p:attrName>ppt_w</p:attrName>
                                        </p:attrNameLst>
                                      </p:cBhvr>
                                      <p:tavLst>
                                        <p:tav tm="0">
                                          <p:val>
                                            <p:strVal val="#ppt_w+.3"/>
                                          </p:val>
                                        </p:tav>
                                        <p:tav tm="100000">
                                          <p:val>
                                            <p:strVal val="#ppt_w"/>
                                          </p:val>
                                        </p:tav>
                                      </p:tavLst>
                                    </p:anim>
                                    <p:anim calcmode="lin" valueType="num">
                                      <p:cBhvr>
                                        <p:cTn id="16" dur="2000" fill="hold"/>
                                        <p:tgtEl>
                                          <p:spTgt spid="6"/>
                                        </p:tgtEl>
                                        <p:attrNameLst>
                                          <p:attrName>ppt_h</p:attrName>
                                        </p:attrNameLst>
                                      </p:cBhvr>
                                      <p:tavLst>
                                        <p:tav tm="0">
                                          <p:val>
                                            <p:strVal val="#ppt_h"/>
                                          </p:val>
                                        </p:tav>
                                        <p:tav tm="100000">
                                          <p:val>
                                            <p:strVal val="#ppt_h"/>
                                          </p:val>
                                        </p:tav>
                                      </p:tavLst>
                                    </p:anim>
                                    <p:animEffect transition="in" filter="fade">
                                      <p:cBhvr>
                                        <p:cTn id="17" dur="2000"/>
                                        <p:tgtEl>
                                          <p:spTgt spid="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p:bldLst>
  </p:timing>
</p:sld>
</file>

<file path=ppt/slides/slide5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a:solidFill>
            <a:schemeClr val="bg1"/>
          </a:solidFill>
        </p:spPr>
        <p:txBody>
          <a:bodyPr/>
          <a:lstStyle/>
          <a:p>
            <a:endParaRPr lang="es-ES" dirty="0"/>
          </a:p>
        </p:txBody>
      </p:sp>
      <p:pic>
        <p:nvPicPr>
          <p:cNvPr id="4" name="3 Imagen" descr="1024px-Panthera_tigris5  tigre de bengala.jpg"/>
          <p:cNvPicPr>
            <a:picLocks noChangeAspect="1"/>
          </p:cNvPicPr>
          <p:nvPr/>
        </p:nvPicPr>
        <p:blipFill>
          <a:blip r:embed="rId2"/>
          <a:stretch>
            <a:fillRect/>
          </a:stretch>
        </p:blipFill>
        <p:spPr>
          <a:xfrm>
            <a:off x="-1" y="0"/>
            <a:ext cx="9144001" cy="6858000"/>
          </a:xfrm>
          <a:prstGeom prst="rect">
            <a:avLst/>
          </a:prstGeom>
        </p:spPr>
      </p:pic>
      <p:pic>
        <p:nvPicPr>
          <p:cNvPr id="5" name="4 Imagen" descr="1024px-Panthera_tigris5  tigre de bengala.jpg"/>
          <p:cNvPicPr>
            <a:picLocks noChangeAspect="1"/>
          </p:cNvPicPr>
          <p:nvPr/>
        </p:nvPicPr>
        <p:blipFill>
          <a:blip r:embed="rId2"/>
          <a:stretch>
            <a:fillRect/>
          </a:stretch>
        </p:blipFill>
        <p:spPr>
          <a:xfrm>
            <a:off x="0" y="0"/>
            <a:ext cx="9144001" cy="6858000"/>
          </a:xfrm>
          <a:prstGeom prst="rect">
            <a:avLst/>
          </a:prstGeom>
        </p:spPr>
      </p:pic>
      <p:sp>
        <p:nvSpPr>
          <p:cNvPr id="6" name="5 Rectángulo"/>
          <p:cNvSpPr/>
          <p:nvPr/>
        </p:nvSpPr>
        <p:spPr>
          <a:xfrm>
            <a:off x="0" y="0"/>
            <a:ext cx="9144000" cy="6858000"/>
          </a:xfrm>
          <a:prstGeom prst="rect">
            <a:avLst/>
          </a:prstGeom>
          <a:blipFill dpi="0" rotWithShape="1">
            <a:blip r:embed="rId3">
              <a:alphaModFix amt="60000"/>
              <a:lum contrast="30000"/>
            </a:blip>
            <a:srcRect/>
            <a:tile tx="0" ty="0" sx="100000" sy="100000" flip="none" algn="tl"/>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7" name="6 CuadroTexto"/>
          <p:cNvSpPr txBox="1"/>
          <p:nvPr/>
        </p:nvSpPr>
        <p:spPr>
          <a:xfrm>
            <a:off x="4071934" y="357166"/>
            <a:ext cx="4049827" cy="769441"/>
          </a:xfrm>
          <a:prstGeom prst="rect">
            <a:avLst/>
          </a:prstGeom>
          <a:noFill/>
        </p:spPr>
        <p:txBody>
          <a:bodyPr wrap="none" rtlCol="0">
            <a:spAutoFit/>
          </a:bodyPr>
          <a:lstStyle/>
          <a:p>
            <a:r>
              <a:rPr lang="es-ES" sz="4400" dirty="0" smtClean="0">
                <a:effectLst>
                  <a:outerShdw blurRad="38100" dist="38100" dir="2700000" algn="tl">
                    <a:srgbClr val="000000">
                      <a:alpha val="43137"/>
                    </a:srgbClr>
                  </a:outerShdw>
                </a:effectLst>
              </a:rPr>
              <a:t>Tigre de  bengala</a:t>
            </a:r>
            <a:endParaRPr lang="es-ES" sz="4400" dirty="0">
              <a:effectLst>
                <a:outerShdw blurRad="38100" dist="38100" dir="2700000" algn="tl">
                  <a:srgbClr val="000000">
                    <a:alpha val="43137"/>
                  </a:srgbClr>
                </a:outerShdw>
              </a:effectLst>
            </a:endParaRPr>
          </a:p>
        </p:txBody>
      </p:sp>
    </p:spTree>
  </p:cSld>
  <p:clrMapOvr>
    <a:masterClrMapping/>
  </p:clrMapOvr>
  <p:transition advTm="15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6" presetClass="exit" presetSubtype="37" fill="hold" grpId="0" nodeType="withEffect">
                                  <p:stCondLst>
                                    <p:cond delay="0"/>
                                  </p:stCondLst>
                                  <p:childTnLst>
                                    <p:animEffect transition="out" filter="barn(outVertical)">
                                      <p:cBhvr>
                                        <p:cTn id="6" dur="5000"/>
                                        <p:tgtEl>
                                          <p:spTgt spid="6"/>
                                        </p:tgtEl>
                                      </p:cBhvr>
                                    </p:animEffect>
                                    <p:set>
                                      <p:cBhvr>
                                        <p:cTn id="7" dur="1" fill="hold">
                                          <p:stCondLst>
                                            <p:cond delay="4999"/>
                                          </p:stCondLst>
                                        </p:cTn>
                                        <p:tgtEl>
                                          <p:spTgt spid="6"/>
                                        </p:tgtEl>
                                        <p:attrNameLst>
                                          <p:attrName>style.visibility</p:attrName>
                                        </p:attrNameLst>
                                      </p:cBhvr>
                                      <p:to>
                                        <p:strVal val="hidden"/>
                                      </p:to>
                                    </p:set>
                                  </p:childTnLst>
                                </p:cTn>
                              </p:par>
                              <p:par>
                                <p:cTn id="8" presetID="16" presetClass="exit" presetSubtype="37" fill="hold" nodeType="withEffect">
                                  <p:stCondLst>
                                    <p:cond delay="0"/>
                                  </p:stCondLst>
                                  <p:childTnLst>
                                    <p:animEffect transition="out" filter="barn(outVertical)">
                                      <p:cBhvr>
                                        <p:cTn id="9" dur="7000"/>
                                        <p:tgtEl>
                                          <p:spTgt spid="5"/>
                                        </p:tgtEl>
                                      </p:cBhvr>
                                    </p:animEffect>
                                    <p:set>
                                      <p:cBhvr>
                                        <p:cTn id="10" dur="1" fill="hold">
                                          <p:stCondLst>
                                            <p:cond delay="6999"/>
                                          </p:stCondLst>
                                        </p:cTn>
                                        <p:tgtEl>
                                          <p:spTgt spid="5"/>
                                        </p:tgtEl>
                                        <p:attrNameLst>
                                          <p:attrName>style.visibility</p:attrName>
                                        </p:attrNameLst>
                                      </p:cBhvr>
                                      <p:to>
                                        <p:strVal val="hidden"/>
                                      </p:to>
                                    </p:set>
                                  </p:childTnLst>
                                </p:cTn>
                              </p:par>
                              <p:par>
                                <p:cTn id="11" presetID="23" presetClass="entr" presetSubtype="16" fill="hold" nodeType="withEffect">
                                  <p:stCondLst>
                                    <p:cond delay="0"/>
                                  </p:stCondLst>
                                  <p:childTnLst>
                                    <p:set>
                                      <p:cBhvr>
                                        <p:cTn id="12" dur="1" fill="hold">
                                          <p:stCondLst>
                                            <p:cond delay="0"/>
                                          </p:stCondLst>
                                        </p:cTn>
                                        <p:tgtEl>
                                          <p:spTgt spid="4"/>
                                        </p:tgtEl>
                                        <p:attrNameLst>
                                          <p:attrName>style.visibility</p:attrName>
                                        </p:attrNameLst>
                                      </p:cBhvr>
                                      <p:to>
                                        <p:strVal val="visible"/>
                                      </p:to>
                                    </p:set>
                                    <p:anim calcmode="lin" valueType="num">
                                      <p:cBhvr>
                                        <p:cTn id="13" dur="5000" fill="hold"/>
                                        <p:tgtEl>
                                          <p:spTgt spid="4"/>
                                        </p:tgtEl>
                                        <p:attrNameLst>
                                          <p:attrName>ppt_w</p:attrName>
                                        </p:attrNameLst>
                                      </p:cBhvr>
                                      <p:tavLst>
                                        <p:tav tm="0">
                                          <p:val>
                                            <p:fltVal val="0"/>
                                          </p:val>
                                        </p:tav>
                                        <p:tav tm="100000">
                                          <p:val>
                                            <p:strVal val="#ppt_w"/>
                                          </p:val>
                                        </p:tav>
                                      </p:tavLst>
                                    </p:anim>
                                    <p:anim calcmode="lin" valueType="num">
                                      <p:cBhvr>
                                        <p:cTn id="14" dur="5000" fill="hold"/>
                                        <p:tgtEl>
                                          <p:spTgt spid="4"/>
                                        </p:tgtEl>
                                        <p:attrNameLst>
                                          <p:attrName>ppt_h</p:attrName>
                                        </p:attrNameLst>
                                      </p:cBhvr>
                                      <p:tavLst>
                                        <p:tav tm="0">
                                          <p:val>
                                            <p:fltVal val="0"/>
                                          </p:val>
                                        </p:tav>
                                        <p:tav tm="100000">
                                          <p:val>
                                            <p:strVal val="#ppt_h"/>
                                          </p:val>
                                        </p:tav>
                                      </p:tavLst>
                                    </p:anim>
                                  </p:childTnLst>
                                </p:cTn>
                              </p:par>
                              <p:par>
                                <p:cTn id="15" presetID="16" presetClass="entr" presetSubtype="37" fill="hold" nodeType="withEffect">
                                  <p:stCondLst>
                                    <p:cond delay="0"/>
                                  </p:stCondLst>
                                  <p:childTnLst>
                                    <p:set>
                                      <p:cBhvr>
                                        <p:cTn id="16" dur="1" fill="hold">
                                          <p:stCondLst>
                                            <p:cond delay="0"/>
                                          </p:stCondLst>
                                        </p:cTn>
                                        <p:tgtEl>
                                          <p:spTgt spid="4"/>
                                        </p:tgtEl>
                                        <p:attrNameLst>
                                          <p:attrName>style.visibility</p:attrName>
                                        </p:attrNameLst>
                                      </p:cBhvr>
                                      <p:to>
                                        <p:strVal val="visible"/>
                                      </p:to>
                                    </p:set>
                                    <p:animEffect transition="in" filter="barn(outVertical)">
                                      <p:cBhvr>
                                        <p:cTn id="17" dur="5000"/>
                                        <p:tgtEl>
                                          <p:spTgt spid="4"/>
                                        </p:tgtEl>
                                      </p:cBhvr>
                                    </p:animEffect>
                                  </p:childTnLst>
                                </p:cTn>
                              </p:par>
                            </p:childTnLst>
                          </p:cTn>
                        </p:par>
                        <p:par>
                          <p:cTn id="18" fill="hold">
                            <p:stCondLst>
                              <p:cond delay="7000"/>
                            </p:stCondLst>
                            <p:childTnLst>
                              <p:par>
                                <p:cTn id="19" presetID="50" presetClass="entr" presetSubtype="0" decel="100000" fill="hold" grpId="0" nodeType="afterEffect">
                                  <p:stCondLst>
                                    <p:cond delay="0"/>
                                  </p:stCondLst>
                                  <p:childTnLst>
                                    <p:set>
                                      <p:cBhvr>
                                        <p:cTn id="20" dur="1" fill="hold">
                                          <p:stCondLst>
                                            <p:cond delay="0"/>
                                          </p:stCondLst>
                                        </p:cTn>
                                        <p:tgtEl>
                                          <p:spTgt spid="7"/>
                                        </p:tgtEl>
                                        <p:attrNameLst>
                                          <p:attrName>style.visibility</p:attrName>
                                        </p:attrNameLst>
                                      </p:cBhvr>
                                      <p:to>
                                        <p:strVal val="visible"/>
                                      </p:to>
                                    </p:set>
                                    <p:anim calcmode="lin" valueType="num">
                                      <p:cBhvr>
                                        <p:cTn id="21" dur="2000" fill="hold"/>
                                        <p:tgtEl>
                                          <p:spTgt spid="7"/>
                                        </p:tgtEl>
                                        <p:attrNameLst>
                                          <p:attrName>ppt_w</p:attrName>
                                        </p:attrNameLst>
                                      </p:cBhvr>
                                      <p:tavLst>
                                        <p:tav tm="0">
                                          <p:val>
                                            <p:strVal val="#ppt_w+.3"/>
                                          </p:val>
                                        </p:tav>
                                        <p:tav tm="100000">
                                          <p:val>
                                            <p:strVal val="#ppt_w"/>
                                          </p:val>
                                        </p:tav>
                                      </p:tavLst>
                                    </p:anim>
                                    <p:anim calcmode="lin" valueType="num">
                                      <p:cBhvr>
                                        <p:cTn id="22" dur="2000" fill="hold"/>
                                        <p:tgtEl>
                                          <p:spTgt spid="7"/>
                                        </p:tgtEl>
                                        <p:attrNameLst>
                                          <p:attrName>ppt_h</p:attrName>
                                        </p:attrNameLst>
                                      </p:cBhvr>
                                      <p:tavLst>
                                        <p:tav tm="0">
                                          <p:val>
                                            <p:strVal val="#ppt_h"/>
                                          </p:val>
                                        </p:tav>
                                        <p:tav tm="100000">
                                          <p:val>
                                            <p:strVal val="#ppt_h"/>
                                          </p:val>
                                        </p:tav>
                                      </p:tavLst>
                                    </p:anim>
                                    <p:animEffect transition="in" filter="fade">
                                      <p:cBhvr>
                                        <p:cTn id="23" dur="2000"/>
                                        <p:tgtEl>
                                          <p:spTgt spid="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animBg="1"/>
      <p:bldP spid="7" grpId="0"/>
    </p:bldLst>
  </p:timing>
</p:sld>
</file>

<file path=ppt/slides/slide5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a:xfrm>
            <a:off x="0" y="0"/>
            <a:ext cx="9144000" cy="6858000"/>
          </a:xfrm>
          <a:blipFill dpi="0" rotWithShape="1">
            <a:blip r:embed="rId2">
              <a:lum bright="-10000" contrast="40000"/>
            </a:blip>
            <a:srcRect/>
            <a:tile tx="0" ty="0" sx="100000" sy="100000" flip="none" algn="tl"/>
          </a:blipFill>
          <a:scene3d>
            <a:camera prst="orthographicFront"/>
            <a:lightRig rig="threePt" dir="t"/>
          </a:scene3d>
          <a:sp3d>
            <a:bevelT w="177800" h="317500"/>
          </a:sp3d>
        </p:spPr>
        <p:txBody>
          <a:bodyPr/>
          <a:lstStyle/>
          <a:p>
            <a:endParaRPr lang="es-ES" dirty="0"/>
          </a:p>
        </p:txBody>
      </p:sp>
      <p:pic>
        <p:nvPicPr>
          <p:cNvPr id="4" name="3 Marcador de contenido" descr="ymask3.jpg"/>
          <p:cNvPicPr>
            <a:picLocks noGrp="1" noChangeAspect="1"/>
          </p:cNvPicPr>
          <p:nvPr>
            <p:ph idx="1"/>
          </p:nvPr>
        </p:nvPicPr>
        <p:blipFill>
          <a:blip r:embed="rId3"/>
          <a:stretch>
            <a:fillRect/>
          </a:stretch>
        </p:blipFill>
        <p:spPr>
          <a:xfrm>
            <a:off x="714348" y="785794"/>
            <a:ext cx="7532740" cy="5214974"/>
          </a:xfrm>
          <a:scene3d>
            <a:camera prst="orthographicFront"/>
            <a:lightRig rig="threePt" dir="t"/>
          </a:scene3d>
          <a:sp3d>
            <a:bevelT w="482600" h="412750" prst="coolSlant"/>
          </a:sp3d>
        </p:spPr>
      </p:pic>
      <p:sp>
        <p:nvSpPr>
          <p:cNvPr id="5" name="4 CuadroTexto"/>
          <p:cNvSpPr txBox="1"/>
          <p:nvPr/>
        </p:nvSpPr>
        <p:spPr>
          <a:xfrm>
            <a:off x="2500298" y="3071810"/>
            <a:ext cx="4543231" cy="646331"/>
          </a:xfrm>
          <a:prstGeom prst="rect">
            <a:avLst/>
          </a:prstGeom>
          <a:noFill/>
        </p:spPr>
        <p:txBody>
          <a:bodyPr wrap="none" rtlCol="0">
            <a:spAutoFit/>
          </a:bodyPr>
          <a:lstStyle/>
          <a:p>
            <a:r>
              <a:rPr lang="es-ES" sz="3600" dirty="0" smtClean="0">
                <a:latin typeface="Calligraphic" pitchFamily="2" charset="0"/>
              </a:rPr>
              <a:t>Sonrisas  de la India</a:t>
            </a:r>
            <a:endParaRPr lang="es-ES" sz="3600" dirty="0">
              <a:latin typeface="Calligraphic" pitchFamily="2" charset="0"/>
            </a:endParaRPr>
          </a:p>
        </p:txBody>
      </p:sp>
    </p:spTree>
  </p:cSld>
  <p:clrMapOvr>
    <a:masterClrMapping/>
  </p:clrMapOvr>
  <p:transition advTm="15000"/>
  <p:timing>
    <p:tnLst>
      <p:par>
        <p:cTn id="1" dur="indefinite" restart="never" nodeType="tmRoot"/>
      </p:par>
    </p:tnLst>
  </p:timing>
</p:sld>
</file>

<file path=ppt/slides/slide5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a:blipFill>
            <a:blip r:embed="rId2">
              <a:lum bright="-30000" contrast="20000"/>
            </a:blip>
            <a:stretch>
              <a:fillRect/>
            </a:stretch>
          </a:blipFill>
          <a:scene3d>
            <a:camera prst="orthographicFront"/>
            <a:lightRig rig="threePt" dir="t"/>
          </a:scene3d>
          <a:sp3d>
            <a:bevelT w="152400" h="393700"/>
          </a:sp3d>
        </p:spPr>
        <p:txBody>
          <a:bodyPr/>
          <a:lstStyle/>
          <a:p>
            <a:endParaRPr lang="es-ES" dirty="0"/>
          </a:p>
        </p:txBody>
      </p:sp>
      <p:pic>
        <p:nvPicPr>
          <p:cNvPr id="4" name="3 Imagen" descr="SONRISAS-DESDE-LA-INDIA-WEB.jpg"/>
          <p:cNvPicPr>
            <a:picLocks noChangeAspect="1"/>
          </p:cNvPicPr>
          <p:nvPr/>
        </p:nvPicPr>
        <p:blipFill>
          <a:blip r:embed="rId3"/>
          <a:stretch>
            <a:fillRect/>
          </a:stretch>
        </p:blipFill>
        <p:spPr>
          <a:xfrm>
            <a:off x="1984663" y="0"/>
            <a:ext cx="5174673" cy="6858000"/>
          </a:xfrm>
          <a:prstGeom prst="rect">
            <a:avLst/>
          </a:prstGeom>
          <a:scene3d>
            <a:camera prst="orthographicFront"/>
            <a:lightRig rig="threePt" dir="t"/>
          </a:scene3d>
          <a:sp3d>
            <a:bevelT w="279400" h="165100" prst="coolSlant"/>
          </a:sp3d>
        </p:spPr>
      </p:pic>
      <p:pic>
        <p:nvPicPr>
          <p:cNvPr id="5" name="4 Imagen" descr="arton178-234f3.jpg"/>
          <p:cNvPicPr>
            <a:picLocks noChangeAspect="1"/>
          </p:cNvPicPr>
          <p:nvPr/>
        </p:nvPicPr>
        <p:blipFill>
          <a:blip r:embed="rId4">
            <a:lum contrast="20000"/>
          </a:blip>
          <a:stretch>
            <a:fillRect/>
          </a:stretch>
        </p:blipFill>
        <p:spPr>
          <a:xfrm>
            <a:off x="428596" y="142876"/>
            <a:ext cx="1500198" cy="1500198"/>
          </a:xfrm>
          <a:prstGeom prst="ellipse">
            <a:avLst/>
          </a:prstGeom>
          <a:ln>
            <a:solidFill>
              <a:srgbClr val="006600"/>
            </a:solidFill>
          </a:ln>
          <a:scene3d>
            <a:camera prst="orthographicFront"/>
            <a:lightRig rig="threePt" dir="t"/>
          </a:scene3d>
          <a:sp3d>
            <a:bevelT w="342900" h="279400" prst="coolSlant"/>
          </a:sp3d>
        </p:spPr>
      </p:pic>
      <p:pic>
        <p:nvPicPr>
          <p:cNvPr id="6" name="5 Imagen" descr="arton178-234f3.jpg"/>
          <p:cNvPicPr>
            <a:picLocks noChangeAspect="1"/>
          </p:cNvPicPr>
          <p:nvPr/>
        </p:nvPicPr>
        <p:blipFill>
          <a:blip r:embed="rId4">
            <a:lum contrast="20000"/>
          </a:blip>
          <a:stretch>
            <a:fillRect/>
          </a:stretch>
        </p:blipFill>
        <p:spPr>
          <a:xfrm>
            <a:off x="357158" y="1857364"/>
            <a:ext cx="1524000" cy="1524000"/>
          </a:xfrm>
          <a:prstGeom prst="ellipse">
            <a:avLst/>
          </a:prstGeom>
          <a:ln>
            <a:solidFill>
              <a:srgbClr val="006600"/>
            </a:solidFill>
          </a:ln>
          <a:scene3d>
            <a:camera prst="orthographicFront"/>
            <a:lightRig rig="threePt" dir="t"/>
          </a:scene3d>
          <a:sp3d>
            <a:bevelT w="342900" h="279400" prst="coolSlant"/>
          </a:sp3d>
        </p:spPr>
      </p:pic>
      <p:pic>
        <p:nvPicPr>
          <p:cNvPr id="7" name="6 Imagen" descr="arton178-234f3.jpg"/>
          <p:cNvPicPr>
            <a:picLocks noChangeAspect="1"/>
          </p:cNvPicPr>
          <p:nvPr/>
        </p:nvPicPr>
        <p:blipFill>
          <a:blip r:embed="rId4">
            <a:lum contrast="20000"/>
          </a:blip>
          <a:stretch>
            <a:fillRect/>
          </a:stretch>
        </p:blipFill>
        <p:spPr>
          <a:xfrm>
            <a:off x="285720" y="3429000"/>
            <a:ext cx="1524000" cy="1524000"/>
          </a:xfrm>
          <a:prstGeom prst="ellipse">
            <a:avLst/>
          </a:prstGeom>
          <a:ln>
            <a:solidFill>
              <a:srgbClr val="006600"/>
            </a:solidFill>
          </a:ln>
          <a:scene3d>
            <a:camera prst="orthographicFront"/>
            <a:lightRig rig="threePt" dir="t"/>
          </a:scene3d>
          <a:sp3d>
            <a:bevelT w="342900" h="279400" prst="coolSlant"/>
          </a:sp3d>
        </p:spPr>
      </p:pic>
      <p:pic>
        <p:nvPicPr>
          <p:cNvPr id="8" name="7 Imagen" descr="arton178-234f3.jpg"/>
          <p:cNvPicPr>
            <a:picLocks noChangeAspect="1"/>
          </p:cNvPicPr>
          <p:nvPr/>
        </p:nvPicPr>
        <p:blipFill>
          <a:blip r:embed="rId4">
            <a:lum contrast="20000"/>
          </a:blip>
          <a:stretch>
            <a:fillRect/>
          </a:stretch>
        </p:blipFill>
        <p:spPr>
          <a:xfrm>
            <a:off x="285720" y="5072074"/>
            <a:ext cx="1524000" cy="1524000"/>
          </a:xfrm>
          <a:prstGeom prst="ellipse">
            <a:avLst/>
          </a:prstGeom>
          <a:ln>
            <a:solidFill>
              <a:srgbClr val="006600"/>
            </a:solidFill>
          </a:ln>
          <a:scene3d>
            <a:camera prst="orthographicFront"/>
            <a:lightRig rig="threePt" dir="t"/>
          </a:scene3d>
          <a:sp3d>
            <a:bevelT w="342900" h="279400" prst="coolSlant"/>
          </a:sp3d>
        </p:spPr>
      </p:pic>
      <p:pic>
        <p:nvPicPr>
          <p:cNvPr id="9" name="8 Imagen" descr="arton178-234f3.jpg"/>
          <p:cNvPicPr>
            <a:picLocks noChangeAspect="1"/>
          </p:cNvPicPr>
          <p:nvPr/>
        </p:nvPicPr>
        <p:blipFill>
          <a:blip r:embed="rId4">
            <a:lum contrast="20000"/>
          </a:blip>
          <a:stretch>
            <a:fillRect/>
          </a:stretch>
        </p:blipFill>
        <p:spPr>
          <a:xfrm>
            <a:off x="7358082" y="0"/>
            <a:ext cx="1524000" cy="1524000"/>
          </a:xfrm>
          <a:prstGeom prst="ellipse">
            <a:avLst/>
          </a:prstGeom>
          <a:ln>
            <a:solidFill>
              <a:srgbClr val="006600"/>
            </a:solidFill>
          </a:ln>
          <a:scene3d>
            <a:camera prst="orthographicFront"/>
            <a:lightRig rig="threePt" dir="t"/>
          </a:scene3d>
          <a:sp3d>
            <a:bevelT w="342900" h="279400" prst="coolSlant"/>
          </a:sp3d>
        </p:spPr>
      </p:pic>
      <p:pic>
        <p:nvPicPr>
          <p:cNvPr id="10" name="9 Imagen" descr="arton178-234f3.jpg"/>
          <p:cNvPicPr>
            <a:picLocks noChangeAspect="1"/>
          </p:cNvPicPr>
          <p:nvPr/>
        </p:nvPicPr>
        <p:blipFill>
          <a:blip r:embed="rId4">
            <a:lum contrast="20000"/>
          </a:blip>
          <a:stretch>
            <a:fillRect/>
          </a:stretch>
        </p:blipFill>
        <p:spPr>
          <a:xfrm>
            <a:off x="7358082" y="1714488"/>
            <a:ext cx="1524000" cy="1524000"/>
          </a:xfrm>
          <a:prstGeom prst="ellipse">
            <a:avLst/>
          </a:prstGeom>
          <a:ln>
            <a:solidFill>
              <a:srgbClr val="006600"/>
            </a:solidFill>
          </a:ln>
          <a:scene3d>
            <a:camera prst="orthographicFront"/>
            <a:lightRig rig="threePt" dir="t"/>
          </a:scene3d>
          <a:sp3d>
            <a:bevelT w="342900" h="279400" prst="coolSlant"/>
          </a:sp3d>
        </p:spPr>
      </p:pic>
      <p:pic>
        <p:nvPicPr>
          <p:cNvPr id="11" name="10 Imagen" descr="arton178-234f3.jpg"/>
          <p:cNvPicPr>
            <a:picLocks noChangeAspect="1"/>
          </p:cNvPicPr>
          <p:nvPr/>
        </p:nvPicPr>
        <p:blipFill>
          <a:blip r:embed="rId4">
            <a:lum contrast="20000"/>
          </a:blip>
          <a:stretch>
            <a:fillRect/>
          </a:stretch>
        </p:blipFill>
        <p:spPr>
          <a:xfrm>
            <a:off x="7358082" y="3357562"/>
            <a:ext cx="1524000" cy="1524000"/>
          </a:xfrm>
          <a:prstGeom prst="ellipse">
            <a:avLst/>
          </a:prstGeom>
          <a:ln>
            <a:solidFill>
              <a:srgbClr val="006600"/>
            </a:solidFill>
          </a:ln>
          <a:scene3d>
            <a:camera prst="orthographicFront"/>
            <a:lightRig rig="threePt" dir="t"/>
          </a:scene3d>
          <a:sp3d>
            <a:bevelT w="342900" h="279400" prst="coolSlant"/>
          </a:sp3d>
        </p:spPr>
      </p:pic>
      <p:pic>
        <p:nvPicPr>
          <p:cNvPr id="12" name="11 Imagen" descr="arton178-234f3.jpg"/>
          <p:cNvPicPr>
            <a:picLocks noChangeAspect="1"/>
          </p:cNvPicPr>
          <p:nvPr/>
        </p:nvPicPr>
        <p:blipFill>
          <a:blip r:embed="rId4">
            <a:lum contrast="20000"/>
          </a:blip>
          <a:stretch>
            <a:fillRect/>
          </a:stretch>
        </p:blipFill>
        <p:spPr>
          <a:xfrm>
            <a:off x="7358082" y="5072074"/>
            <a:ext cx="1524000" cy="1524000"/>
          </a:xfrm>
          <a:prstGeom prst="ellipse">
            <a:avLst/>
          </a:prstGeom>
          <a:ln>
            <a:solidFill>
              <a:srgbClr val="006600"/>
            </a:solidFill>
          </a:ln>
          <a:scene3d>
            <a:camera prst="orthographicFront"/>
            <a:lightRig rig="threePt" dir="t"/>
          </a:scene3d>
          <a:sp3d>
            <a:bevelT w="342900" h="279400" prst="coolSlant"/>
          </a:sp3d>
        </p:spPr>
      </p:pic>
    </p:spTree>
  </p:cSld>
  <p:clrMapOvr>
    <a:masterClrMapping/>
  </p:clrMapOvr>
  <p:transition advTm="15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9" presetClass="entr" presetSubtype="0" repeatCount="indefinite" decel="100000" fill="hold" nodeType="withEffect">
                                  <p:stCondLst>
                                    <p:cond delay="0"/>
                                  </p:stCondLst>
                                  <p:childTnLst>
                                    <p:set>
                                      <p:cBhvr>
                                        <p:cTn id="6" dur="1" fill="hold">
                                          <p:stCondLst>
                                            <p:cond delay="0"/>
                                          </p:stCondLst>
                                        </p:cTn>
                                        <p:tgtEl>
                                          <p:spTgt spid="5"/>
                                        </p:tgtEl>
                                        <p:attrNameLst>
                                          <p:attrName>style.visibility</p:attrName>
                                        </p:attrNameLst>
                                      </p:cBhvr>
                                      <p:to>
                                        <p:strVal val="visible"/>
                                      </p:to>
                                    </p:set>
                                    <p:anim calcmode="lin" valueType="num">
                                      <p:cBhvr>
                                        <p:cTn id="7" dur="3000" fill="hold"/>
                                        <p:tgtEl>
                                          <p:spTgt spid="5"/>
                                        </p:tgtEl>
                                        <p:attrNameLst>
                                          <p:attrName>ppt_w</p:attrName>
                                        </p:attrNameLst>
                                      </p:cBhvr>
                                      <p:tavLst>
                                        <p:tav tm="0">
                                          <p:val>
                                            <p:fltVal val="0"/>
                                          </p:val>
                                        </p:tav>
                                        <p:tav tm="100000">
                                          <p:val>
                                            <p:strVal val="#ppt_w"/>
                                          </p:val>
                                        </p:tav>
                                      </p:tavLst>
                                    </p:anim>
                                    <p:anim calcmode="lin" valueType="num">
                                      <p:cBhvr>
                                        <p:cTn id="8" dur="3000" fill="hold"/>
                                        <p:tgtEl>
                                          <p:spTgt spid="5"/>
                                        </p:tgtEl>
                                        <p:attrNameLst>
                                          <p:attrName>ppt_h</p:attrName>
                                        </p:attrNameLst>
                                      </p:cBhvr>
                                      <p:tavLst>
                                        <p:tav tm="0">
                                          <p:val>
                                            <p:fltVal val="0"/>
                                          </p:val>
                                        </p:tav>
                                        <p:tav tm="100000">
                                          <p:val>
                                            <p:strVal val="#ppt_h"/>
                                          </p:val>
                                        </p:tav>
                                      </p:tavLst>
                                    </p:anim>
                                    <p:anim calcmode="lin" valueType="num">
                                      <p:cBhvr>
                                        <p:cTn id="9" dur="3000" fill="hold"/>
                                        <p:tgtEl>
                                          <p:spTgt spid="5"/>
                                        </p:tgtEl>
                                        <p:attrNameLst>
                                          <p:attrName>style.rotation</p:attrName>
                                        </p:attrNameLst>
                                      </p:cBhvr>
                                      <p:tavLst>
                                        <p:tav tm="0">
                                          <p:val>
                                            <p:fltVal val="360"/>
                                          </p:val>
                                        </p:tav>
                                        <p:tav tm="100000">
                                          <p:val>
                                            <p:fltVal val="0"/>
                                          </p:val>
                                        </p:tav>
                                      </p:tavLst>
                                    </p:anim>
                                    <p:animEffect transition="in" filter="fade">
                                      <p:cBhvr>
                                        <p:cTn id="10" dur="3000"/>
                                        <p:tgtEl>
                                          <p:spTgt spid="5"/>
                                        </p:tgtEl>
                                      </p:cBhvr>
                                    </p:animEffect>
                                  </p:childTnLst>
                                </p:cTn>
                              </p:par>
                              <p:par>
                                <p:cTn id="11" presetID="49" presetClass="entr" presetSubtype="0" repeatCount="indefinite" decel="100000" fill="hold" nodeType="withEffect">
                                  <p:stCondLst>
                                    <p:cond delay="0"/>
                                  </p:stCondLst>
                                  <p:childTnLst>
                                    <p:set>
                                      <p:cBhvr>
                                        <p:cTn id="12" dur="1" fill="hold">
                                          <p:stCondLst>
                                            <p:cond delay="0"/>
                                          </p:stCondLst>
                                        </p:cTn>
                                        <p:tgtEl>
                                          <p:spTgt spid="6"/>
                                        </p:tgtEl>
                                        <p:attrNameLst>
                                          <p:attrName>style.visibility</p:attrName>
                                        </p:attrNameLst>
                                      </p:cBhvr>
                                      <p:to>
                                        <p:strVal val="visible"/>
                                      </p:to>
                                    </p:set>
                                    <p:anim calcmode="lin" valueType="num">
                                      <p:cBhvr>
                                        <p:cTn id="13" dur="3000" fill="hold"/>
                                        <p:tgtEl>
                                          <p:spTgt spid="6"/>
                                        </p:tgtEl>
                                        <p:attrNameLst>
                                          <p:attrName>ppt_w</p:attrName>
                                        </p:attrNameLst>
                                      </p:cBhvr>
                                      <p:tavLst>
                                        <p:tav tm="0">
                                          <p:val>
                                            <p:fltVal val="0"/>
                                          </p:val>
                                        </p:tav>
                                        <p:tav tm="100000">
                                          <p:val>
                                            <p:strVal val="#ppt_w"/>
                                          </p:val>
                                        </p:tav>
                                      </p:tavLst>
                                    </p:anim>
                                    <p:anim calcmode="lin" valueType="num">
                                      <p:cBhvr>
                                        <p:cTn id="14" dur="3000" fill="hold"/>
                                        <p:tgtEl>
                                          <p:spTgt spid="6"/>
                                        </p:tgtEl>
                                        <p:attrNameLst>
                                          <p:attrName>ppt_h</p:attrName>
                                        </p:attrNameLst>
                                      </p:cBhvr>
                                      <p:tavLst>
                                        <p:tav tm="0">
                                          <p:val>
                                            <p:fltVal val="0"/>
                                          </p:val>
                                        </p:tav>
                                        <p:tav tm="100000">
                                          <p:val>
                                            <p:strVal val="#ppt_h"/>
                                          </p:val>
                                        </p:tav>
                                      </p:tavLst>
                                    </p:anim>
                                    <p:anim calcmode="lin" valueType="num">
                                      <p:cBhvr>
                                        <p:cTn id="15" dur="3000" fill="hold"/>
                                        <p:tgtEl>
                                          <p:spTgt spid="6"/>
                                        </p:tgtEl>
                                        <p:attrNameLst>
                                          <p:attrName>style.rotation</p:attrName>
                                        </p:attrNameLst>
                                      </p:cBhvr>
                                      <p:tavLst>
                                        <p:tav tm="0">
                                          <p:val>
                                            <p:fltVal val="360"/>
                                          </p:val>
                                        </p:tav>
                                        <p:tav tm="100000">
                                          <p:val>
                                            <p:fltVal val="0"/>
                                          </p:val>
                                        </p:tav>
                                      </p:tavLst>
                                    </p:anim>
                                    <p:animEffect transition="in" filter="fade">
                                      <p:cBhvr>
                                        <p:cTn id="16" dur="3000"/>
                                        <p:tgtEl>
                                          <p:spTgt spid="6"/>
                                        </p:tgtEl>
                                      </p:cBhvr>
                                    </p:animEffect>
                                  </p:childTnLst>
                                </p:cTn>
                              </p:par>
                              <p:par>
                                <p:cTn id="17" presetID="49" presetClass="entr" presetSubtype="0" repeatCount="indefinite" decel="100000" fill="hold" nodeType="withEffect">
                                  <p:stCondLst>
                                    <p:cond delay="0"/>
                                  </p:stCondLst>
                                  <p:childTnLst>
                                    <p:set>
                                      <p:cBhvr>
                                        <p:cTn id="18" dur="1" fill="hold">
                                          <p:stCondLst>
                                            <p:cond delay="0"/>
                                          </p:stCondLst>
                                        </p:cTn>
                                        <p:tgtEl>
                                          <p:spTgt spid="7"/>
                                        </p:tgtEl>
                                        <p:attrNameLst>
                                          <p:attrName>style.visibility</p:attrName>
                                        </p:attrNameLst>
                                      </p:cBhvr>
                                      <p:to>
                                        <p:strVal val="visible"/>
                                      </p:to>
                                    </p:set>
                                    <p:anim calcmode="lin" valueType="num">
                                      <p:cBhvr>
                                        <p:cTn id="19" dur="3000" fill="hold"/>
                                        <p:tgtEl>
                                          <p:spTgt spid="7"/>
                                        </p:tgtEl>
                                        <p:attrNameLst>
                                          <p:attrName>ppt_w</p:attrName>
                                        </p:attrNameLst>
                                      </p:cBhvr>
                                      <p:tavLst>
                                        <p:tav tm="0">
                                          <p:val>
                                            <p:fltVal val="0"/>
                                          </p:val>
                                        </p:tav>
                                        <p:tav tm="100000">
                                          <p:val>
                                            <p:strVal val="#ppt_w"/>
                                          </p:val>
                                        </p:tav>
                                      </p:tavLst>
                                    </p:anim>
                                    <p:anim calcmode="lin" valueType="num">
                                      <p:cBhvr>
                                        <p:cTn id="20" dur="3000" fill="hold"/>
                                        <p:tgtEl>
                                          <p:spTgt spid="7"/>
                                        </p:tgtEl>
                                        <p:attrNameLst>
                                          <p:attrName>ppt_h</p:attrName>
                                        </p:attrNameLst>
                                      </p:cBhvr>
                                      <p:tavLst>
                                        <p:tav tm="0">
                                          <p:val>
                                            <p:fltVal val="0"/>
                                          </p:val>
                                        </p:tav>
                                        <p:tav tm="100000">
                                          <p:val>
                                            <p:strVal val="#ppt_h"/>
                                          </p:val>
                                        </p:tav>
                                      </p:tavLst>
                                    </p:anim>
                                    <p:anim calcmode="lin" valueType="num">
                                      <p:cBhvr>
                                        <p:cTn id="21" dur="3000" fill="hold"/>
                                        <p:tgtEl>
                                          <p:spTgt spid="7"/>
                                        </p:tgtEl>
                                        <p:attrNameLst>
                                          <p:attrName>style.rotation</p:attrName>
                                        </p:attrNameLst>
                                      </p:cBhvr>
                                      <p:tavLst>
                                        <p:tav tm="0">
                                          <p:val>
                                            <p:fltVal val="360"/>
                                          </p:val>
                                        </p:tav>
                                        <p:tav tm="100000">
                                          <p:val>
                                            <p:fltVal val="0"/>
                                          </p:val>
                                        </p:tav>
                                      </p:tavLst>
                                    </p:anim>
                                    <p:animEffect transition="in" filter="fade">
                                      <p:cBhvr>
                                        <p:cTn id="22" dur="3000"/>
                                        <p:tgtEl>
                                          <p:spTgt spid="7"/>
                                        </p:tgtEl>
                                      </p:cBhvr>
                                    </p:animEffect>
                                  </p:childTnLst>
                                </p:cTn>
                              </p:par>
                              <p:par>
                                <p:cTn id="23" presetID="49" presetClass="entr" presetSubtype="0" repeatCount="indefinite" decel="100000" fill="hold" nodeType="withEffect">
                                  <p:stCondLst>
                                    <p:cond delay="0"/>
                                  </p:stCondLst>
                                  <p:childTnLst>
                                    <p:set>
                                      <p:cBhvr>
                                        <p:cTn id="24" dur="1" fill="hold">
                                          <p:stCondLst>
                                            <p:cond delay="0"/>
                                          </p:stCondLst>
                                        </p:cTn>
                                        <p:tgtEl>
                                          <p:spTgt spid="8"/>
                                        </p:tgtEl>
                                        <p:attrNameLst>
                                          <p:attrName>style.visibility</p:attrName>
                                        </p:attrNameLst>
                                      </p:cBhvr>
                                      <p:to>
                                        <p:strVal val="visible"/>
                                      </p:to>
                                    </p:set>
                                    <p:anim calcmode="lin" valueType="num">
                                      <p:cBhvr>
                                        <p:cTn id="25" dur="3000" fill="hold"/>
                                        <p:tgtEl>
                                          <p:spTgt spid="8"/>
                                        </p:tgtEl>
                                        <p:attrNameLst>
                                          <p:attrName>ppt_w</p:attrName>
                                        </p:attrNameLst>
                                      </p:cBhvr>
                                      <p:tavLst>
                                        <p:tav tm="0">
                                          <p:val>
                                            <p:fltVal val="0"/>
                                          </p:val>
                                        </p:tav>
                                        <p:tav tm="100000">
                                          <p:val>
                                            <p:strVal val="#ppt_w"/>
                                          </p:val>
                                        </p:tav>
                                      </p:tavLst>
                                    </p:anim>
                                    <p:anim calcmode="lin" valueType="num">
                                      <p:cBhvr>
                                        <p:cTn id="26" dur="3000" fill="hold"/>
                                        <p:tgtEl>
                                          <p:spTgt spid="8"/>
                                        </p:tgtEl>
                                        <p:attrNameLst>
                                          <p:attrName>ppt_h</p:attrName>
                                        </p:attrNameLst>
                                      </p:cBhvr>
                                      <p:tavLst>
                                        <p:tav tm="0">
                                          <p:val>
                                            <p:fltVal val="0"/>
                                          </p:val>
                                        </p:tav>
                                        <p:tav tm="100000">
                                          <p:val>
                                            <p:strVal val="#ppt_h"/>
                                          </p:val>
                                        </p:tav>
                                      </p:tavLst>
                                    </p:anim>
                                    <p:anim calcmode="lin" valueType="num">
                                      <p:cBhvr>
                                        <p:cTn id="27" dur="3000" fill="hold"/>
                                        <p:tgtEl>
                                          <p:spTgt spid="8"/>
                                        </p:tgtEl>
                                        <p:attrNameLst>
                                          <p:attrName>style.rotation</p:attrName>
                                        </p:attrNameLst>
                                      </p:cBhvr>
                                      <p:tavLst>
                                        <p:tav tm="0">
                                          <p:val>
                                            <p:fltVal val="360"/>
                                          </p:val>
                                        </p:tav>
                                        <p:tav tm="100000">
                                          <p:val>
                                            <p:fltVal val="0"/>
                                          </p:val>
                                        </p:tav>
                                      </p:tavLst>
                                    </p:anim>
                                    <p:animEffect transition="in" filter="fade">
                                      <p:cBhvr>
                                        <p:cTn id="28" dur="3000"/>
                                        <p:tgtEl>
                                          <p:spTgt spid="8"/>
                                        </p:tgtEl>
                                      </p:cBhvr>
                                    </p:animEffect>
                                  </p:childTnLst>
                                </p:cTn>
                              </p:par>
                              <p:par>
                                <p:cTn id="29" presetID="49" presetClass="entr" presetSubtype="0" repeatCount="indefinite" decel="100000" fill="hold" nodeType="withEffect">
                                  <p:stCondLst>
                                    <p:cond delay="0"/>
                                  </p:stCondLst>
                                  <p:childTnLst>
                                    <p:set>
                                      <p:cBhvr>
                                        <p:cTn id="30" dur="1" fill="hold">
                                          <p:stCondLst>
                                            <p:cond delay="0"/>
                                          </p:stCondLst>
                                        </p:cTn>
                                        <p:tgtEl>
                                          <p:spTgt spid="9"/>
                                        </p:tgtEl>
                                        <p:attrNameLst>
                                          <p:attrName>style.visibility</p:attrName>
                                        </p:attrNameLst>
                                      </p:cBhvr>
                                      <p:to>
                                        <p:strVal val="visible"/>
                                      </p:to>
                                    </p:set>
                                    <p:anim calcmode="lin" valueType="num">
                                      <p:cBhvr>
                                        <p:cTn id="31" dur="3000" fill="hold"/>
                                        <p:tgtEl>
                                          <p:spTgt spid="9"/>
                                        </p:tgtEl>
                                        <p:attrNameLst>
                                          <p:attrName>ppt_w</p:attrName>
                                        </p:attrNameLst>
                                      </p:cBhvr>
                                      <p:tavLst>
                                        <p:tav tm="0">
                                          <p:val>
                                            <p:fltVal val="0"/>
                                          </p:val>
                                        </p:tav>
                                        <p:tav tm="100000">
                                          <p:val>
                                            <p:strVal val="#ppt_w"/>
                                          </p:val>
                                        </p:tav>
                                      </p:tavLst>
                                    </p:anim>
                                    <p:anim calcmode="lin" valueType="num">
                                      <p:cBhvr>
                                        <p:cTn id="32" dur="3000" fill="hold"/>
                                        <p:tgtEl>
                                          <p:spTgt spid="9"/>
                                        </p:tgtEl>
                                        <p:attrNameLst>
                                          <p:attrName>ppt_h</p:attrName>
                                        </p:attrNameLst>
                                      </p:cBhvr>
                                      <p:tavLst>
                                        <p:tav tm="0">
                                          <p:val>
                                            <p:fltVal val="0"/>
                                          </p:val>
                                        </p:tav>
                                        <p:tav tm="100000">
                                          <p:val>
                                            <p:strVal val="#ppt_h"/>
                                          </p:val>
                                        </p:tav>
                                      </p:tavLst>
                                    </p:anim>
                                    <p:anim calcmode="lin" valueType="num">
                                      <p:cBhvr>
                                        <p:cTn id="33" dur="3000" fill="hold"/>
                                        <p:tgtEl>
                                          <p:spTgt spid="9"/>
                                        </p:tgtEl>
                                        <p:attrNameLst>
                                          <p:attrName>style.rotation</p:attrName>
                                        </p:attrNameLst>
                                      </p:cBhvr>
                                      <p:tavLst>
                                        <p:tav tm="0">
                                          <p:val>
                                            <p:fltVal val="360"/>
                                          </p:val>
                                        </p:tav>
                                        <p:tav tm="100000">
                                          <p:val>
                                            <p:fltVal val="0"/>
                                          </p:val>
                                        </p:tav>
                                      </p:tavLst>
                                    </p:anim>
                                    <p:animEffect transition="in" filter="fade">
                                      <p:cBhvr>
                                        <p:cTn id="34" dur="3000"/>
                                        <p:tgtEl>
                                          <p:spTgt spid="9"/>
                                        </p:tgtEl>
                                      </p:cBhvr>
                                    </p:animEffect>
                                  </p:childTnLst>
                                </p:cTn>
                              </p:par>
                              <p:par>
                                <p:cTn id="35" presetID="49" presetClass="entr" presetSubtype="0" repeatCount="indefinite" decel="100000" fill="hold" nodeType="withEffect">
                                  <p:stCondLst>
                                    <p:cond delay="0"/>
                                  </p:stCondLst>
                                  <p:childTnLst>
                                    <p:set>
                                      <p:cBhvr>
                                        <p:cTn id="36" dur="1" fill="hold">
                                          <p:stCondLst>
                                            <p:cond delay="0"/>
                                          </p:stCondLst>
                                        </p:cTn>
                                        <p:tgtEl>
                                          <p:spTgt spid="10"/>
                                        </p:tgtEl>
                                        <p:attrNameLst>
                                          <p:attrName>style.visibility</p:attrName>
                                        </p:attrNameLst>
                                      </p:cBhvr>
                                      <p:to>
                                        <p:strVal val="visible"/>
                                      </p:to>
                                    </p:set>
                                    <p:anim calcmode="lin" valueType="num">
                                      <p:cBhvr>
                                        <p:cTn id="37" dur="3000" fill="hold"/>
                                        <p:tgtEl>
                                          <p:spTgt spid="10"/>
                                        </p:tgtEl>
                                        <p:attrNameLst>
                                          <p:attrName>ppt_w</p:attrName>
                                        </p:attrNameLst>
                                      </p:cBhvr>
                                      <p:tavLst>
                                        <p:tav tm="0">
                                          <p:val>
                                            <p:fltVal val="0"/>
                                          </p:val>
                                        </p:tav>
                                        <p:tav tm="100000">
                                          <p:val>
                                            <p:strVal val="#ppt_w"/>
                                          </p:val>
                                        </p:tav>
                                      </p:tavLst>
                                    </p:anim>
                                    <p:anim calcmode="lin" valueType="num">
                                      <p:cBhvr>
                                        <p:cTn id="38" dur="3000" fill="hold"/>
                                        <p:tgtEl>
                                          <p:spTgt spid="10"/>
                                        </p:tgtEl>
                                        <p:attrNameLst>
                                          <p:attrName>ppt_h</p:attrName>
                                        </p:attrNameLst>
                                      </p:cBhvr>
                                      <p:tavLst>
                                        <p:tav tm="0">
                                          <p:val>
                                            <p:fltVal val="0"/>
                                          </p:val>
                                        </p:tav>
                                        <p:tav tm="100000">
                                          <p:val>
                                            <p:strVal val="#ppt_h"/>
                                          </p:val>
                                        </p:tav>
                                      </p:tavLst>
                                    </p:anim>
                                    <p:anim calcmode="lin" valueType="num">
                                      <p:cBhvr>
                                        <p:cTn id="39" dur="3000" fill="hold"/>
                                        <p:tgtEl>
                                          <p:spTgt spid="10"/>
                                        </p:tgtEl>
                                        <p:attrNameLst>
                                          <p:attrName>style.rotation</p:attrName>
                                        </p:attrNameLst>
                                      </p:cBhvr>
                                      <p:tavLst>
                                        <p:tav tm="0">
                                          <p:val>
                                            <p:fltVal val="360"/>
                                          </p:val>
                                        </p:tav>
                                        <p:tav tm="100000">
                                          <p:val>
                                            <p:fltVal val="0"/>
                                          </p:val>
                                        </p:tav>
                                      </p:tavLst>
                                    </p:anim>
                                    <p:animEffect transition="in" filter="fade">
                                      <p:cBhvr>
                                        <p:cTn id="40" dur="3000"/>
                                        <p:tgtEl>
                                          <p:spTgt spid="10"/>
                                        </p:tgtEl>
                                      </p:cBhvr>
                                    </p:animEffect>
                                  </p:childTnLst>
                                </p:cTn>
                              </p:par>
                              <p:par>
                                <p:cTn id="41" presetID="49" presetClass="entr" presetSubtype="0" repeatCount="indefinite" decel="100000" fill="hold" nodeType="withEffect">
                                  <p:stCondLst>
                                    <p:cond delay="0"/>
                                  </p:stCondLst>
                                  <p:childTnLst>
                                    <p:set>
                                      <p:cBhvr>
                                        <p:cTn id="42" dur="1" fill="hold">
                                          <p:stCondLst>
                                            <p:cond delay="0"/>
                                          </p:stCondLst>
                                        </p:cTn>
                                        <p:tgtEl>
                                          <p:spTgt spid="11"/>
                                        </p:tgtEl>
                                        <p:attrNameLst>
                                          <p:attrName>style.visibility</p:attrName>
                                        </p:attrNameLst>
                                      </p:cBhvr>
                                      <p:to>
                                        <p:strVal val="visible"/>
                                      </p:to>
                                    </p:set>
                                    <p:anim calcmode="lin" valueType="num">
                                      <p:cBhvr>
                                        <p:cTn id="43" dur="3000" fill="hold"/>
                                        <p:tgtEl>
                                          <p:spTgt spid="11"/>
                                        </p:tgtEl>
                                        <p:attrNameLst>
                                          <p:attrName>ppt_w</p:attrName>
                                        </p:attrNameLst>
                                      </p:cBhvr>
                                      <p:tavLst>
                                        <p:tav tm="0">
                                          <p:val>
                                            <p:fltVal val="0"/>
                                          </p:val>
                                        </p:tav>
                                        <p:tav tm="100000">
                                          <p:val>
                                            <p:strVal val="#ppt_w"/>
                                          </p:val>
                                        </p:tav>
                                      </p:tavLst>
                                    </p:anim>
                                    <p:anim calcmode="lin" valueType="num">
                                      <p:cBhvr>
                                        <p:cTn id="44" dur="3000" fill="hold"/>
                                        <p:tgtEl>
                                          <p:spTgt spid="11"/>
                                        </p:tgtEl>
                                        <p:attrNameLst>
                                          <p:attrName>ppt_h</p:attrName>
                                        </p:attrNameLst>
                                      </p:cBhvr>
                                      <p:tavLst>
                                        <p:tav tm="0">
                                          <p:val>
                                            <p:fltVal val="0"/>
                                          </p:val>
                                        </p:tav>
                                        <p:tav tm="100000">
                                          <p:val>
                                            <p:strVal val="#ppt_h"/>
                                          </p:val>
                                        </p:tav>
                                      </p:tavLst>
                                    </p:anim>
                                    <p:anim calcmode="lin" valueType="num">
                                      <p:cBhvr>
                                        <p:cTn id="45" dur="3000" fill="hold"/>
                                        <p:tgtEl>
                                          <p:spTgt spid="11"/>
                                        </p:tgtEl>
                                        <p:attrNameLst>
                                          <p:attrName>style.rotation</p:attrName>
                                        </p:attrNameLst>
                                      </p:cBhvr>
                                      <p:tavLst>
                                        <p:tav tm="0">
                                          <p:val>
                                            <p:fltVal val="360"/>
                                          </p:val>
                                        </p:tav>
                                        <p:tav tm="100000">
                                          <p:val>
                                            <p:fltVal val="0"/>
                                          </p:val>
                                        </p:tav>
                                      </p:tavLst>
                                    </p:anim>
                                    <p:animEffect transition="in" filter="fade">
                                      <p:cBhvr>
                                        <p:cTn id="46" dur="3000"/>
                                        <p:tgtEl>
                                          <p:spTgt spid="11"/>
                                        </p:tgtEl>
                                      </p:cBhvr>
                                    </p:animEffect>
                                  </p:childTnLst>
                                </p:cTn>
                              </p:par>
                              <p:par>
                                <p:cTn id="47" presetID="49" presetClass="entr" presetSubtype="0" repeatCount="indefinite" decel="100000" fill="hold" nodeType="withEffect">
                                  <p:stCondLst>
                                    <p:cond delay="0"/>
                                  </p:stCondLst>
                                  <p:childTnLst>
                                    <p:set>
                                      <p:cBhvr>
                                        <p:cTn id="48" dur="1" fill="hold">
                                          <p:stCondLst>
                                            <p:cond delay="0"/>
                                          </p:stCondLst>
                                        </p:cTn>
                                        <p:tgtEl>
                                          <p:spTgt spid="12"/>
                                        </p:tgtEl>
                                        <p:attrNameLst>
                                          <p:attrName>style.visibility</p:attrName>
                                        </p:attrNameLst>
                                      </p:cBhvr>
                                      <p:to>
                                        <p:strVal val="visible"/>
                                      </p:to>
                                    </p:set>
                                    <p:anim calcmode="lin" valueType="num">
                                      <p:cBhvr>
                                        <p:cTn id="49" dur="3000" fill="hold"/>
                                        <p:tgtEl>
                                          <p:spTgt spid="12"/>
                                        </p:tgtEl>
                                        <p:attrNameLst>
                                          <p:attrName>ppt_w</p:attrName>
                                        </p:attrNameLst>
                                      </p:cBhvr>
                                      <p:tavLst>
                                        <p:tav tm="0">
                                          <p:val>
                                            <p:fltVal val="0"/>
                                          </p:val>
                                        </p:tav>
                                        <p:tav tm="100000">
                                          <p:val>
                                            <p:strVal val="#ppt_w"/>
                                          </p:val>
                                        </p:tav>
                                      </p:tavLst>
                                    </p:anim>
                                    <p:anim calcmode="lin" valueType="num">
                                      <p:cBhvr>
                                        <p:cTn id="50" dur="3000" fill="hold"/>
                                        <p:tgtEl>
                                          <p:spTgt spid="12"/>
                                        </p:tgtEl>
                                        <p:attrNameLst>
                                          <p:attrName>ppt_h</p:attrName>
                                        </p:attrNameLst>
                                      </p:cBhvr>
                                      <p:tavLst>
                                        <p:tav tm="0">
                                          <p:val>
                                            <p:fltVal val="0"/>
                                          </p:val>
                                        </p:tav>
                                        <p:tav tm="100000">
                                          <p:val>
                                            <p:strVal val="#ppt_h"/>
                                          </p:val>
                                        </p:tav>
                                      </p:tavLst>
                                    </p:anim>
                                    <p:anim calcmode="lin" valueType="num">
                                      <p:cBhvr>
                                        <p:cTn id="51" dur="3000" fill="hold"/>
                                        <p:tgtEl>
                                          <p:spTgt spid="12"/>
                                        </p:tgtEl>
                                        <p:attrNameLst>
                                          <p:attrName>style.rotation</p:attrName>
                                        </p:attrNameLst>
                                      </p:cBhvr>
                                      <p:tavLst>
                                        <p:tav tm="0">
                                          <p:val>
                                            <p:fltVal val="360"/>
                                          </p:val>
                                        </p:tav>
                                        <p:tav tm="100000">
                                          <p:val>
                                            <p:fltVal val="0"/>
                                          </p:val>
                                        </p:tav>
                                      </p:tavLst>
                                    </p:anim>
                                    <p:animEffect transition="in" filter="fade">
                                      <p:cBhvr>
                                        <p:cTn id="52" dur="3000"/>
                                        <p:tgtEl>
                                          <p:spTgt spid="1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5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a:blipFill>
            <a:blip r:embed="rId2">
              <a:lum bright="-30000" contrast="20000"/>
            </a:blip>
            <a:stretch>
              <a:fillRect/>
            </a:stretch>
          </a:blipFill>
          <a:scene3d>
            <a:camera prst="orthographicFront"/>
            <a:lightRig rig="threePt" dir="t"/>
          </a:scene3d>
          <a:sp3d>
            <a:bevelT w="177800" h="177800"/>
          </a:sp3d>
        </p:spPr>
        <p:txBody>
          <a:bodyPr/>
          <a:lstStyle/>
          <a:p>
            <a:endParaRPr lang="es-ES" dirty="0"/>
          </a:p>
        </p:txBody>
      </p:sp>
      <p:pic>
        <p:nvPicPr>
          <p:cNvPr id="4" name="3 Imagen" descr="SONRISAS-DE-LA-INDIA-3-WEB.jpg"/>
          <p:cNvPicPr>
            <a:picLocks noChangeAspect="1"/>
          </p:cNvPicPr>
          <p:nvPr/>
        </p:nvPicPr>
        <p:blipFill>
          <a:blip r:embed="rId3"/>
          <a:stretch>
            <a:fillRect/>
          </a:stretch>
        </p:blipFill>
        <p:spPr>
          <a:xfrm>
            <a:off x="1928795" y="0"/>
            <a:ext cx="5357850" cy="6858000"/>
          </a:xfrm>
          <a:prstGeom prst="rect">
            <a:avLst/>
          </a:prstGeom>
          <a:scene3d>
            <a:camera prst="orthographicFront"/>
            <a:lightRig rig="threePt" dir="t"/>
          </a:scene3d>
          <a:sp3d>
            <a:bevelT w="317500" h="279400" prst="coolSlant"/>
          </a:sp3d>
        </p:spPr>
      </p:pic>
      <p:pic>
        <p:nvPicPr>
          <p:cNvPr id="5" name="4 Imagen" descr="mandalaazul.jpg"/>
          <p:cNvPicPr>
            <a:picLocks noChangeAspect="1"/>
          </p:cNvPicPr>
          <p:nvPr/>
        </p:nvPicPr>
        <p:blipFill>
          <a:blip r:embed="rId4">
            <a:lum bright="-10000" contrast="20000"/>
          </a:blip>
          <a:stretch>
            <a:fillRect/>
          </a:stretch>
        </p:blipFill>
        <p:spPr>
          <a:xfrm>
            <a:off x="285720" y="0"/>
            <a:ext cx="1643074" cy="1643074"/>
          </a:xfrm>
          <a:prstGeom prst="ellipse">
            <a:avLst/>
          </a:prstGeom>
          <a:scene3d>
            <a:camera prst="orthographicFront"/>
            <a:lightRig rig="threePt" dir="t"/>
          </a:scene3d>
          <a:sp3d>
            <a:bevelT w="165100" prst="coolSlant"/>
          </a:sp3d>
        </p:spPr>
      </p:pic>
      <p:pic>
        <p:nvPicPr>
          <p:cNvPr id="6" name="5 Imagen" descr="mandalaazul.jpg"/>
          <p:cNvPicPr>
            <a:picLocks noChangeAspect="1"/>
          </p:cNvPicPr>
          <p:nvPr/>
        </p:nvPicPr>
        <p:blipFill>
          <a:blip r:embed="rId4">
            <a:lum bright="-10000" contrast="20000"/>
          </a:blip>
          <a:stretch>
            <a:fillRect/>
          </a:stretch>
        </p:blipFill>
        <p:spPr>
          <a:xfrm>
            <a:off x="285720" y="1785926"/>
            <a:ext cx="1643074" cy="1643074"/>
          </a:xfrm>
          <a:prstGeom prst="ellipse">
            <a:avLst/>
          </a:prstGeom>
          <a:scene3d>
            <a:camera prst="orthographicFront"/>
            <a:lightRig rig="threePt" dir="t"/>
          </a:scene3d>
          <a:sp3d>
            <a:bevelT w="165100" prst="coolSlant"/>
          </a:sp3d>
        </p:spPr>
      </p:pic>
      <p:pic>
        <p:nvPicPr>
          <p:cNvPr id="7" name="6 Imagen" descr="mandalaazul.jpg"/>
          <p:cNvPicPr>
            <a:picLocks noChangeAspect="1"/>
          </p:cNvPicPr>
          <p:nvPr/>
        </p:nvPicPr>
        <p:blipFill>
          <a:blip r:embed="rId4">
            <a:lum bright="-10000" contrast="20000"/>
          </a:blip>
          <a:stretch>
            <a:fillRect/>
          </a:stretch>
        </p:blipFill>
        <p:spPr>
          <a:xfrm>
            <a:off x="285720" y="3500438"/>
            <a:ext cx="1643074" cy="1643074"/>
          </a:xfrm>
          <a:prstGeom prst="ellipse">
            <a:avLst/>
          </a:prstGeom>
          <a:scene3d>
            <a:camera prst="orthographicFront"/>
            <a:lightRig rig="threePt" dir="t"/>
          </a:scene3d>
          <a:sp3d>
            <a:bevelT w="165100" prst="coolSlant"/>
          </a:sp3d>
        </p:spPr>
      </p:pic>
      <p:pic>
        <p:nvPicPr>
          <p:cNvPr id="8" name="7 Imagen" descr="mandalaazul.jpg"/>
          <p:cNvPicPr>
            <a:picLocks noChangeAspect="1"/>
          </p:cNvPicPr>
          <p:nvPr/>
        </p:nvPicPr>
        <p:blipFill>
          <a:blip r:embed="rId4">
            <a:lum bright="-10000" contrast="20000"/>
          </a:blip>
          <a:stretch>
            <a:fillRect/>
          </a:stretch>
        </p:blipFill>
        <p:spPr>
          <a:xfrm>
            <a:off x="285720" y="5214926"/>
            <a:ext cx="1643074" cy="1643074"/>
          </a:xfrm>
          <a:prstGeom prst="ellipse">
            <a:avLst/>
          </a:prstGeom>
          <a:scene3d>
            <a:camera prst="orthographicFront"/>
            <a:lightRig rig="threePt" dir="t"/>
          </a:scene3d>
          <a:sp3d>
            <a:bevelT w="165100" prst="coolSlant"/>
          </a:sp3d>
        </p:spPr>
      </p:pic>
      <p:pic>
        <p:nvPicPr>
          <p:cNvPr id="9" name="8 Imagen" descr="mandalaazul.jpg"/>
          <p:cNvPicPr>
            <a:picLocks noChangeAspect="1"/>
          </p:cNvPicPr>
          <p:nvPr/>
        </p:nvPicPr>
        <p:blipFill>
          <a:blip r:embed="rId4">
            <a:lum bright="-10000" contrast="20000"/>
          </a:blip>
          <a:stretch>
            <a:fillRect/>
          </a:stretch>
        </p:blipFill>
        <p:spPr>
          <a:xfrm>
            <a:off x="7286644" y="0"/>
            <a:ext cx="1643074" cy="1643074"/>
          </a:xfrm>
          <a:prstGeom prst="ellipse">
            <a:avLst/>
          </a:prstGeom>
          <a:scene3d>
            <a:camera prst="orthographicFront"/>
            <a:lightRig rig="threePt" dir="t"/>
          </a:scene3d>
          <a:sp3d>
            <a:bevelT w="165100" prst="coolSlant"/>
          </a:sp3d>
        </p:spPr>
      </p:pic>
      <p:pic>
        <p:nvPicPr>
          <p:cNvPr id="10" name="9 Imagen" descr="mandalaazul.jpg"/>
          <p:cNvPicPr>
            <a:picLocks noChangeAspect="1"/>
          </p:cNvPicPr>
          <p:nvPr/>
        </p:nvPicPr>
        <p:blipFill>
          <a:blip r:embed="rId4">
            <a:lum bright="-10000" contrast="20000"/>
          </a:blip>
          <a:stretch>
            <a:fillRect/>
          </a:stretch>
        </p:blipFill>
        <p:spPr>
          <a:xfrm>
            <a:off x="7286644" y="1714488"/>
            <a:ext cx="1643074" cy="1643074"/>
          </a:xfrm>
          <a:prstGeom prst="ellipse">
            <a:avLst/>
          </a:prstGeom>
          <a:scene3d>
            <a:camera prst="orthographicFront"/>
            <a:lightRig rig="threePt" dir="t"/>
          </a:scene3d>
          <a:sp3d>
            <a:bevelT w="165100" prst="coolSlant"/>
          </a:sp3d>
        </p:spPr>
      </p:pic>
      <p:pic>
        <p:nvPicPr>
          <p:cNvPr id="11" name="10 Imagen" descr="mandalaazul.jpg"/>
          <p:cNvPicPr>
            <a:picLocks noChangeAspect="1"/>
          </p:cNvPicPr>
          <p:nvPr/>
        </p:nvPicPr>
        <p:blipFill>
          <a:blip r:embed="rId4">
            <a:lum bright="-10000" contrast="20000"/>
          </a:blip>
          <a:stretch>
            <a:fillRect/>
          </a:stretch>
        </p:blipFill>
        <p:spPr>
          <a:xfrm>
            <a:off x="7358082" y="3429000"/>
            <a:ext cx="1643074" cy="1643074"/>
          </a:xfrm>
          <a:prstGeom prst="ellipse">
            <a:avLst/>
          </a:prstGeom>
          <a:scene3d>
            <a:camera prst="orthographicFront"/>
            <a:lightRig rig="threePt" dir="t"/>
          </a:scene3d>
          <a:sp3d>
            <a:bevelT w="165100" prst="coolSlant"/>
          </a:sp3d>
        </p:spPr>
      </p:pic>
      <p:pic>
        <p:nvPicPr>
          <p:cNvPr id="12" name="11 Imagen" descr="mandalaazul.jpg"/>
          <p:cNvPicPr>
            <a:picLocks noChangeAspect="1"/>
          </p:cNvPicPr>
          <p:nvPr/>
        </p:nvPicPr>
        <p:blipFill>
          <a:blip r:embed="rId4">
            <a:lum bright="-10000" contrast="20000"/>
          </a:blip>
          <a:stretch>
            <a:fillRect/>
          </a:stretch>
        </p:blipFill>
        <p:spPr>
          <a:xfrm>
            <a:off x="7358082" y="5214926"/>
            <a:ext cx="1643074" cy="1643074"/>
          </a:xfrm>
          <a:prstGeom prst="ellipse">
            <a:avLst/>
          </a:prstGeom>
          <a:scene3d>
            <a:camera prst="orthographicFront"/>
            <a:lightRig rig="threePt" dir="t"/>
          </a:scene3d>
          <a:sp3d>
            <a:bevelT w="165100" prst="coolSlant"/>
          </a:sp3d>
        </p:spPr>
      </p:pic>
    </p:spTree>
  </p:cSld>
  <p:clrMapOvr>
    <a:masterClrMapping/>
  </p:clrMapOvr>
  <p:transition advTm="15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8" presetClass="emph" presetSubtype="0" repeatCount="indefinite" fill="hold" nodeType="withEffect">
                                  <p:stCondLst>
                                    <p:cond delay="0"/>
                                  </p:stCondLst>
                                  <p:childTnLst>
                                    <p:animRot by="21600000">
                                      <p:cBhvr>
                                        <p:cTn id="6" dur="5000" fill="hold"/>
                                        <p:tgtEl>
                                          <p:spTgt spid="5"/>
                                        </p:tgtEl>
                                        <p:attrNameLst>
                                          <p:attrName>r</p:attrName>
                                        </p:attrNameLst>
                                      </p:cBhvr>
                                    </p:animRot>
                                  </p:childTnLst>
                                </p:cTn>
                              </p:par>
                              <p:par>
                                <p:cTn id="7" presetID="8" presetClass="emph" presetSubtype="0" repeatCount="indefinite" fill="hold" nodeType="withEffect">
                                  <p:stCondLst>
                                    <p:cond delay="0"/>
                                  </p:stCondLst>
                                  <p:childTnLst>
                                    <p:animRot by="-21600000">
                                      <p:cBhvr>
                                        <p:cTn id="8" dur="5000" fill="hold"/>
                                        <p:tgtEl>
                                          <p:spTgt spid="6"/>
                                        </p:tgtEl>
                                        <p:attrNameLst>
                                          <p:attrName>r</p:attrName>
                                        </p:attrNameLst>
                                      </p:cBhvr>
                                    </p:animRot>
                                  </p:childTnLst>
                                </p:cTn>
                              </p:par>
                              <p:par>
                                <p:cTn id="9" presetID="8" presetClass="emph" presetSubtype="0" repeatCount="indefinite" fill="hold" nodeType="withEffect">
                                  <p:stCondLst>
                                    <p:cond delay="0"/>
                                  </p:stCondLst>
                                  <p:childTnLst>
                                    <p:animRot by="21600000">
                                      <p:cBhvr>
                                        <p:cTn id="10" dur="5000" fill="hold"/>
                                        <p:tgtEl>
                                          <p:spTgt spid="7"/>
                                        </p:tgtEl>
                                        <p:attrNameLst>
                                          <p:attrName>r</p:attrName>
                                        </p:attrNameLst>
                                      </p:cBhvr>
                                    </p:animRot>
                                  </p:childTnLst>
                                </p:cTn>
                              </p:par>
                              <p:par>
                                <p:cTn id="11" presetID="8" presetClass="emph" presetSubtype="0" repeatCount="indefinite" fill="hold" nodeType="withEffect">
                                  <p:stCondLst>
                                    <p:cond delay="0"/>
                                  </p:stCondLst>
                                  <p:childTnLst>
                                    <p:animRot by="-21600000">
                                      <p:cBhvr>
                                        <p:cTn id="12" dur="5000" fill="hold"/>
                                        <p:tgtEl>
                                          <p:spTgt spid="8"/>
                                        </p:tgtEl>
                                        <p:attrNameLst>
                                          <p:attrName>r</p:attrName>
                                        </p:attrNameLst>
                                      </p:cBhvr>
                                    </p:animRot>
                                  </p:childTnLst>
                                </p:cTn>
                              </p:par>
                              <p:par>
                                <p:cTn id="13" presetID="8" presetClass="emph" presetSubtype="0" repeatCount="indefinite" fill="hold" nodeType="withEffect">
                                  <p:stCondLst>
                                    <p:cond delay="0"/>
                                  </p:stCondLst>
                                  <p:childTnLst>
                                    <p:animRot by="21600000">
                                      <p:cBhvr>
                                        <p:cTn id="14" dur="5000" fill="hold"/>
                                        <p:tgtEl>
                                          <p:spTgt spid="9"/>
                                        </p:tgtEl>
                                        <p:attrNameLst>
                                          <p:attrName>r</p:attrName>
                                        </p:attrNameLst>
                                      </p:cBhvr>
                                    </p:animRot>
                                  </p:childTnLst>
                                </p:cTn>
                              </p:par>
                              <p:par>
                                <p:cTn id="15" presetID="8" presetClass="emph" presetSubtype="0" repeatCount="indefinite" fill="hold" nodeType="withEffect">
                                  <p:stCondLst>
                                    <p:cond delay="0"/>
                                  </p:stCondLst>
                                  <p:childTnLst>
                                    <p:animRot by="-21600000">
                                      <p:cBhvr>
                                        <p:cTn id="16" dur="5000" fill="hold"/>
                                        <p:tgtEl>
                                          <p:spTgt spid="10"/>
                                        </p:tgtEl>
                                        <p:attrNameLst>
                                          <p:attrName>r</p:attrName>
                                        </p:attrNameLst>
                                      </p:cBhvr>
                                    </p:animRot>
                                  </p:childTnLst>
                                </p:cTn>
                              </p:par>
                              <p:par>
                                <p:cTn id="17" presetID="8" presetClass="emph" presetSubtype="0" repeatCount="indefinite" fill="hold" nodeType="withEffect">
                                  <p:stCondLst>
                                    <p:cond delay="0"/>
                                  </p:stCondLst>
                                  <p:childTnLst>
                                    <p:animRot by="21600000">
                                      <p:cBhvr>
                                        <p:cTn id="18" dur="5000" fill="hold"/>
                                        <p:tgtEl>
                                          <p:spTgt spid="11"/>
                                        </p:tgtEl>
                                        <p:attrNameLst>
                                          <p:attrName>r</p:attrName>
                                        </p:attrNameLst>
                                      </p:cBhvr>
                                    </p:animRot>
                                  </p:childTnLst>
                                </p:cTn>
                              </p:par>
                              <p:par>
                                <p:cTn id="19" presetID="8" presetClass="emph" presetSubtype="0" repeatCount="indefinite" fill="hold" nodeType="withEffect">
                                  <p:stCondLst>
                                    <p:cond delay="0"/>
                                  </p:stCondLst>
                                  <p:childTnLst>
                                    <p:animRot by="-21600000">
                                      <p:cBhvr>
                                        <p:cTn id="20" dur="5000" fill="hold"/>
                                        <p:tgtEl>
                                          <p:spTgt spid="12"/>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5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a:blipFill>
            <a:blip r:embed="rId2">
              <a:lum bright="-20000" contrast="30000"/>
            </a:blip>
            <a:stretch>
              <a:fillRect/>
            </a:stretch>
          </a:blipFill>
        </p:spPr>
        <p:txBody>
          <a:bodyPr/>
          <a:lstStyle/>
          <a:p>
            <a:endParaRPr lang="es-ES" dirty="0"/>
          </a:p>
        </p:txBody>
      </p:sp>
      <p:pic>
        <p:nvPicPr>
          <p:cNvPr id="4" name="3 Imagen" descr="SONRISAS-DESDE-LA--------INDIA-2-web.jpg"/>
          <p:cNvPicPr>
            <a:picLocks noChangeAspect="1"/>
          </p:cNvPicPr>
          <p:nvPr/>
        </p:nvPicPr>
        <p:blipFill>
          <a:blip r:embed="rId3"/>
          <a:stretch>
            <a:fillRect/>
          </a:stretch>
        </p:blipFill>
        <p:spPr>
          <a:xfrm>
            <a:off x="2006930" y="0"/>
            <a:ext cx="5130140" cy="6858000"/>
          </a:xfrm>
          <a:prstGeom prst="rect">
            <a:avLst/>
          </a:prstGeom>
          <a:ln w="38100" cap="sq">
            <a:solidFill>
              <a:srgbClr val="000000"/>
            </a:solidFill>
            <a:prstDash val="solid"/>
            <a:miter lim="800000"/>
          </a:ln>
          <a:effectLst>
            <a:outerShdw blurRad="50800" dist="38100" dir="2700000" algn="tl" rotWithShape="0">
              <a:srgbClr val="000000">
                <a:alpha val="43000"/>
              </a:srgbClr>
            </a:outerShdw>
          </a:effectLst>
          <a:scene3d>
            <a:camera prst="orthographicFront"/>
            <a:lightRig rig="threePt" dir="t"/>
          </a:scene3d>
          <a:sp3d>
            <a:bevelT w="317500" h="330200" prst="coolSlant"/>
          </a:sp3d>
        </p:spPr>
      </p:pic>
      <p:pic>
        <p:nvPicPr>
          <p:cNvPr id="5" name="4 Imagen" descr="Mandala_de_amor premio.jpg"/>
          <p:cNvPicPr>
            <a:picLocks noChangeAspect="1"/>
          </p:cNvPicPr>
          <p:nvPr/>
        </p:nvPicPr>
        <p:blipFill>
          <a:blip r:embed="rId4">
            <a:lum contrast="20000"/>
          </a:blip>
          <a:srcRect l="10224" t="3676" r="7955" b="8241"/>
          <a:stretch>
            <a:fillRect/>
          </a:stretch>
        </p:blipFill>
        <p:spPr>
          <a:xfrm>
            <a:off x="357158" y="0"/>
            <a:ext cx="1643106" cy="1574591"/>
          </a:xfrm>
          <a:prstGeom prst="ellipse">
            <a:avLst/>
          </a:prstGeom>
          <a:ln>
            <a:solidFill>
              <a:srgbClr val="FF0000"/>
            </a:solidFill>
          </a:ln>
          <a:scene3d>
            <a:camera prst="orthographicFront"/>
            <a:lightRig rig="threePt" dir="t"/>
          </a:scene3d>
          <a:sp3d>
            <a:bevelT w="165100" prst="coolSlant"/>
          </a:sp3d>
        </p:spPr>
      </p:pic>
      <p:pic>
        <p:nvPicPr>
          <p:cNvPr id="6" name="5 Imagen" descr="Mandala_de_amor premio.jpg"/>
          <p:cNvPicPr>
            <a:picLocks noChangeAspect="1"/>
          </p:cNvPicPr>
          <p:nvPr/>
        </p:nvPicPr>
        <p:blipFill>
          <a:blip r:embed="rId4">
            <a:lum contrast="20000"/>
          </a:blip>
          <a:srcRect l="10224" t="3676" r="7955" b="11764"/>
          <a:stretch>
            <a:fillRect/>
          </a:stretch>
        </p:blipFill>
        <p:spPr>
          <a:xfrm>
            <a:off x="285720" y="1714488"/>
            <a:ext cx="1643106" cy="1574614"/>
          </a:xfrm>
          <a:prstGeom prst="ellipse">
            <a:avLst/>
          </a:prstGeom>
          <a:ln>
            <a:solidFill>
              <a:srgbClr val="FF0000"/>
            </a:solidFill>
          </a:ln>
          <a:scene3d>
            <a:camera prst="orthographicFront"/>
            <a:lightRig rig="threePt" dir="t"/>
          </a:scene3d>
          <a:sp3d>
            <a:bevelT w="165100" prst="coolSlant"/>
          </a:sp3d>
        </p:spPr>
      </p:pic>
      <p:pic>
        <p:nvPicPr>
          <p:cNvPr id="7" name="6 Imagen" descr="Mandala_de_amor premio.jpg"/>
          <p:cNvPicPr>
            <a:picLocks noChangeAspect="1"/>
          </p:cNvPicPr>
          <p:nvPr/>
        </p:nvPicPr>
        <p:blipFill>
          <a:blip r:embed="rId4">
            <a:lum contrast="20000"/>
          </a:blip>
          <a:srcRect l="10224" t="3676" r="7955" b="8088"/>
          <a:stretch>
            <a:fillRect/>
          </a:stretch>
        </p:blipFill>
        <p:spPr>
          <a:xfrm>
            <a:off x="285720" y="3357562"/>
            <a:ext cx="1643106" cy="1643075"/>
          </a:xfrm>
          <a:prstGeom prst="ellipse">
            <a:avLst/>
          </a:prstGeom>
          <a:ln>
            <a:solidFill>
              <a:srgbClr val="FF0000"/>
            </a:solidFill>
          </a:ln>
          <a:scene3d>
            <a:camera prst="orthographicFront"/>
            <a:lightRig rig="threePt" dir="t"/>
          </a:scene3d>
          <a:sp3d>
            <a:bevelT w="165100" prst="coolSlant"/>
          </a:sp3d>
        </p:spPr>
      </p:pic>
      <p:pic>
        <p:nvPicPr>
          <p:cNvPr id="8" name="7 Imagen" descr="Mandala_de_amor premio.jpg"/>
          <p:cNvPicPr>
            <a:picLocks noChangeAspect="1"/>
          </p:cNvPicPr>
          <p:nvPr/>
        </p:nvPicPr>
        <p:blipFill>
          <a:blip r:embed="rId4">
            <a:lum contrast="20000"/>
          </a:blip>
          <a:srcRect l="10224" t="5515" r="7955" b="6248"/>
          <a:stretch>
            <a:fillRect/>
          </a:stretch>
        </p:blipFill>
        <p:spPr>
          <a:xfrm>
            <a:off x="285720" y="5143488"/>
            <a:ext cx="1643106" cy="1643075"/>
          </a:xfrm>
          <a:prstGeom prst="ellipse">
            <a:avLst/>
          </a:prstGeom>
          <a:ln>
            <a:solidFill>
              <a:srgbClr val="FF0000"/>
            </a:solidFill>
          </a:ln>
          <a:scene3d>
            <a:camera prst="orthographicFront"/>
            <a:lightRig rig="threePt" dir="t"/>
          </a:scene3d>
          <a:sp3d>
            <a:bevelT w="165100" prst="coolSlant"/>
          </a:sp3d>
        </p:spPr>
      </p:pic>
      <p:pic>
        <p:nvPicPr>
          <p:cNvPr id="9" name="8 Imagen" descr="Mandala_de_amor premio.jpg"/>
          <p:cNvPicPr>
            <a:picLocks noChangeAspect="1"/>
          </p:cNvPicPr>
          <p:nvPr/>
        </p:nvPicPr>
        <p:blipFill>
          <a:blip r:embed="rId4">
            <a:lum contrast="20000"/>
          </a:blip>
          <a:srcRect l="10224" t="3676" r="7955" b="8241"/>
          <a:stretch>
            <a:fillRect/>
          </a:stretch>
        </p:blipFill>
        <p:spPr>
          <a:xfrm>
            <a:off x="7500958" y="0"/>
            <a:ext cx="1643042" cy="1574530"/>
          </a:xfrm>
          <a:prstGeom prst="ellipse">
            <a:avLst/>
          </a:prstGeom>
          <a:ln>
            <a:solidFill>
              <a:srgbClr val="FF0000"/>
            </a:solidFill>
          </a:ln>
          <a:scene3d>
            <a:camera prst="orthographicFront"/>
            <a:lightRig rig="threePt" dir="t"/>
          </a:scene3d>
          <a:sp3d>
            <a:bevelT w="165100" prst="coolSlant"/>
          </a:sp3d>
        </p:spPr>
      </p:pic>
      <p:pic>
        <p:nvPicPr>
          <p:cNvPr id="10" name="9 Imagen" descr="Mandala_de_amor premio.jpg"/>
          <p:cNvPicPr>
            <a:picLocks noChangeAspect="1"/>
          </p:cNvPicPr>
          <p:nvPr/>
        </p:nvPicPr>
        <p:blipFill>
          <a:blip r:embed="rId4">
            <a:lum contrast="20000"/>
          </a:blip>
          <a:srcRect l="10224" t="3676" r="7955" b="11764"/>
          <a:stretch>
            <a:fillRect/>
          </a:stretch>
        </p:blipFill>
        <p:spPr>
          <a:xfrm>
            <a:off x="7429456" y="1714488"/>
            <a:ext cx="1714544" cy="1643074"/>
          </a:xfrm>
          <a:prstGeom prst="ellipse">
            <a:avLst/>
          </a:prstGeom>
          <a:ln>
            <a:solidFill>
              <a:srgbClr val="FF0000"/>
            </a:solidFill>
          </a:ln>
          <a:scene3d>
            <a:camera prst="orthographicFront"/>
            <a:lightRig rig="threePt" dir="t"/>
          </a:scene3d>
          <a:sp3d>
            <a:bevelT w="165100" prst="coolSlant"/>
          </a:sp3d>
        </p:spPr>
      </p:pic>
      <p:pic>
        <p:nvPicPr>
          <p:cNvPr id="11" name="10 Imagen" descr="Mandala_de_amor premio.jpg"/>
          <p:cNvPicPr>
            <a:picLocks noChangeAspect="1"/>
          </p:cNvPicPr>
          <p:nvPr/>
        </p:nvPicPr>
        <p:blipFill>
          <a:blip r:embed="rId4">
            <a:lum contrast="20000"/>
          </a:blip>
          <a:srcRect l="10224" t="3676" r="7955" b="8088"/>
          <a:stretch>
            <a:fillRect/>
          </a:stretch>
        </p:blipFill>
        <p:spPr>
          <a:xfrm>
            <a:off x="7429456" y="3429000"/>
            <a:ext cx="1714544" cy="1643074"/>
          </a:xfrm>
          <a:prstGeom prst="ellipse">
            <a:avLst/>
          </a:prstGeom>
          <a:ln>
            <a:solidFill>
              <a:srgbClr val="FF0000"/>
            </a:solidFill>
          </a:ln>
          <a:scene3d>
            <a:camera prst="orthographicFront"/>
            <a:lightRig rig="threePt" dir="t"/>
          </a:scene3d>
          <a:sp3d>
            <a:bevelT w="165100" prst="coolSlant"/>
          </a:sp3d>
        </p:spPr>
      </p:pic>
      <p:pic>
        <p:nvPicPr>
          <p:cNvPr id="12" name="11 Imagen" descr="Mandala_de_amor premio.jpg"/>
          <p:cNvPicPr>
            <a:picLocks noChangeAspect="1"/>
          </p:cNvPicPr>
          <p:nvPr/>
        </p:nvPicPr>
        <p:blipFill>
          <a:blip r:embed="rId4">
            <a:lum contrast="20000"/>
          </a:blip>
          <a:srcRect l="10224" t="5515" r="7955" b="6248"/>
          <a:stretch>
            <a:fillRect/>
          </a:stretch>
        </p:blipFill>
        <p:spPr>
          <a:xfrm>
            <a:off x="7429456" y="5214950"/>
            <a:ext cx="1714544" cy="1643050"/>
          </a:xfrm>
          <a:prstGeom prst="ellipse">
            <a:avLst/>
          </a:prstGeom>
          <a:ln>
            <a:solidFill>
              <a:srgbClr val="FF0000"/>
            </a:solidFill>
          </a:ln>
          <a:scene3d>
            <a:camera prst="orthographicFront"/>
            <a:lightRig rig="threePt" dir="t"/>
          </a:scene3d>
          <a:sp3d>
            <a:bevelT w="165100" prst="coolSlant"/>
          </a:sp3d>
        </p:spPr>
      </p:pic>
    </p:spTree>
  </p:cSld>
  <p:clrMapOvr>
    <a:masterClrMapping/>
  </p:clrMapOvr>
  <p:transition advTm="15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7" presetClass="entr" presetSubtype="4" repeatCount="indefinite" fill="hold" nodeType="withEffect">
                                  <p:stCondLst>
                                    <p:cond delay="0"/>
                                  </p:stCondLst>
                                  <p:childTnLst>
                                    <p:set>
                                      <p:cBhvr>
                                        <p:cTn id="6" dur="1" fill="hold">
                                          <p:stCondLst>
                                            <p:cond delay="0"/>
                                          </p:stCondLst>
                                        </p:cTn>
                                        <p:tgtEl>
                                          <p:spTgt spid="5"/>
                                        </p:tgtEl>
                                        <p:attrNameLst>
                                          <p:attrName>style.visibility</p:attrName>
                                        </p:attrNameLst>
                                      </p:cBhvr>
                                      <p:to>
                                        <p:strVal val="visible"/>
                                      </p:to>
                                    </p:set>
                                    <p:anim calcmode="lin" valueType="num">
                                      <p:cBhvr additive="base">
                                        <p:cTn id="7" dur="5000" fill="hold"/>
                                        <p:tgtEl>
                                          <p:spTgt spid="5"/>
                                        </p:tgtEl>
                                        <p:attrNameLst>
                                          <p:attrName>ppt_x</p:attrName>
                                        </p:attrNameLst>
                                      </p:cBhvr>
                                      <p:tavLst>
                                        <p:tav tm="0">
                                          <p:val>
                                            <p:strVal val="#ppt_x"/>
                                          </p:val>
                                        </p:tav>
                                        <p:tav tm="100000">
                                          <p:val>
                                            <p:strVal val="#ppt_x"/>
                                          </p:val>
                                        </p:tav>
                                      </p:tavLst>
                                    </p:anim>
                                    <p:anim calcmode="lin" valueType="num">
                                      <p:cBhvr additive="base">
                                        <p:cTn id="8" dur="5000" fill="hold"/>
                                        <p:tgtEl>
                                          <p:spTgt spid="5"/>
                                        </p:tgtEl>
                                        <p:attrNameLst>
                                          <p:attrName>ppt_y</p:attrName>
                                        </p:attrNameLst>
                                      </p:cBhvr>
                                      <p:tavLst>
                                        <p:tav tm="0">
                                          <p:val>
                                            <p:strVal val="1+#ppt_h/2"/>
                                          </p:val>
                                        </p:tav>
                                        <p:tav tm="100000">
                                          <p:val>
                                            <p:strVal val="#ppt_y"/>
                                          </p:val>
                                        </p:tav>
                                      </p:tavLst>
                                    </p:anim>
                                  </p:childTnLst>
                                </p:cTn>
                              </p:par>
                              <p:par>
                                <p:cTn id="9" presetID="7" presetClass="entr" presetSubtype="1" repeatCount="indefinite" fill="hold" nodeType="withEffect">
                                  <p:stCondLst>
                                    <p:cond delay="0"/>
                                  </p:stCondLst>
                                  <p:childTnLst>
                                    <p:set>
                                      <p:cBhvr>
                                        <p:cTn id="10" dur="1" fill="hold">
                                          <p:stCondLst>
                                            <p:cond delay="0"/>
                                          </p:stCondLst>
                                        </p:cTn>
                                        <p:tgtEl>
                                          <p:spTgt spid="6"/>
                                        </p:tgtEl>
                                        <p:attrNameLst>
                                          <p:attrName>style.visibility</p:attrName>
                                        </p:attrNameLst>
                                      </p:cBhvr>
                                      <p:to>
                                        <p:strVal val="visible"/>
                                      </p:to>
                                    </p:set>
                                    <p:anim calcmode="lin" valueType="num">
                                      <p:cBhvr additive="base">
                                        <p:cTn id="11" dur="5000" fill="hold"/>
                                        <p:tgtEl>
                                          <p:spTgt spid="6"/>
                                        </p:tgtEl>
                                        <p:attrNameLst>
                                          <p:attrName>ppt_x</p:attrName>
                                        </p:attrNameLst>
                                      </p:cBhvr>
                                      <p:tavLst>
                                        <p:tav tm="0">
                                          <p:val>
                                            <p:strVal val="#ppt_x"/>
                                          </p:val>
                                        </p:tav>
                                        <p:tav tm="100000">
                                          <p:val>
                                            <p:strVal val="#ppt_x"/>
                                          </p:val>
                                        </p:tav>
                                      </p:tavLst>
                                    </p:anim>
                                    <p:anim calcmode="lin" valueType="num">
                                      <p:cBhvr additive="base">
                                        <p:cTn id="12" dur="5000" fill="hold"/>
                                        <p:tgtEl>
                                          <p:spTgt spid="6"/>
                                        </p:tgtEl>
                                        <p:attrNameLst>
                                          <p:attrName>ppt_y</p:attrName>
                                        </p:attrNameLst>
                                      </p:cBhvr>
                                      <p:tavLst>
                                        <p:tav tm="0">
                                          <p:val>
                                            <p:strVal val="0-#ppt_h/2"/>
                                          </p:val>
                                        </p:tav>
                                        <p:tav tm="100000">
                                          <p:val>
                                            <p:strVal val="#ppt_y"/>
                                          </p:val>
                                        </p:tav>
                                      </p:tavLst>
                                    </p:anim>
                                  </p:childTnLst>
                                </p:cTn>
                              </p:par>
                              <p:par>
                                <p:cTn id="13" presetID="7" presetClass="entr" presetSubtype="4" repeatCount="indefinite" fill="hold" nodeType="withEffect">
                                  <p:stCondLst>
                                    <p:cond delay="0"/>
                                  </p:stCondLst>
                                  <p:childTnLst>
                                    <p:set>
                                      <p:cBhvr>
                                        <p:cTn id="14" dur="1" fill="hold">
                                          <p:stCondLst>
                                            <p:cond delay="0"/>
                                          </p:stCondLst>
                                        </p:cTn>
                                        <p:tgtEl>
                                          <p:spTgt spid="7"/>
                                        </p:tgtEl>
                                        <p:attrNameLst>
                                          <p:attrName>style.visibility</p:attrName>
                                        </p:attrNameLst>
                                      </p:cBhvr>
                                      <p:to>
                                        <p:strVal val="visible"/>
                                      </p:to>
                                    </p:set>
                                    <p:anim calcmode="lin" valueType="num">
                                      <p:cBhvr additive="base">
                                        <p:cTn id="15" dur="5000" fill="hold"/>
                                        <p:tgtEl>
                                          <p:spTgt spid="7"/>
                                        </p:tgtEl>
                                        <p:attrNameLst>
                                          <p:attrName>ppt_x</p:attrName>
                                        </p:attrNameLst>
                                      </p:cBhvr>
                                      <p:tavLst>
                                        <p:tav tm="0">
                                          <p:val>
                                            <p:strVal val="#ppt_x"/>
                                          </p:val>
                                        </p:tav>
                                        <p:tav tm="100000">
                                          <p:val>
                                            <p:strVal val="#ppt_x"/>
                                          </p:val>
                                        </p:tav>
                                      </p:tavLst>
                                    </p:anim>
                                    <p:anim calcmode="lin" valueType="num">
                                      <p:cBhvr additive="base">
                                        <p:cTn id="16" dur="5000" fill="hold"/>
                                        <p:tgtEl>
                                          <p:spTgt spid="7"/>
                                        </p:tgtEl>
                                        <p:attrNameLst>
                                          <p:attrName>ppt_y</p:attrName>
                                        </p:attrNameLst>
                                      </p:cBhvr>
                                      <p:tavLst>
                                        <p:tav tm="0">
                                          <p:val>
                                            <p:strVal val="1+#ppt_h/2"/>
                                          </p:val>
                                        </p:tav>
                                        <p:tav tm="100000">
                                          <p:val>
                                            <p:strVal val="#ppt_y"/>
                                          </p:val>
                                        </p:tav>
                                      </p:tavLst>
                                    </p:anim>
                                  </p:childTnLst>
                                </p:cTn>
                              </p:par>
                              <p:par>
                                <p:cTn id="17" presetID="7" presetClass="entr" presetSubtype="1" repeatCount="indefinite" fill="hold" nodeType="withEffect">
                                  <p:stCondLst>
                                    <p:cond delay="0"/>
                                  </p:stCondLst>
                                  <p:childTnLst>
                                    <p:set>
                                      <p:cBhvr>
                                        <p:cTn id="18" dur="1" fill="hold">
                                          <p:stCondLst>
                                            <p:cond delay="0"/>
                                          </p:stCondLst>
                                        </p:cTn>
                                        <p:tgtEl>
                                          <p:spTgt spid="8"/>
                                        </p:tgtEl>
                                        <p:attrNameLst>
                                          <p:attrName>style.visibility</p:attrName>
                                        </p:attrNameLst>
                                      </p:cBhvr>
                                      <p:to>
                                        <p:strVal val="visible"/>
                                      </p:to>
                                    </p:set>
                                    <p:anim calcmode="lin" valueType="num">
                                      <p:cBhvr additive="base">
                                        <p:cTn id="19" dur="5000" fill="hold"/>
                                        <p:tgtEl>
                                          <p:spTgt spid="8"/>
                                        </p:tgtEl>
                                        <p:attrNameLst>
                                          <p:attrName>ppt_x</p:attrName>
                                        </p:attrNameLst>
                                      </p:cBhvr>
                                      <p:tavLst>
                                        <p:tav tm="0">
                                          <p:val>
                                            <p:strVal val="#ppt_x"/>
                                          </p:val>
                                        </p:tav>
                                        <p:tav tm="100000">
                                          <p:val>
                                            <p:strVal val="#ppt_x"/>
                                          </p:val>
                                        </p:tav>
                                      </p:tavLst>
                                    </p:anim>
                                    <p:anim calcmode="lin" valueType="num">
                                      <p:cBhvr additive="base">
                                        <p:cTn id="20" dur="5000" fill="hold"/>
                                        <p:tgtEl>
                                          <p:spTgt spid="8"/>
                                        </p:tgtEl>
                                        <p:attrNameLst>
                                          <p:attrName>ppt_y</p:attrName>
                                        </p:attrNameLst>
                                      </p:cBhvr>
                                      <p:tavLst>
                                        <p:tav tm="0">
                                          <p:val>
                                            <p:strVal val="0-#ppt_h/2"/>
                                          </p:val>
                                        </p:tav>
                                        <p:tav tm="100000">
                                          <p:val>
                                            <p:strVal val="#ppt_y"/>
                                          </p:val>
                                        </p:tav>
                                      </p:tavLst>
                                    </p:anim>
                                  </p:childTnLst>
                                </p:cTn>
                              </p:par>
                              <p:par>
                                <p:cTn id="21" presetID="7" presetClass="entr" presetSubtype="4" repeatCount="indefinite" fill="hold" nodeType="withEffect">
                                  <p:stCondLst>
                                    <p:cond delay="0"/>
                                  </p:stCondLst>
                                  <p:childTnLst>
                                    <p:set>
                                      <p:cBhvr>
                                        <p:cTn id="22" dur="1" fill="hold">
                                          <p:stCondLst>
                                            <p:cond delay="0"/>
                                          </p:stCondLst>
                                        </p:cTn>
                                        <p:tgtEl>
                                          <p:spTgt spid="9"/>
                                        </p:tgtEl>
                                        <p:attrNameLst>
                                          <p:attrName>style.visibility</p:attrName>
                                        </p:attrNameLst>
                                      </p:cBhvr>
                                      <p:to>
                                        <p:strVal val="visible"/>
                                      </p:to>
                                    </p:set>
                                    <p:anim calcmode="lin" valueType="num">
                                      <p:cBhvr additive="base">
                                        <p:cTn id="23" dur="5000" fill="hold"/>
                                        <p:tgtEl>
                                          <p:spTgt spid="9"/>
                                        </p:tgtEl>
                                        <p:attrNameLst>
                                          <p:attrName>ppt_x</p:attrName>
                                        </p:attrNameLst>
                                      </p:cBhvr>
                                      <p:tavLst>
                                        <p:tav tm="0">
                                          <p:val>
                                            <p:strVal val="#ppt_x"/>
                                          </p:val>
                                        </p:tav>
                                        <p:tav tm="100000">
                                          <p:val>
                                            <p:strVal val="#ppt_x"/>
                                          </p:val>
                                        </p:tav>
                                      </p:tavLst>
                                    </p:anim>
                                    <p:anim calcmode="lin" valueType="num">
                                      <p:cBhvr additive="base">
                                        <p:cTn id="24" dur="5000" fill="hold"/>
                                        <p:tgtEl>
                                          <p:spTgt spid="9"/>
                                        </p:tgtEl>
                                        <p:attrNameLst>
                                          <p:attrName>ppt_y</p:attrName>
                                        </p:attrNameLst>
                                      </p:cBhvr>
                                      <p:tavLst>
                                        <p:tav tm="0">
                                          <p:val>
                                            <p:strVal val="1+#ppt_h/2"/>
                                          </p:val>
                                        </p:tav>
                                        <p:tav tm="100000">
                                          <p:val>
                                            <p:strVal val="#ppt_y"/>
                                          </p:val>
                                        </p:tav>
                                      </p:tavLst>
                                    </p:anim>
                                  </p:childTnLst>
                                </p:cTn>
                              </p:par>
                              <p:par>
                                <p:cTn id="25" presetID="7" presetClass="entr" presetSubtype="1" repeatCount="indefinite" fill="hold" nodeType="withEffect">
                                  <p:stCondLst>
                                    <p:cond delay="0"/>
                                  </p:stCondLst>
                                  <p:childTnLst>
                                    <p:set>
                                      <p:cBhvr>
                                        <p:cTn id="26" dur="1" fill="hold">
                                          <p:stCondLst>
                                            <p:cond delay="0"/>
                                          </p:stCondLst>
                                        </p:cTn>
                                        <p:tgtEl>
                                          <p:spTgt spid="10"/>
                                        </p:tgtEl>
                                        <p:attrNameLst>
                                          <p:attrName>style.visibility</p:attrName>
                                        </p:attrNameLst>
                                      </p:cBhvr>
                                      <p:to>
                                        <p:strVal val="visible"/>
                                      </p:to>
                                    </p:set>
                                    <p:anim calcmode="lin" valueType="num">
                                      <p:cBhvr additive="base">
                                        <p:cTn id="27" dur="5000" fill="hold"/>
                                        <p:tgtEl>
                                          <p:spTgt spid="10"/>
                                        </p:tgtEl>
                                        <p:attrNameLst>
                                          <p:attrName>ppt_x</p:attrName>
                                        </p:attrNameLst>
                                      </p:cBhvr>
                                      <p:tavLst>
                                        <p:tav tm="0">
                                          <p:val>
                                            <p:strVal val="#ppt_x"/>
                                          </p:val>
                                        </p:tav>
                                        <p:tav tm="100000">
                                          <p:val>
                                            <p:strVal val="#ppt_x"/>
                                          </p:val>
                                        </p:tav>
                                      </p:tavLst>
                                    </p:anim>
                                    <p:anim calcmode="lin" valueType="num">
                                      <p:cBhvr additive="base">
                                        <p:cTn id="28" dur="5000" fill="hold"/>
                                        <p:tgtEl>
                                          <p:spTgt spid="10"/>
                                        </p:tgtEl>
                                        <p:attrNameLst>
                                          <p:attrName>ppt_y</p:attrName>
                                        </p:attrNameLst>
                                      </p:cBhvr>
                                      <p:tavLst>
                                        <p:tav tm="0">
                                          <p:val>
                                            <p:strVal val="0-#ppt_h/2"/>
                                          </p:val>
                                        </p:tav>
                                        <p:tav tm="100000">
                                          <p:val>
                                            <p:strVal val="#ppt_y"/>
                                          </p:val>
                                        </p:tav>
                                      </p:tavLst>
                                    </p:anim>
                                  </p:childTnLst>
                                </p:cTn>
                              </p:par>
                              <p:par>
                                <p:cTn id="29" presetID="7" presetClass="entr" presetSubtype="4" repeatCount="indefinite" fill="hold" nodeType="withEffect">
                                  <p:stCondLst>
                                    <p:cond delay="0"/>
                                  </p:stCondLst>
                                  <p:childTnLst>
                                    <p:set>
                                      <p:cBhvr>
                                        <p:cTn id="30" dur="1" fill="hold">
                                          <p:stCondLst>
                                            <p:cond delay="0"/>
                                          </p:stCondLst>
                                        </p:cTn>
                                        <p:tgtEl>
                                          <p:spTgt spid="11"/>
                                        </p:tgtEl>
                                        <p:attrNameLst>
                                          <p:attrName>style.visibility</p:attrName>
                                        </p:attrNameLst>
                                      </p:cBhvr>
                                      <p:to>
                                        <p:strVal val="visible"/>
                                      </p:to>
                                    </p:set>
                                    <p:anim calcmode="lin" valueType="num">
                                      <p:cBhvr additive="base">
                                        <p:cTn id="31" dur="5000" fill="hold"/>
                                        <p:tgtEl>
                                          <p:spTgt spid="11"/>
                                        </p:tgtEl>
                                        <p:attrNameLst>
                                          <p:attrName>ppt_x</p:attrName>
                                        </p:attrNameLst>
                                      </p:cBhvr>
                                      <p:tavLst>
                                        <p:tav tm="0">
                                          <p:val>
                                            <p:strVal val="#ppt_x"/>
                                          </p:val>
                                        </p:tav>
                                        <p:tav tm="100000">
                                          <p:val>
                                            <p:strVal val="#ppt_x"/>
                                          </p:val>
                                        </p:tav>
                                      </p:tavLst>
                                    </p:anim>
                                    <p:anim calcmode="lin" valueType="num">
                                      <p:cBhvr additive="base">
                                        <p:cTn id="32" dur="5000" fill="hold"/>
                                        <p:tgtEl>
                                          <p:spTgt spid="11"/>
                                        </p:tgtEl>
                                        <p:attrNameLst>
                                          <p:attrName>ppt_y</p:attrName>
                                        </p:attrNameLst>
                                      </p:cBhvr>
                                      <p:tavLst>
                                        <p:tav tm="0">
                                          <p:val>
                                            <p:strVal val="1+#ppt_h/2"/>
                                          </p:val>
                                        </p:tav>
                                        <p:tav tm="100000">
                                          <p:val>
                                            <p:strVal val="#ppt_y"/>
                                          </p:val>
                                        </p:tav>
                                      </p:tavLst>
                                    </p:anim>
                                  </p:childTnLst>
                                </p:cTn>
                              </p:par>
                              <p:par>
                                <p:cTn id="33" presetID="7" presetClass="entr" presetSubtype="1" repeatCount="indefinite" fill="hold" nodeType="withEffect">
                                  <p:stCondLst>
                                    <p:cond delay="0"/>
                                  </p:stCondLst>
                                  <p:childTnLst>
                                    <p:set>
                                      <p:cBhvr>
                                        <p:cTn id="34" dur="1" fill="hold">
                                          <p:stCondLst>
                                            <p:cond delay="0"/>
                                          </p:stCondLst>
                                        </p:cTn>
                                        <p:tgtEl>
                                          <p:spTgt spid="12"/>
                                        </p:tgtEl>
                                        <p:attrNameLst>
                                          <p:attrName>style.visibility</p:attrName>
                                        </p:attrNameLst>
                                      </p:cBhvr>
                                      <p:to>
                                        <p:strVal val="visible"/>
                                      </p:to>
                                    </p:set>
                                    <p:anim calcmode="lin" valueType="num">
                                      <p:cBhvr additive="base">
                                        <p:cTn id="35" dur="5000" fill="hold"/>
                                        <p:tgtEl>
                                          <p:spTgt spid="12"/>
                                        </p:tgtEl>
                                        <p:attrNameLst>
                                          <p:attrName>ppt_x</p:attrName>
                                        </p:attrNameLst>
                                      </p:cBhvr>
                                      <p:tavLst>
                                        <p:tav tm="0">
                                          <p:val>
                                            <p:strVal val="#ppt_x"/>
                                          </p:val>
                                        </p:tav>
                                        <p:tav tm="100000">
                                          <p:val>
                                            <p:strVal val="#ppt_x"/>
                                          </p:val>
                                        </p:tav>
                                      </p:tavLst>
                                    </p:anim>
                                    <p:anim calcmode="lin" valueType="num">
                                      <p:cBhvr additive="base">
                                        <p:cTn id="36" dur="5000" fill="hold"/>
                                        <p:tgtEl>
                                          <p:spTgt spid="12"/>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6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4" name="3 Imagen" descr="zzzpalacioenjaipurindia.jpg"/>
          <p:cNvPicPr>
            <a:picLocks noChangeAspect="1"/>
          </p:cNvPicPr>
          <p:nvPr/>
        </p:nvPicPr>
        <p:blipFill>
          <a:blip r:embed="rId2"/>
          <a:stretch>
            <a:fillRect/>
          </a:stretch>
        </p:blipFill>
        <p:spPr>
          <a:xfrm>
            <a:off x="0" y="0"/>
            <a:ext cx="9144000" cy="6858000"/>
          </a:xfrm>
          <a:prstGeom prst="rect">
            <a:avLst/>
          </a:prstGeom>
        </p:spPr>
      </p:pic>
      <p:pic>
        <p:nvPicPr>
          <p:cNvPr id="5" name="Picture 21" descr="milespowerpoints_r2_c4">
            <a:hlinkClick r:id="rId3"/>
          </p:cNvPr>
          <p:cNvPicPr>
            <a:picLocks noChangeAspect="1" noChangeArrowheads="1"/>
          </p:cNvPicPr>
          <p:nvPr/>
        </p:nvPicPr>
        <p:blipFill>
          <a:blip r:embed="rId4"/>
          <a:srcRect/>
          <a:stretch>
            <a:fillRect/>
          </a:stretch>
        </p:blipFill>
        <p:spPr bwMode="auto">
          <a:xfrm>
            <a:off x="-4357750" y="0"/>
            <a:ext cx="45719" cy="609600"/>
          </a:xfrm>
          <a:prstGeom prst="roundRect">
            <a:avLst/>
          </a:prstGeom>
          <a:noFill/>
          <a:ln w="9525">
            <a:noFill/>
            <a:miter lim="800000"/>
            <a:headEnd/>
            <a:tailEnd/>
          </a:ln>
          <a:scene3d>
            <a:camera prst="orthographicFront"/>
            <a:lightRig rig="threePt" dir="t"/>
          </a:scene3d>
          <a:sp3d>
            <a:bevelT w="165100" prst="coolSlant"/>
          </a:sp3d>
        </p:spPr>
      </p:pic>
      <p:pic>
        <p:nvPicPr>
          <p:cNvPr id="6" name="Picture 14" descr="too">
            <a:hlinkClick r:id="rId5"/>
          </p:cNvPr>
          <p:cNvPicPr>
            <a:picLocks noChangeAspect="1" noChangeArrowheads="1"/>
          </p:cNvPicPr>
          <p:nvPr/>
        </p:nvPicPr>
        <p:blipFill>
          <a:blip r:embed="rId6"/>
          <a:srcRect/>
          <a:stretch>
            <a:fillRect/>
          </a:stretch>
        </p:blipFill>
        <p:spPr bwMode="auto">
          <a:xfrm>
            <a:off x="-5000692" y="428604"/>
            <a:ext cx="45719" cy="650875"/>
          </a:xfrm>
          <a:prstGeom prst="roundRect">
            <a:avLst/>
          </a:prstGeom>
          <a:noFill/>
          <a:scene3d>
            <a:camera prst="orthographicFront"/>
            <a:lightRig rig="threePt" dir="t"/>
          </a:scene3d>
          <a:sp3d>
            <a:bevelT w="165100" prst="coolSlant"/>
          </a:sp3d>
        </p:spPr>
      </p:pic>
      <p:sp>
        <p:nvSpPr>
          <p:cNvPr id="7" name="Rectangle 23"/>
          <p:cNvSpPr>
            <a:spLocks noChangeArrowheads="1"/>
          </p:cNvSpPr>
          <p:nvPr/>
        </p:nvSpPr>
        <p:spPr bwMode="auto">
          <a:xfrm>
            <a:off x="2214546" y="2862263"/>
            <a:ext cx="4537075" cy="3995737"/>
          </a:xfrm>
          <a:prstGeom prst="rect">
            <a:avLst/>
          </a:prstGeom>
          <a:noFill/>
          <a:ln w="9525">
            <a:noFill/>
            <a:miter lim="800000"/>
            <a:headEnd/>
            <a:tailEnd/>
          </a:ln>
          <a:effectLst/>
        </p:spPr>
        <p:txBody>
          <a:bodyPr wrap="none" anchor="ctr"/>
          <a:lstStyle/>
          <a:p>
            <a:pPr algn="ctr"/>
            <a:endParaRPr lang="es-ES"/>
          </a:p>
        </p:txBody>
      </p:sp>
      <p:sp>
        <p:nvSpPr>
          <p:cNvPr id="12" name="11 CuadroTexto"/>
          <p:cNvSpPr txBox="1"/>
          <p:nvPr/>
        </p:nvSpPr>
        <p:spPr>
          <a:xfrm>
            <a:off x="0" y="6143644"/>
            <a:ext cx="4095993" cy="830997"/>
          </a:xfrm>
          <a:prstGeom prst="rect">
            <a:avLst/>
          </a:prstGeom>
          <a:noFill/>
        </p:spPr>
        <p:txBody>
          <a:bodyPr wrap="square" rtlCol="0">
            <a:spAutoFit/>
          </a:bodyPr>
          <a:lstStyle/>
          <a:p>
            <a:r>
              <a:rPr lang="es-ES" sz="2400" dirty="0" smtClean="0">
                <a:ln>
                  <a:solidFill>
                    <a:sysClr val="windowText" lastClr="000000"/>
                  </a:solidFill>
                </a:ln>
                <a:solidFill>
                  <a:srgbClr val="FF3300"/>
                </a:solidFill>
                <a:effectLst>
                  <a:outerShdw blurRad="38100" dist="38100" dir="2700000" algn="tl">
                    <a:srgbClr val="000000">
                      <a:alpha val="43137"/>
                    </a:srgbClr>
                  </a:outerShdw>
                </a:effectLst>
              </a:rPr>
              <a:t>Francisco del Olmo-Jazmín</a:t>
            </a:r>
          </a:p>
          <a:p>
            <a:endParaRPr lang="es-ES" sz="2400" dirty="0">
              <a:ln>
                <a:solidFill>
                  <a:sysClr val="windowText" lastClr="000000"/>
                </a:solidFill>
              </a:ln>
              <a:solidFill>
                <a:srgbClr val="FF3300"/>
              </a:solidFill>
            </a:endParaRPr>
          </a:p>
        </p:txBody>
      </p:sp>
    </p:spTree>
  </p:cSld>
  <p:clrMapOvr>
    <a:masterClrMapping/>
  </p:clrMapOvr>
  <p:transition advTm="38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7" presetClass="entr" presetSubtype="10" fill="hold"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p:cTn id="7" dur="5000" fill="hold"/>
                                        <p:tgtEl>
                                          <p:spTgt spid="4"/>
                                        </p:tgtEl>
                                        <p:attrNameLst>
                                          <p:attrName>ppt_w</p:attrName>
                                        </p:attrNameLst>
                                      </p:cBhvr>
                                      <p:tavLst>
                                        <p:tav tm="0">
                                          <p:val>
                                            <p:fltVal val="0"/>
                                          </p:val>
                                        </p:tav>
                                        <p:tav tm="100000">
                                          <p:val>
                                            <p:strVal val="#ppt_w"/>
                                          </p:val>
                                        </p:tav>
                                      </p:tavLst>
                                    </p:anim>
                                    <p:anim calcmode="lin" valueType="num">
                                      <p:cBhvr>
                                        <p:cTn id="8" dur="5000" fill="hold"/>
                                        <p:tgtEl>
                                          <p:spTgt spid="4"/>
                                        </p:tgtEl>
                                        <p:attrNameLst>
                                          <p:attrName>ppt_h</p:attrName>
                                        </p:attrNameLst>
                                      </p:cBhvr>
                                      <p:tavLst>
                                        <p:tav tm="0">
                                          <p:val>
                                            <p:strVal val="#ppt_h"/>
                                          </p:val>
                                        </p:tav>
                                        <p:tav tm="100000">
                                          <p:val>
                                            <p:strVal val="#ppt_h"/>
                                          </p:val>
                                        </p:tav>
                                      </p:tavLst>
                                    </p:anim>
                                  </p:childTnLst>
                                </p:cTn>
                              </p:par>
                              <p:par>
                                <p:cTn id="9" presetID="3" presetClass="entr" presetSubtype="5" fill="hold" nodeType="withEffect">
                                  <p:stCondLst>
                                    <p:cond delay="0"/>
                                  </p:stCondLst>
                                  <p:childTnLst>
                                    <p:set>
                                      <p:cBhvr>
                                        <p:cTn id="10" dur="1" fill="hold">
                                          <p:stCondLst>
                                            <p:cond delay="0"/>
                                          </p:stCondLst>
                                        </p:cTn>
                                        <p:tgtEl>
                                          <p:spTgt spid="4"/>
                                        </p:tgtEl>
                                        <p:attrNameLst>
                                          <p:attrName>style.visibility</p:attrName>
                                        </p:attrNameLst>
                                      </p:cBhvr>
                                      <p:to>
                                        <p:strVal val="visible"/>
                                      </p:to>
                                    </p:set>
                                    <p:animEffect transition="in" filter="blinds(vertical)">
                                      <p:cBhvr>
                                        <p:cTn id="11" dur="5000"/>
                                        <p:tgtEl>
                                          <p:spTgt spid="4"/>
                                        </p:tgtEl>
                                      </p:cBhvr>
                                    </p:animEffect>
                                  </p:childTnLst>
                                </p:cTn>
                              </p:par>
                            </p:childTnLst>
                          </p:cTn>
                        </p:par>
                        <p:par>
                          <p:cTn id="12" fill="hold">
                            <p:stCondLst>
                              <p:cond delay="5000"/>
                            </p:stCondLst>
                            <p:childTnLst>
                              <p:par>
                                <p:cTn id="13" presetID="56" presetClass="entr" presetSubtype="0" fill="hold" grpId="0" nodeType="afterEffect">
                                  <p:stCondLst>
                                    <p:cond delay="0"/>
                                  </p:stCondLst>
                                  <p:iterate type="lt">
                                    <p:tmPct val="10000"/>
                                  </p:iterate>
                                  <p:childTnLst>
                                    <p:set>
                                      <p:cBhvr>
                                        <p:cTn id="14" dur="1" fill="hold">
                                          <p:stCondLst>
                                            <p:cond delay="0"/>
                                          </p:stCondLst>
                                        </p:cTn>
                                        <p:tgtEl>
                                          <p:spTgt spid="12"/>
                                        </p:tgtEl>
                                        <p:attrNameLst>
                                          <p:attrName>style.visibility</p:attrName>
                                        </p:attrNameLst>
                                      </p:cBhvr>
                                      <p:to>
                                        <p:strVal val="visible"/>
                                      </p:to>
                                    </p:set>
                                    <p:anim by="(-#ppt_w*2)" calcmode="lin" valueType="num">
                                      <p:cBhvr rctx="PPT">
                                        <p:cTn id="15" dur="500" autoRev="1" fill="hold">
                                          <p:stCondLst>
                                            <p:cond delay="0"/>
                                          </p:stCondLst>
                                        </p:cTn>
                                        <p:tgtEl>
                                          <p:spTgt spid="12"/>
                                        </p:tgtEl>
                                        <p:attrNameLst>
                                          <p:attrName>ppt_w</p:attrName>
                                        </p:attrNameLst>
                                      </p:cBhvr>
                                    </p:anim>
                                    <p:anim by="(#ppt_w*0.50)" calcmode="lin" valueType="num">
                                      <p:cBhvr>
                                        <p:cTn id="16" dur="500" decel="50000" autoRev="1" fill="hold">
                                          <p:stCondLst>
                                            <p:cond delay="0"/>
                                          </p:stCondLst>
                                        </p:cTn>
                                        <p:tgtEl>
                                          <p:spTgt spid="12"/>
                                        </p:tgtEl>
                                        <p:attrNameLst>
                                          <p:attrName>ppt_x</p:attrName>
                                        </p:attrNameLst>
                                      </p:cBhvr>
                                    </p:anim>
                                    <p:anim from="(-#ppt_h/2)" to="(#ppt_y)" calcmode="lin" valueType="num">
                                      <p:cBhvr>
                                        <p:cTn id="17" dur="1000" fill="hold">
                                          <p:stCondLst>
                                            <p:cond delay="0"/>
                                          </p:stCondLst>
                                        </p:cTn>
                                        <p:tgtEl>
                                          <p:spTgt spid="12"/>
                                        </p:tgtEl>
                                        <p:attrNameLst>
                                          <p:attrName>ppt_y</p:attrName>
                                        </p:attrNameLst>
                                      </p:cBhvr>
                                    </p:anim>
                                    <p:animRot by="21600000">
                                      <p:cBhvr>
                                        <p:cTn id="18" dur="1000" fill="hold">
                                          <p:stCondLst>
                                            <p:cond delay="0"/>
                                          </p:stCondLst>
                                        </p:cTn>
                                        <p:tgtEl>
                                          <p:spTgt spid="12"/>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2" grpId="0"/>
    </p:bldLst>
  </p:timing>
</p:sld>
</file>

<file path=ppt/slides/slide61.xml><?xml version="1.0" encoding="utf-8"?>
<p:sld xmlns:a="http://schemas.openxmlformats.org/drawingml/2006/main" xmlns:r="http://schemas.openxmlformats.org/officeDocument/2006/relationships" xmlns:p="http://schemas.openxmlformats.org/presentationml/2006/main" showMasterSp="0">
  <p:cSld>
    <p:bg>
      <p:bgPr>
        <a:solidFill>
          <a:srgbClr val="C0D7F5"/>
        </a:solidFill>
        <a:effectLst/>
      </p:bgPr>
    </p:bg>
    <p:spTree>
      <p:nvGrpSpPr>
        <p:cNvPr id="1" name=""/>
        <p:cNvGrpSpPr/>
        <p:nvPr/>
      </p:nvGrpSpPr>
      <p:grpSpPr>
        <a:xfrm>
          <a:off x="0" y="0"/>
          <a:ext cx="0" cy="0"/>
          <a:chOff x="0" y="0"/>
          <a:chExt cx="0" cy="0"/>
        </a:xfrm>
      </p:grpSpPr>
      <p:sp>
        <p:nvSpPr>
          <p:cNvPr id="11266" name="Rectangle 2"/>
          <p:cNvSpPr>
            <a:spLocks noChangeArrowheads="1"/>
          </p:cNvSpPr>
          <p:nvPr/>
        </p:nvSpPr>
        <p:spPr bwMode="auto">
          <a:xfrm>
            <a:off x="0" y="0"/>
            <a:ext cx="9144000" cy="6858000"/>
          </a:xfrm>
          <a:prstGeom prst="rect">
            <a:avLst/>
          </a:prstGeom>
          <a:noFill/>
          <a:ln w="133350">
            <a:solidFill>
              <a:srgbClr val="FFFF00"/>
            </a:solidFill>
            <a:miter lim="800000"/>
            <a:headEnd/>
            <a:tailEnd/>
          </a:ln>
          <a:effectLst/>
        </p:spPr>
        <p:txBody>
          <a:bodyPr wrap="none" anchor="ctr"/>
          <a:lstStyle/>
          <a:p>
            <a:endParaRPr lang="es-ES"/>
          </a:p>
        </p:txBody>
      </p:sp>
      <p:sp>
        <p:nvSpPr>
          <p:cNvPr id="11267" name="Rectangle 3"/>
          <p:cNvSpPr>
            <a:spLocks noChangeArrowheads="1"/>
          </p:cNvSpPr>
          <p:nvPr/>
        </p:nvSpPr>
        <p:spPr bwMode="auto">
          <a:xfrm>
            <a:off x="152400" y="152400"/>
            <a:ext cx="8839200" cy="6553200"/>
          </a:xfrm>
          <a:prstGeom prst="rect">
            <a:avLst/>
          </a:prstGeom>
          <a:noFill/>
          <a:ln w="127000">
            <a:solidFill>
              <a:srgbClr val="0000FF"/>
            </a:solidFill>
            <a:miter lim="800000"/>
            <a:headEnd/>
            <a:tailEnd/>
          </a:ln>
          <a:effectLst/>
        </p:spPr>
        <p:txBody>
          <a:bodyPr wrap="none" anchor="ctr"/>
          <a:lstStyle/>
          <a:p>
            <a:endParaRPr lang="es-ES"/>
          </a:p>
        </p:txBody>
      </p:sp>
      <p:sp>
        <p:nvSpPr>
          <p:cNvPr id="11268" name="Rectangle 4"/>
          <p:cNvSpPr>
            <a:spLocks noChangeArrowheads="1"/>
          </p:cNvSpPr>
          <p:nvPr/>
        </p:nvSpPr>
        <p:spPr bwMode="auto">
          <a:xfrm>
            <a:off x="304800" y="304800"/>
            <a:ext cx="8534400" cy="6248400"/>
          </a:xfrm>
          <a:prstGeom prst="rect">
            <a:avLst/>
          </a:prstGeom>
          <a:noFill/>
          <a:ln w="120650">
            <a:solidFill>
              <a:schemeClr val="bg1"/>
            </a:solidFill>
            <a:miter lim="800000"/>
            <a:headEnd/>
            <a:tailEnd/>
          </a:ln>
          <a:effectLst/>
        </p:spPr>
        <p:txBody>
          <a:bodyPr wrap="none" anchor="ctr"/>
          <a:lstStyle/>
          <a:p>
            <a:endParaRPr lang="es-ES"/>
          </a:p>
        </p:txBody>
      </p:sp>
      <p:sp>
        <p:nvSpPr>
          <p:cNvPr id="11270" name="AutoShape 6" descr="postit"/>
          <p:cNvSpPr>
            <a:spLocks noChangeAspect="1" noChangeArrowheads="1"/>
          </p:cNvSpPr>
          <p:nvPr/>
        </p:nvSpPr>
        <p:spPr bwMode="auto">
          <a:xfrm>
            <a:off x="4191000" y="2209800"/>
            <a:ext cx="304800" cy="304800"/>
          </a:xfrm>
          <a:prstGeom prst="rect">
            <a:avLst/>
          </a:prstGeom>
          <a:noFill/>
        </p:spPr>
        <p:txBody>
          <a:bodyPr/>
          <a:lstStyle/>
          <a:p>
            <a:endParaRPr lang="es-ES"/>
          </a:p>
        </p:txBody>
      </p:sp>
      <p:pic>
        <p:nvPicPr>
          <p:cNvPr id="11274" name="Picture 10" descr="boletin">
            <a:hlinkClick r:id="rId2"/>
          </p:cNvPr>
          <p:cNvPicPr>
            <a:picLocks noChangeAspect="1" noChangeArrowheads="1"/>
          </p:cNvPicPr>
          <p:nvPr/>
        </p:nvPicPr>
        <p:blipFill>
          <a:blip r:embed="rId3"/>
          <a:srcRect/>
          <a:stretch>
            <a:fillRect/>
          </a:stretch>
        </p:blipFill>
        <p:spPr bwMode="auto">
          <a:xfrm>
            <a:off x="2667000" y="5867400"/>
            <a:ext cx="3811588" cy="546100"/>
          </a:xfrm>
          <a:prstGeom prst="rect">
            <a:avLst/>
          </a:prstGeom>
          <a:noFill/>
        </p:spPr>
      </p:pic>
      <p:sp>
        <p:nvSpPr>
          <p:cNvPr id="11275" name="Text Box 11"/>
          <p:cNvSpPr txBox="1">
            <a:spLocks noChangeArrowheads="1"/>
          </p:cNvSpPr>
          <p:nvPr/>
        </p:nvSpPr>
        <p:spPr bwMode="auto">
          <a:xfrm>
            <a:off x="0" y="5486400"/>
            <a:ext cx="9144000" cy="274638"/>
          </a:xfrm>
          <a:prstGeom prst="rect">
            <a:avLst/>
          </a:prstGeom>
          <a:noFill/>
          <a:ln w="9525">
            <a:noFill/>
            <a:miter lim="800000"/>
            <a:headEnd/>
            <a:tailEnd/>
          </a:ln>
          <a:effectLst/>
        </p:spPr>
        <p:txBody>
          <a:bodyPr>
            <a:spAutoFit/>
          </a:bodyPr>
          <a:lstStyle/>
          <a:p>
            <a:pPr algn="ctr">
              <a:spcBef>
                <a:spcPct val="50000"/>
              </a:spcBef>
            </a:pPr>
            <a:r>
              <a:rPr lang="es-ES_tradnl" sz="1200" b="1">
                <a:solidFill>
                  <a:srgbClr val="04265C"/>
                </a:solidFill>
                <a:latin typeface="Berlin Sans FB Demi" pitchFamily="34" charset="0"/>
              </a:rPr>
              <a:t>Si deseas recibir pps periódicamente en tu correo electrónico subscríbete aquí: </a:t>
            </a:r>
          </a:p>
        </p:txBody>
      </p:sp>
      <p:pic>
        <p:nvPicPr>
          <p:cNvPr id="11277" name="Picture 13" descr="logo">
            <a:hlinkClick r:id="rId4"/>
          </p:cNvPr>
          <p:cNvPicPr>
            <a:picLocks noChangeAspect="1" noChangeArrowheads="1"/>
          </p:cNvPicPr>
          <p:nvPr/>
        </p:nvPicPr>
        <p:blipFill>
          <a:blip r:embed="rId5"/>
          <a:srcRect/>
          <a:stretch>
            <a:fillRect/>
          </a:stretch>
        </p:blipFill>
        <p:spPr bwMode="auto">
          <a:xfrm>
            <a:off x="2971800" y="4572000"/>
            <a:ext cx="2540000" cy="1130300"/>
          </a:xfrm>
          <a:prstGeom prst="rect">
            <a:avLst/>
          </a:prstGeom>
          <a:noFill/>
        </p:spPr>
      </p:pic>
      <p:sp>
        <p:nvSpPr>
          <p:cNvPr id="11276" name="Rectangle 12"/>
          <p:cNvSpPr>
            <a:spLocks noChangeArrowheads="1"/>
          </p:cNvSpPr>
          <p:nvPr/>
        </p:nvSpPr>
        <p:spPr bwMode="auto">
          <a:xfrm>
            <a:off x="609600" y="685800"/>
            <a:ext cx="7924800" cy="1295400"/>
          </a:xfrm>
          <a:prstGeom prst="rect">
            <a:avLst/>
          </a:prstGeom>
          <a:noFill/>
          <a:ln w="57150">
            <a:solidFill>
              <a:schemeClr val="tx1"/>
            </a:solidFill>
            <a:miter lim="800000"/>
            <a:headEnd/>
            <a:tailEnd/>
          </a:ln>
          <a:effectLst/>
        </p:spPr>
        <p:txBody>
          <a:bodyPr wrap="none" anchor="ctr"/>
          <a:lstStyle/>
          <a:p>
            <a:pPr algn="ctr"/>
            <a:endParaRPr lang="es-ES"/>
          </a:p>
        </p:txBody>
      </p:sp>
      <p:sp>
        <p:nvSpPr>
          <p:cNvPr id="11390" name="Text Box 126"/>
          <p:cNvSpPr txBox="1">
            <a:spLocks noChangeArrowheads="1"/>
          </p:cNvSpPr>
          <p:nvPr/>
        </p:nvSpPr>
        <p:spPr bwMode="auto">
          <a:xfrm>
            <a:off x="914400" y="2590800"/>
            <a:ext cx="1066800" cy="366713"/>
          </a:xfrm>
          <a:prstGeom prst="rect">
            <a:avLst/>
          </a:prstGeom>
          <a:noFill/>
          <a:ln w="9525">
            <a:noFill/>
            <a:miter lim="800000"/>
            <a:headEnd/>
            <a:tailEnd/>
          </a:ln>
          <a:effectLst/>
        </p:spPr>
        <p:txBody>
          <a:bodyPr>
            <a:spAutoFit/>
          </a:bodyPr>
          <a:lstStyle/>
          <a:p>
            <a:pPr>
              <a:spcBef>
                <a:spcPct val="50000"/>
              </a:spcBef>
            </a:pPr>
            <a:endParaRPr lang="es-ES"/>
          </a:p>
        </p:txBody>
      </p:sp>
      <p:graphicFrame>
        <p:nvGraphicFramePr>
          <p:cNvPr id="11691" name="Group 427"/>
          <p:cNvGraphicFramePr>
            <a:graphicFrameLocks noGrp="1"/>
          </p:cNvGraphicFramePr>
          <p:nvPr/>
        </p:nvGraphicFramePr>
        <p:xfrm>
          <a:off x="5029200" y="3352800"/>
          <a:ext cx="3200400" cy="1531112"/>
        </p:xfrm>
        <a:graphic>
          <a:graphicData uri="http://schemas.openxmlformats.org/drawingml/2006/table">
            <a:tbl>
              <a:tblPr/>
              <a:tblGrid>
                <a:gridCol w="1106488"/>
                <a:gridCol w="1046162"/>
                <a:gridCol w="1047750"/>
              </a:tblGrid>
              <a:tr h="304800">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6"/>
                        </a:rPr>
                        <a:t>Dedicatorias</a:t>
                      </a:r>
                      <a:endParaRPr kumimoji="0" lang="es-ES_tradnl" sz="900" b="1" i="0" u="none" strike="noStrike" cap="none" normalizeH="0" baseline="0" smtClean="0">
                        <a:ln>
                          <a:noFill/>
                        </a:ln>
                        <a:solidFill>
                          <a:srgbClr val="0000FF"/>
                        </a:solidFill>
                        <a:effectLst/>
                        <a:latin typeface="Arial" charset="0"/>
                      </a:endParaRPr>
                    </a:p>
                  </a:txBody>
                  <a:tcP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7"/>
                        </a:rPr>
                        <a:t>Eróticos</a:t>
                      </a:r>
                      <a:endParaRPr kumimoji="0" lang="es-ES_tradnl" sz="900" b="1" i="0" u="none" strike="noStrike" cap="none" normalizeH="0" baseline="0" smtClean="0">
                        <a:ln>
                          <a:noFill/>
                        </a:ln>
                        <a:solidFill>
                          <a:srgbClr val="0000FF"/>
                        </a:solidFill>
                        <a:effectLst/>
                        <a:latin typeface="Arial"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8"/>
                        </a:rPr>
                        <a:t>Fechas Especiales</a:t>
                      </a:r>
                      <a:endParaRPr kumimoji="0" lang="es-ES_tradnl" sz="900" b="1" i="0" u="none" strike="noStrike" cap="none" normalizeH="0" baseline="0" smtClean="0">
                        <a:ln>
                          <a:noFill/>
                        </a:ln>
                        <a:solidFill>
                          <a:srgbClr val="0000FF"/>
                        </a:solidFill>
                        <a:effectLst/>
                        <a:latin typeface="Arial" charset="0"/>
                      </a:endParaRPr>
                    </a:p>
                  </a:txBody>
                  <a:tcP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r>
              <a:tr h="228600">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9"/>
                        </a:rPr>
                        <a:t>Graciosos</a:t>
                      </a:r>
                      <a:endParaRPr kumimoji="0" lang="es-ES_tradnl" sz="900" b="1" i="0" u="none" strike="noStrike" cap="none" normalizeH="0" baseline="0" smtClean="0">
                        <a:ln>
                          <a:noFill/>
                        </a:ln>
                        <a:solidFill>
                          <a:srgbClr val="0000FF"/>
                        </a:solidFill>
                        <a:effectLst/>
                        <a:latin typeface="Arial" charset="0"/>
                      </a:endParaRPr>
                    </a:p>
                    <a:p>
                      <a:pPr marL="0" marR="0" lvl="0" indent="0" algn="ctr" defTabSz="914400" rtl="0" eaLnBrk="1" fontAlgn="base" latinLnBrk="0" hangingPunct="1">
                        <a:lnSpc>
                          <a:spcPct val="100000"/>
                        </a:lnSpc>
                        <a:spcBef>
                          <a:spcPct val="20000"/>
                        </a:spcBef>
                        <a:spcAft>
                          <a:spcPct val="0"/>
                        </a:spcAft>
                        <a:buClrTx/>
                        <a:buSzTx/>
                        <a:buFontTx/>
                        <a:buNone/>
                        <a:tabLst/>
                      </a:pPr>
                      <a:endParaRPr kumimoji="0" lang="es-ES_tradnl" sz="900" b="1" i="0" u="none" strike="noStrike" cap="none" normalizeH="0" baseline="0" smtClean="0">
                        <a:ln>
                          <a:noFill/>
                        </a:ln>
                        <a:solidFill>
                          <a:srgbClr val="0000FF"/>
                        </a:solidFill>
                        <a:effectLst/>
                        <a:latin typeface="Arial" charset="0"/>
                      </a:endParaRPr>
                    </a:p>
                  </a:txBody>
                  <a:tcP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10"/>
                        </a:rPr>
                        <a:t>Historia y Arte</a:t>
                      </a:r>
                      <a:endParaRPr kumimoji="0" lang="es-ES_tradnl" sz="900" b="1" i="0" u="none" strike="noStrike" cap="none" normalizeH="0" baseline="0" smtClean="0">
                        <a:ln>
                          <a:noFill/>
                        </a:ln>
                        <a:solidFill>
                          <a:srgbClr val="0000FF"/>
                        </a:solidFill>
                        <a:effectLst/>
                        <a:latin typeface="Arial"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11"/>
                        </a:rPr>
                        <a:t>Lugares</a:t>
                      </a:r>
                      <a:endParaRPr kumimoji="0" lang="es-ES_tradnl" sz="900" b="1" i="0" u="none" strike="noStrike" cap="none" normalizeH="0" baseline="0" smtClean="0">
                        <a:ln>
                          <a:noFill/>
                        </a:ln>
                        <a:solidFill>
                          <a:srgbClr val="0000FF"/>
                        </a:solidFill>
                        <a:effectLst/>
                        <a:latin typeface="Arial" charset="0"/>
                      </a:endParaRPr>
                    </a:p>
                  </a:txBody>
                  <a:tcP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r>
              <a:tr h="228600">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12"/>
                        </a:rPr>
                        <a:t>Naturaleza y Ciencias</a:t>
                      </a:r>
                      <a:endParaRPr kumimoji="0" lang="es-ES_tradnl" sz="900" b="1" i="0" u="none" strike="noStrike" cap="none" normalizeH="0" baseline="0" smtClean="0">
                        <a:ln>
                          <a:noFill/>
                        </a:ln>
                        <a:solidFill>
                          <a:srgbClr val="0000FF"/>
                        </a:solidFill>
                        <a:effectLst/>
                        <a:latin typeface="Arial" charset="0"/>
                      </a:endParaRPr>
                    </a:p>
                  </a:txBody>
                  <a:tcP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13"/>
                        </a:rPr>
                        <a:t>Política</a:t>
                      </a:r>
                      <a:endParaRPr kumimoji="0" lang="es-ES_tradnl" sz="900" b="1" i="0" u="none" strike="noStrike" cap="none" normalizeH="0" baseline="0" smtClean="0">
                        <a:ln>
                          <a:noFill/>
                        </a:ln>
                        <a:solidFill>
                          <a:srgbClr val="0000FF"/>
                        </a:solidFill>
                        <a:effectLst/>
                        <a:latin typeface="Arial"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14"/>
                        </a:rPr>
                        <a:t>Reflexión</a:t>
                      </a:r>
                      <a:endParaRPr kumimoji="0" lang="es-ES_tradnl" sz="900" b="1" i="0" u="none" strike="noStrike" cap="none" normalizeH="0" baseline="0" smtClean="0">
                        <a:ln>
                          <a:noFill/>
                        </a:ln>
                        <a:solidFill>
                          <a:srgbClr val="0000FF"/>
                        </a:solidFill>
                        <a:effectLst/>
                        <a:latin typeface="Arial" charset="0"/>
                      </a:endParaRPr>
                    </a:p>
                  </a:txBody>
                  <a:tcP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r>
              <a:tr h="406400">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15"/>
                        </a:rPr>
                        <a:t>Salud</a:t>
                      </a:r>
                      <a:endParaRPr kumimoji="0" lang="es-ES_tradnl" sz="900" b="1" i="0" u="none" strike="noStrike" cap="none" normalizeH="0" baseline="0" smtClean="0">
                        <a:ln>
                          <a:noFill/>
                        </a:ln>
                        <a:solidFill>
                          <a:srgbClr val="0000FF"/>
                        </a:solidFill>
                        <a:effectLst/>
                        <a:latin typeface="Arial" charset="0"/>
                      </a:endParaRPr>
                    </a:p>
                  </a:txBody>
                  <a:tcP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16"/>
                        </a:rPr>
                        <a:t>Románticos</a:t>
                      </a:r>
                      <a:endParaRPr kumimoji="0" lang="es-ES_tradnl" sz="900" b="1" i="0" u="none" strike="noStrike" cap="none" normalizeH="0" baseline="0" smtClean="0">
                        <a:ln>
                          <a:noFill/>
                        </a:ln>
                        <a:solidFill>
                          <a:srgbClr val="0000FF"/>
                        </a:solidFill>
                        <a:effectLst/>
                        <a:latin typeface="Arial"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17"/>
                        </a:rPr>
                        <a:t>Religiosos</a:t>
                      </a:r>
                      <a:endParaRPr kumimoji="0" lang="es-ES_tradnl" sz="900" b="1" i="0" u="none" strike="noStrike" cap="none" normalizeH="0" baseline="0" smtClean="0">
                        <a:ln>
                          <a:noFill/>
                        </a:ln>
                        <a:solidFill>
                          <a:srgbClr val="0000FF"/>
                        </a:solidFill>
                        <a:effectLst/>
                        <a:latin typeface="Arial" charset="0"/>
                      </a:endParaRPr>
                    </a:p>
                  </a:txBody>
                  <a:tcP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solidFill>
                      <a:srgbClr val="F6F6F6"/>
                    </a:solidFill>
                  </a:tcPr>
                </a:tc>
              </a:tr>
            </a:tbl>
          </a:graphicData>
        </a:graphic>
      </p:graphicFrame>
      <p:sp>
        <p:nvSpPr>
          <p:cNvPr id="11650" name="Text Box 386"/>
          <p:cNvSpPr txBox="1">
            <a:spLocks noChangeArrowheads="1"/>
          </p:cNvSpPr>
          <p:nvPr/>
        </p:nvSpPr>
        <p:spPr bwMode="auto">
          <a:xfrm>
            <a:off x="914400" y="2895600"/>
            <a:ext cx="3200400" cy="366713"/>
          </a:xfrm>
          <a:prstGeom prst="rect">
            <a:avLst/>
          </a:prstGeom>
          <a:noFill/>
          <a:ln w="9525">
            <a:noFill/>
            <a:miter lim="800000"/>
            <a:headEnd/>
            <a:tailEnd/>
          </a:ln>
          <a:effectLst/>
        </p:spPr>
        <p:txBody>
          <a:bodyPr>
            <a:spAutoFit/>
          </a:bodyPr>
          <a:lstStyle/>
          <a:p>
            <a:pPr algn="ctr">
              <a:spcBef>
                <a:spcPct val="50000"/>
              </a:spcBef>
            </a:pPr>
            <a:r>
              <a:rPr lang="es-ES_tradnl" b="1" u="sng">
                <a:solidFill>
                  <a:srgbClr val="04265C"/>
                </a:solidFill>
                <a:latin typeface="Berlin Sans FB Demi" pitchFamily="34" charset="0"/>
              </a:rPr>
              <a:t>Propia Creación</a:t>
            </a:r>
          </a:p>
        </p:txBody>
      </p:sp>
      <p:sp>
        <p:nvSpPr>
          <p:cNvPr id="11651" name="Text Box 387"/>
          <p:cNvSpPr txBox="1">
            <a:spLocks noChangeArrowheads="1"/>
          </p:cNvSpPr>
          <p:nvPr/>
        </p:nvSpPr>
        <p:spPr bwMode="auto">
          <a:xfrm>
            <a:off x="5029200" y="2895600"/>
            <a:ext cx="3200400" cy="366713"/>
          </a:xfrm>
          <a:prstGeom prst="rect">
            <a:avLst/>
          </a:prstGeom>
          <a:noFill/>
          <a:ln w="9525">
            <a:noFill/>
            <a:miter lim="800000"/>
            <a:headEnd/>
            <a:tailEnd/>
          </a:ln>
          <a:effectLst/>
        </p:spPr>
        <p:txBody>
          <a:bodyPr>
            <a:spAutoFit/>
          </a:bodyPr>
          <a:lstStyle/>
          <a:p>
            <a:pPr algn="ctr">
              <a:spcBef>
                <a:spcPct val="50000"/>
              </a:spcBef>
            </a:pPr>
            <a:r>
              <a:rPr lang="es-ES_tradnl" b="1" u="sng">
                <a:solidFill>
                  <a:srgbClr val="04265C"/>
                </a:solidFill>
                <a:latin typeface="Berlin Sans FB Demi" pitchFamily="34" charset="0"/>
              </a:rPr>
              <a:t>De la Red</a:t>
            </a:r>
          </a:p>
        </p:txBody>
      </p:sp>
      <p:graphicFrame>
        <p:nvGraphicFramePr>
          <p:cNvPr id="11684" name="Group 420"/>
          <p:cNvGraphicFramePr>
            <a:graphicFrameLocks noGrp="1"/>
          </p:cNvGraphicFramePr>
          <p:nvPr/>
        </p:nvGraphicFramePr>
        <p:xfrm>
          <a:off x="914400" y="3352800"/>
          <a:ext cx="3200400" cy="1517904"/>
        </p:xfrm>
        <a:graphic>
          <a:graphicData uri="http://schemas.openxmlformats.org/drawingml/2006/table">
            <a:tbl>
              <a:tblPr/>
              <a:tblGrid>
                <a:gridCol w="1106488"/>
                <a:gridCol w="1046162"/>
                <a:gridCol w="1047750"/>
              </a:tblGrid>
              <a:tr h="304800">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2E49D5"/>
                          </a:solidFill>
                          <a:effectLst/>
                          <a:latin typeface="Arial" charset="0"/>
                          <a:hlinkClick r:id="rId18"/>
                        </a:rPr>
                        <a:t>Dedicatorias</a:t>
                      </a:r>
                      <a:endParaRPr kumimoji="0" lang="es-ES_tradnl" sz="900" b="1" i="0" u="none" strike="noStrike" cap="none" normalizeH="0" baseline="0" smtClean="0">
                        <a:ln>
                          <a:noFill/>
                        </a:ln>
                        <a:solidFill>
                          <a:srgbClr val="2E49D5"/>
                        </a:solidFill>
                        <a:effectLst/>
                        <a:latin typeface="Arial" charset="0"/>
                      </a:endParaRPr>
                    </a:p>
                  </a:txBody>
                  <a:tcP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19"/>
                        </a:rPr>
                        <a:t>Eróticos</a:t>
                      </a:r>
                      <a:endParaRPr kumimoji="0" lang="es-ES_tradnl" sz="900" b="1" i="0" u="none" strike="noStrike" cap="none" normalizeH="0" baseline="0" smtClean="0">
                        <a:ln>
                          <a:noFill/>
                        </a:ln>
                        <a:solidFill>
                          <a:srgbClr val="0000FF"/>
                        </a:solidFill>
                        <a:effectLst/>
                        <a:latin typeface="Arial"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20"/>
                        </a:rPr>
                        <a:t>Fechas Especiales</a:t>
                      </a:r>
                      <a:endParaRPr kumimoji="0" lang="es-ES_tradnl" sz="900" b="1" i="0" u="none" strike="noStrike" cap="none" normalizeH="0" baseline="0" smtClean="0">
                        <a:ln>
                          <a:noFill/>
                        </a:ln>
                        <a:solidFill>
                          <a:srgbClr val="0000FF"/>
                        </a:solidFill>
                        <a:effectLst/>
                        <a:latin typeface="Arial" charset="0"/>
                      </a:endParaRPr>
                    </a:p>
                  </a:txBody>
                  <a:tcP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r>
              <a:tr h="228600">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21"/>
                        </a:rPr>
                        <a:t>Graciosos</a:t>
                      </a:r>
                      <a:endParaRPr kumimoji="0" lang="es-ES_tradnl" sz="900" b="1" i="0" u="none" strike="noStrike" cap="none" normalizeH="0" baseline="0" smtClean="0">
                        <a:ln>
                          <a:noFill/>
                        </a:ln>
                        <a:solidFill>
                          <a:srgbClr val="0000FF"/>
                        </a:solidFill>
                        <a:effectLst/>
                        <a:latin typeface="Arial" charset="0"/>
                      </a:endParaRPr>
                    </a:p>
                    <a:p>
                      <a:pPr marL="0" marR="0" lvl="0" indent="0" algn="ctr" defTabSz="914400" rtl="0" eaLnBrk="1" fontAlgn="base" latinLnBrk="0" hangingPunct="1">
                        <a:lnSpc>
                          <a:spcPct val="100000"/>
                        </a:lnSpc>
                        <a:spcBef>
                          <a:spcPct val="20000"/>
                        </a:spcBef>
                        <a:spcAft>
                          <a:spcPct val="0"/>
                        </a:spcAft>
                        <a:buClrTx/>
                        <a:buSzTx/>
                        <a:buFontTx/>
                        <a:buNone/>
                        <a:tabLst/>
                      </a:pPr>
                      <a:endParaRPr kumimoji="0" lang="es-ES_tradnl" sz="900" b="1" i="0" u="none" strike="noStrike" cap="none" normalizeH="0" baseline="0" smtClean="0">
                        <a:ln>
                          <a:noFill/>
                        </a:ln>
                        <a:solidFill>
                          <a:srgbClr val="0000FF"/>
                        </a:solidFill>
                        <a:effectLst/>
                        <a:latin typeface="Arial" charset="0"/>
                      </a:endParaRPr>
                    </a:p>
                  </a:txBody>
                  <a:tcP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22"/>
                        </a:rPr>
                        <a:t>Historia y Arte</a:t>
                      </a:r>
                      <a:endParaRPr kumimoji="0" lang="es-ES_tradnl" sz="900" b="1" i="0" u="none" strike="noStrike" cap="none" normalizeH="0" baseline="0" smtClean="0">
                        <a:ln>
                          <a:noFill/>
                        </a:ln>
                        <a:solidFill>
                          <a:srgbClr val="0000FF"/>
                        </a:solidFill>
                        <a:effectLst/>
                        <a:latin typeface="Arial"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23"/>
                        </a:rPr>
                        <a:t>Lugares</a:t>
                      </a:r>
                      <a:endParaRPr kumimoji="0" lang="es-ES_tradnl" sz="900" b="1" i="0" u="none" strike="noStrike" cap="none" normalizeH="0" baseline="0" smtClean="0">
                        <a:ln>
                          <a:noFill/>
                        </a:ln>
                        <a:solidFill>
                          <a:srgbClr val="0000FF"/>
                        </a:solidFill>
                        <a:effectLst/>
                        <a:latin typeface="Arial" charset="0"/>
                      </a:endParaRPr>
                    </a:p>
                  </a:txBody>
                  <a:tcP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r>
              <a:tr h="228600">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24"/>
                        </a:rPr>
                        <a:t>Naturaleza y Ciencias</a:t>
                      </a:r>
                      <a:endParaRPr kumimoji="0" lang="es-ES_tradnl" sz="900" b="1" i="0" u="none" strike="noStrike" cap="none" normalizeH="0" baseline="0" smtClean="0">
                        <a:ln>
                          <a:noFill/>
                        </a:ln>
                        <a:solidFill>
                          <a:srgbClr val="0000FF"/>
                        </a:solidFill>
                        <a:effectLst/>
                        <a:latin typeface="Arial" charset="0"/>
                      </a:endParaRPr>
                    </a:p>
                  </a:txBody>
                  <a:tcP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25"/>
                        </a:rPr>
                        <a:t>Política</a:t>
                      </a:r>
                      <a:endParaRPr kumimoji="0" lang="es-ES_tradnl" sz="900" b="1" i="0" u="none" strike="noStrike" cap="none" normalizeH="0" baseline="0" smtClean="0">
                        <a:ln>
                          <a:noFill/>
                        </a:ln>
                        <a:solidFill>
                          <a:srgbClr val="0000FF"/>
                        </a:solidFill>
                        <a:effectLst/>
                        <a:latin typeface="Arial"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26"/>
                        </a:rPr>
                        <a:t>Reflexión</a:t>
                      </a:r>
                      <a:endParaRPr kumimoji="0" lang="es-ES_tradnl" sz="900" b="1" i="0" u="none" strike="noStrike" cap="none" normalizeH="0" baseline="0" smtClean="0">
                        <a:ln>
                          <a:noFill/>
                        </a:ln>
                        <a:solidFill>
                          <a:srgbClr val="0000FF"/>
                        </a:solidFill>
                        <a:effectLst/>
                        <a:latin typeface="Arial" charset="0"/>
                      </a:endParaRPr>
                    </a:p>
                  </a:txBody>
                  <a:tcP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r>
              <a:tr h="180975">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27"/>
                        </a:rPr>
                        <a:t>Salud</a:t>
                      </a:r>
                      <a:endParaRPr kumimoji="0" lang="es-ES_tradnl" sz="900" b="1" i="0" u="none" strike="noStrike" cap="none" normalizeH="0" baseline="0" smtClean="0">
                        <a:ln>
                          <a:noFill/>
                        </a:ln>
                        <a:solidFill>
                          <a:srgbClr val="0000FF"/>
                        </a:solidFill>
                        <a:effectLst/>
                        <a:latin typeface="Arial" charset="0"/>
                      </a:endParaRPr>
                    </a:p>
                    <a:p>
                      <a:pPr marL="0" marR="0" lvl="0" indent="0" algn="ctr" defTabSz="914400" rtl="0" eaLnBrk="1" fontAlgn="base" latinLnBrk="0" hangingPunct="1">
                        <a:lnSpc>
                          <a:spcPct val="100000"/>
                        </a:lnSpc>
                        <a:spcBef>
                          <a:spcPct val="20000"/>
                        </a:spcBef>
                        <a:spcAft>
                          <a:spcPct val="0"/>
                        </a:spcAft>
                        <a:buClrTx/>
                        <a:buSzTx/>
                        <a:buFontTx/>
                        <a:buNone/>
                        <a:tabLst/>
                      </a:pPr>
                      <a:endParaRPr kumimoji="0" lang="es-ES_tradnl" sz="900" b="1" i="0" u="none" strike="noStrike" cap="none" normalizeH="0" baseline="0" smtClean="0">
                        <a:ln>
                          <a:noFill/>
                        </a:ln>
                        <a:solidFill>
                          <a:srgbClr val="0000FF"/>
                        </a:solidFill>
                        <a:effectLst/>
                        <a:latin typeface="Arial" charset="0"/>
                      </a:endParaRPr>
                    </a:p>
                  </a:txBody>
                  <a:tcP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28"/>
                        </a:rPr>
                        <a:t>Románticos</a:t>
                      </a:r>
                      <a:endParaRPr kumimoji="0" lang="es-ES_tradnl" sz="900" b="1" i="0" u="none" strike="noStrike" cap="none" normalizeH="0" baseline="0" smtClean="0">
                        <a:ln>
                          <a:noFill/>
                        </a:ln>
                        <a:solidFill>
                          <a:srgbClr val="0000FF"/>
                        </a:solidFill>
                        <a:effectLst/>
                        <a:latin typeface="Arial"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29"/>
                        </a:rPr>
                        <a:t>Religiosos</a:t>
                      </a:r>
                      <a:endParaRPr kumimoji="0" lang="es-ES_tradnl" sz="900" b="1" i="0" u="none" strike="noStrike" cap="none" normalizeH="0" baseline="0" smtClean="0">
                        <a:ln>
                          <a:noFill/>
                        </a:ln>
                        <a:solidFill>
                          <a:srgbClr val="0000FF"/>
                        </a:solidFill>
                        <a:effectLst/>
                        <a:latin typeface="Arial" charset="0"/>
                      </a:endParaRPr>
                    </a:p>
                  </a:txBody>
                  <a:tcP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solidFill>
                      <a:srgbClr val="F6F6F6"/>
                    </a:solidFill>
                  </a:tcPr>
                </a:tc>
              </a:tr>
            </a:tbl>
          </a:graphicData>
        </a:graphic>
      </p:graphicFrame>
      <p:pic>
        <p:nvPicPr>
          <p:cNvPr id="11677" name="Picture 413" descr="logo">
            <a:hlinkClick r:id="rId30"/>
          </p:cNvPr>
          <p:cNvPicPr>
            <a:picLocks noChangeAspect="1" noChangeArrowheads="1"/>
          </p:cNvPicPr>
          <p:nvPr/>
        </p:nvPicPr>
        <p:blipFill>
          <a:blip r:embed="rId31"/>
          <a:srcRect/>
          <a:stretch>
            <a:fillRect/>
          </a:stretch>
        </p:blipFill>
        <p:spPr bwMode="auto">
          <a:xfrm>
            <a:off x="609600" y="685800"/>
            <a:ext cx="7924800" cy="1295400"/>
          </a:xfrm>
          <a:prstGeom prst="rect">
            <a:avLst/>
          </a:prstGeom>
          <a:noFill/>
        </p:spPr>
      </p:pic>
      <p:sp>
        <p:nvSpPr>
          <p:cNvPr id="11681" name="Text Box 417"/>
          <p:cNvSpPr txBox="1">
            <a:spLocks noChangeArrowheads="1"/>
          </p:cNvSpPr>
          <p:nvPr/>
        </p:nvSpPr>
        <p:spPr bwMode="auto">
          <a:xfrm>
            <a:off x="152400" y="2362200"/>
            <a:ext cx="9144000" cy="366713"/>
          </a:xfrm>
          <a:prstGeom prst="rect">
            <a:avLst/>
          </a:prstGeom>
          <a:noFill/>
          <a:ln w="9525">
            <a:noFill/>
            <a:miter lim="800000"/>
            <a:headEnd/>
            <a:tailEnd/>
          </a:ln>
          <a:effectLst/>
        </p:spPr>
        <p:txBody>
          <a:bodyPr>
            <a:spAutoFit/>
          </a:bodyPr>
          <a:lstStyle/>
          <a:p>
            <a:pPr algn="ctr">
              <a:spcBef>
                <a:spcPct val="50000"/>
              </a:spcBef>
            </a:pPr>
            <a:r>
              <a:rPr lang="es-ES_tradnl" b="1">
                <a:solidFill>
                  <a:srgbClr val="04265C"/>
                </a:solidFill>
                <a:latin typeface="Berlin Sans FB Demi" pitchFamily="34" charset="0"/>
              </a:rPr>
              <a:t>Accede a la sección que desees desde aquí:</a:t>
            </a:r>
          </a:p>
        </p:txBody>
      </p:sp>
      <p:sp>
        <p:nvSpPr>
          <p:cNvPr id="11694" name="Rectangle 430"/>
          <p:cNvSpPr>
            <a:spLocks noChangeArrowheads="1"/>
          </p:cNvSpPr>
          <p:nvPr/>
        </p:nvSpPr>
        <p:spPr bwMode="auto">
          <a:xfrm>
            <a:off x="2667000" y="5867400"/>
            <a:ext cx="3810000" cy="533400"/>
          </a:xfrm>
          <a:prstGeom prst="rect">
            <a:avLst/>
          </a:prstGeom>
          <a:noFill/>
          <a:ln w="25400">
            <a:solidFill>
              <a:schemeClr val="tx1"/>
            </a:solidFill>
            <a:miter lim="800000"/>
            <a:headEnd/>
            <a:tailEnd/>
          </a:ln>
          <a:effectLst/>
        </p:spPr>
        <p:txBody>
          <a:bodyPr wrap="none" anchor="ctr"/>
          <a:lstStyle/>
          <a:p>
            <a:pPr algn="ctr"/>
            <a:endParaRPr lang="es-ES"/>
          </a:p>
        </p:txBody>
      </p:sp>
    </p:spTree>
  </p:cSld>
  <p:clrMapOvr>
    <a:masterClrMapping/>
  </p:clrMapOvr>
  <p:timing>
    <p:tnLst>
      <p:par>
        <p:cTn id="1" dur="indefinite" restart="never" nodeType="tmRoot"/>
      </p:par>
    </p:tnLst>
  </p:timing>
</p:sld>
</file>

<file path=ppt/theme/theme1.xml><?xml version="1.0" encoding="utf-8"?>
<a:theme xmlns:a="http://schemas.openxmlformats.org/drawingml/2006/main" name="postales-desde-la-india---1--milespowerpoints.com">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Personalizado 8">
      <a:majorFont>
        <a:latin typeface="Script MT Bold"/>
        <a:ea typeface=""/>
        <a:cs typeface=""/>
      </a:majorFont>
      <a:minorFont>
        <a:latin typeface="Script MT Bold"/>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Diseño predeterminado">
  <a:themeElements>
    <a:clrScheme name="Diseño predeterminado 14">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2E49CF"/>
      </a:hlink>
      <a:folHlink>
        <a:srgbClr val="2E49CF"/>
      </a:folHlink>
    </a:clrScheme>
    <a:fontScheme name="Diseño predeterminado">
      <a:majorFont>
        <a:latin typeface="Arial"/>
        <a:ea typeface=""/>
        <a:cs typeface=""/>
      </a:majorFont>
      <a:minorFont>
        <a:latin typeface="Arial"/>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extraClrScheme>
      <a:clrScheme name="Diseño predeterminado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clrMap bg1="lt1" tx1="dk1" bg2="lt2" tx2="dk2" accent1="accent1" accent2="accent2" accent3="accent3" accent4="accent4" accent5="accent5" accent6="accent6" hlink="hlink" folHlink="folHlink"/>
    </a:extraClrScheme>
    <a:extraClrScheme>
      <a:clrScheme name="Diseño predeterminado 2">
        <a:dk1>
          <a:srgbClr val="000000"/>
        </a:dk1>
        <a:lt1>
          <a:srgbClr val="FFFFFF"/>
        </a:lt1>
        <a:dk2>
          <a:srgbClr val="000000"/>
        </a:dk2>
        <a:lt2>
          <a:srgbClr val="969696"/>
        </a:lt2>
        <a:accent1>
          <a:srgbClr val="FBDF53"/>
        </a:accent1>
        <a:accent2>
          <a:srgbClr val="FF9966"/>
        </a:accent2>
        <a:accent3>
          <a:srgbClr val="FFFFFF"/>
        </a:accent3>
        <a:accent4>
          <a:srgbClr val="000000"/>
        </a:accent4>
        <a:accent5>
          <a:srgbClr val="FDECB3"/>
        </a:accent5>
        <a:accent6>
          <a:srgbClr val="E78A5C"/>
        </a:accent6>
        <a:hlink>
          <a:srgbClr val="CC3300"/>
        </a:hlink>
        <a:folHlink>
          <a:srgbClr val="996600"/>
        </a:folHlink>
      </a:clrScheme>
      <a:clrMap bg1="lt1" tx1="dk1" bg2="lt2" tx2="dk2" accent1="accent1" accent2="accent2" accent3="accent3" accent4="accent4" accent5="accent5" accent6="accent6" hlink="hlink" folHlink="folHlink"/>
    </a:extraClrScheme>
    <a:extraClrScheme>
      <a:clrScheme name="Diseño predeterminado 3">
        <a:dk1>
          <a:srgbClr val="000000"/>
        </a:dk1>
        <a:lt1>
          <a:srgbClr val="FFFFFF"/>
        </a:lt1>
        <a:dk2>
          <a:srgbClr val="000000"/>
        </a:dk2>
        <a:lt2>
          <a:srgbClr val="808080"/>
        </a:lt2>
        <a:accent1>
          <a:srgbClr val="99CCFF"/>
        </a:accent1>
        <a:accent2>
          <a:srgbClr val="CCCCFF"/>
        </a:accent2>
        <a:accent3>
          <a:srgbClr val="FFFFFF"/>
        </a:accent3>
        <a:accent4>
          <a:srgbClr val="000000"/>
        </a:accent4>
        <a:accent5>
          <a:srgbClr val="CAE2FF"/>
        </a:accent5>
        <a:accent6>
          <a:srgbClr val="B9B9E7"/>
        </a:accent6>
        <a:hlink>
          <a:srgbClr val="3333CC"/>
        </a:hlink>
        <a:folHlink>
          <a:srgbClr val="AF67FF"/>
        </a:folHlink>
      </a:clrScheme>
      <a:clrMap bg1="lt1" tx1="dk1" bg2="lt2" tx2="dk2" accent1="accent1" accent2="accent2" accent3="accent3" accent4="accent4" accent5="accent5" accent6="accent6" hlink="hlink" folHlink="folHlink"/>
    </a:extraClrScheme>
    <a:extraClrScheme>
      <a:clrScheme name="Diseño predeterminado 4">
        <a:dk1>
          <a:srgbClr val="000000"/>
        </a:dk1>
        <a:lt1>
          <a:srgbClr val="DEF6F1"/>
        </a:lt1>
        <a:dk2>
          <a:srgbClr val="000000"/>
        </a:dk2>
        <a:lt2>
          <a:srgbClr val="969696"/>
        </a:lt2>
        <a:accent1>
          <a:srgbClr val="FFFFFF"/>
        </a:accent1>
        <a:accent2>
          <a:srgbClr val="8DC6FF"/>
        </a:accent2>
        <a:accent3>
          <a:srgbClr val="ECFAF7"/>
        </a:accent3>
        <a:accent4>
          <a:srgbClr val="000000"/>
        </a:accent4>
        <a:accent5>
          <a:srgbClr val="FFFFFF"/>
        </a:accent5>
        <a:accent6>
          <a:srgbClr val="7FB3E7"/>
        </a:accent6>
        <a:hlink>
          <a:srgbClr val="0066CC"/>
        </a:hlink>
        <a:folHlink>
          <a:srgbClr val="00A800"/>
        </a:folHlink>
      </a:clrScheme>
      <a:clrMap bg1="lt1" tx1="dk1" bg2="lt2" tx2="dk2" accent1="accent1" accent2="accent2" accent3="accent3" accent4="accent4" accent5="accent5" accent6="accent6" hlink="hlink" folHlink="folHlink"/>
    </a:extraClrScheme>
    <a:extraClrScheme>
      <a:clrScheme name="Diseño predeterminado 5">
        <a:dk1>
          <a:srgbClr val="000000"/>
        </a:dk1>
        <a:lt1>
          <a:srgbClr val="FFFFD9"/>
        </a:lt1>
        <a:dk2>
          <a:srgbClr val="000000"/>
        </a:dk2>
        <a:lt2>
          <a:srgbClr val="777777"/>
        </a:lt2>
        <a:accent1>
          <a:srgbClr val="FFFFF7"/>
        </a:accent1>
        <a:accent2>
          <a:srgbClr val="33CCCC"/>
        </a:accent2>
        <a:accent3>
          <a:srgbClr val="FFFFE9"/>
        </a:accent3>
        <a:accent4>
          <a:srgbClr val="000000"/>
        </a:accent4>
        <a:accent5>
          <a:srgbClr val="FFFFFA"/>
        </a:accent5>
        <a:accent6>
          <a:srgbClr val="2DB9B9"/>
        </a:accent6>
        <a:hlink>
          <a:srgbClr val="FF5050"/>
        </a:hlink>
        <a:folHlink>
          <a:srgbClr val="FF9900"/>
        </a:folHlink>
      </a:clrScheme>
      <a:clrMap bg1="lt1" tx1="dk1" bg2="lt2" tx2="dk2" accent1="accent1" accent2="accent2" accent3="accent3" accent4="accent4" accent5="accent5" accent6="accent6" hlink="hlink" folHlink="folHlink"/>
    </a:extraClrScheme>
    <a:extraClrScheme>
      <a:clrScheme name="Diseño predeterminado 6">
        <a:dk1>
          <a:srgbClr val="005A58"/>
        </a:dk1>
        <a:lt1>
          <a:srgbClr val="FFFFFF"/>
        </a:lt1>
        <a:dk2>
          <a:srgbClr val="008080"/>
        </a:dk2>
        <a:lt2>
          <a:srgbClr val="FFFF99"/>
        </a:lt2>
        <a:accent1>
          <a:srgbClr val="006462"/>
        </a:accent1>
        <a:accent2>
          <a:srgbClr val="6D6FC7"/>
        </a:accent2>
        <a:accent3>
          <a:srgbClr val="AAC0C0"/>
        </a:accent3>
        <a:accent4>
          <a:srgbClr val="DADADA"/>
        </a:accent4>
        <a:accent5>
          <a:srgbClr val="AAB8B7"/>
        </a:accent5>
        <a:accent6>
          <a:srgbClr val="6264B4"/>
        </a:accent6>
        <a:hlink>
          <a:srgbClr val="00FFFF"/>
        </a:hlink>
        <a:folHlink>
          <a:srgbClr val="00FF00"/>
        </a:folHlink>
      </a:clrScheme>
      <a:clrMap bg1="dk2" tx1="lt1" bg2="dk1" tx2="lt2" accent1="accent1" accent2="accent2" accent3="accent3" accent4="accent4" accent5="accent5" accent6="accent6" hlink="hlink" folHlink="folHlink"/>
    </a:extraClrScheme>
    <a:extraClrScheme>
      <a:clrScheme name="Diseño predeterminado 7">
        <a:dk1>
          <a:srgbClr val="5C1F00"/>
        </a:dk1>
        <a:lt1>
          <a:srgbClr val="FFFFFF"/>
        </a:lt1>
        <a:dk2>
          <a:srgbClr val="800000"/>
        </a:dk2>
        <a:lt2>
          <a:srgbClr val="DFD293"/>
        </a:lt2>
        <a:accent1>
          <a:srgbClr val="CC3300"/>
        </a:accent1>
        <a:accent2>
          <a:srgbClr val="BE7960"/>
        </a:accent2>
        <a:accent3>
          <a:srgbClr val="C0AAAA"/>
        </a:accent3>
        <a:accent4>
          <a:srgbClr val="DADADA"/>
        </a:accent4>
        <a:accent5>
          <a:srgbClr val="E2ADAA"/>
        </a:accent5>
        <a:accent6>
          <a:srgbClr val="AC6D56"/>
        </a:accent6>
        <a:hlink>
          <a:srgbClr val="FFFF99"/>
        </a:hlink>
        <a:folHlink>
          <a:srgbClr val="D3A219"/>
        </a:folHlink>
      </a:clrScheme>
      <a:clrMap bg1="dk2" tx1="lt1" bg2="dk1" tx2="lt2" accent1="accent1" accent2="accent2" accent3="accent3" accent4="accent4" accent5="accent5" accent6="accent6" hlink="hlink" folHlink="folHlink"/>
    </a:extraClrScheme>
    <a:extraClrScheme>
      <a:clrScheme name="Diseño predeterminado 8">
        <a:dk1>
          <a:srgbClr val="003366"/>
        </a:dk1>
        <a:lt1>
          <a:srgbClr val="FFFFFF"/>
        </a:lt1>
        <a:dk2>
          <a:srgbClr val="000099"/>
        </a:dk2>
        <a:lt2>
          <a:srgbClr val="CCFFFF"/>
        </a:lt2>
        <a:accent1>
          <a:srgbClr val="3366CC"/>
        </a:accent1>
        <a:accent2>
          <a:srgbClr val="00B000"/>
        </a:accent2>
        <a:accent3>
          <a:srgbClr val="AAAACA"/>
        </a:accent3>
        <a:accent4>
          <a:srgbClr val="DADADA"/>
        </a:accent4>
        <a:accent5>
          <a:srgbClr val="ADB8E2"/>
        </a:accent5>
        <a:accent6>
          <a:srgbClr val="009F00"/>
        </a:accent6>
        <a:hlink>
          <a:srgbClr val="66CCFF"/>
        </a:hlink>
        <a:folHlink>
          <a:srgbClr val="FFE701"/>
        </a:folHlink>
      </a:clrScheme>
      <a:clrMap bg1="dk2" tx1="lt1" bg2="dk1" tx2="lt2" accent1="accent1" accent2="accent2" accent3="accent3" accent4="accent4" accent5="accent5" accent6="accent6" hlink="hlink" folHlink="folHlink"/>
    </a:extraClrScheme>
    <a:extraClrScheme>
      <a:clrScheme name="Diseño predeterminado 9">
        <a:dk1>
          <a:srgbClr val="336699"/>
        </a:dk1>
        <a:lt1>
          <a:srgbClr val="FFFFFF"/>
        </a:lt1>
        <a:dk2>
          <a:srgbClr val="000000"/>
        </a:dk2>
        <a:lt2>
          <a:srgbClr val="E3EBF1"/>
        </a:lt2>
        <a:accent1>
          <a:srgbClr val="003399"/>
        </a:accent1>
        <a:accent2>
          <a:srgbClr val="468A4B"/>
        </a:accent2>
        <a:accent3>
          <a:srgbClr val="AAAAAA"/>
        </a:accent3>
        <a:accent4>
          <a:srgbClr val="DADADA"/>
        </a:accent4>
        <a:accent5>
          <a:srgbClr val="AAADCA"/>
        </a:accent5>
        <a:accent6>
          <a:srgbClr val="3F7D43"/>
        </a:accent6>
        <a:hlink>
          <a:srgbClr val="66CCFF"/>
        </a:hlink>
        <a:folHlink>
          <a:srgbClr val="F0E500"/>
        </a:folHlink>
      </a:clrScheme>
      <a:clrMap bg1="dk2" tx1="lt1" bg2="dk1" tx2="lt2" accent1="accent1" accent2="accent2" accent3="accent3" accent4="accent4" accent5="accent5" accent6="accent6" hlink="hlink" folHlink="folHlink"/>
    </a:extraClrScheme>
    <a:extraClrScheme>
      <a:clrScheme name="Diseño predeterminado 10">
        <a:dk1>
          <a:srgbClr val="777777"/>
        </a:dk1>
        <a:lt1>
          <a:srgbClr val="FFFFFF"/>
        </a:lt1>
        <a:dk2>
          <a:srgbClr val="686B5D"/>
        </a:dk2>
        <a:lt2>
          <a:srgbClr val="D1D1CB"/>
        </a:lt2>
        <a:accent1>
          <a:srgbClr val="909082"/>
        </a:accent1>
        <a:accent2>
          <a:srgbClr val="809EA8"/>
        </a:accent2>
        <a:accent3>
          <a:srgbClr val="B9BAB6"/>
        </a:accent3>
        <a:accent4>
          <a:srgbClr val="DADADA"/>
        </a:accent4>
        <a:accent5>
          <a:srgbClr val="C6C6C1"/>
        </a:accent5>
        <a:accent6>
          <a:srgbClr val="738F98"/>
        </a:accent6>
        <a:hlink>
          <a:srgbClr val="FFCC66"/>
        </a:hlink>
        <a:folHlink>
          <a:srgbClr val="E9DCB9"/>
        </a:folHlink>
      </a:clrScheme>
      <a:clrMap bg1="dk2" tx1="lt1" bg2="dk1" tx2="lt2" accent1="accent1" accent2="accent2" accent3="accent3" accent4="accent4" accent5="accent5" accent6="accent6" hlink="hlink" folHlink="folHlink"/>
    </a:extraClrScheme>
    <a:extraClrScheme>
      <a:clrScheme name="Diseño predeterminado 11">
        <a:dk1>
          <a:srgbClr val="3E3E5C"/>
        </a:dk1>
        <a:lt1>
          <a:srgbClr val="FFFFFF"/>
        </a:lt1>
        <a:dk2>
          <a:srgbClr val="666699"/>
        </a:dk2>
        <a:lt2>
          <a:srgbClr val="FFFFFF"/>
        </a:lt2>
        <a:accent1>
          <a:srgbClr val="60597B"/>
        </a:accent1>
        <a:accent2>
          <a:srgbClr val="6666FF"/>
        </a:accent2>
        <a:accent3>
          <a:srgbClr val="B8B8CA"/>
        </a:accent3>
        <a:accent4>
          <a:srgbClr val="DADADA"/>
        </a:accent4>
        <a:accent5>
          <a:srgbClr val="B6B5BF"/>
        </a:accent5>
        <a:accent6>
          <a:srgbClr val="5C5CE7"/>
        </a:accent6>
        <a:hlink>
          <a:srgbClr val="99CCFF"/>
        </a:hlink>
        <a:folHlink>
          <a:srgbClr val="FFFF99"/>
        </a:folHlink>
      </a:clrScheme>
      <a:clrMap bg1="dk2" tx1="lt1" bg2="dk1" tx2="lt2" accent1="accent1" accent2="accent2" accent3="accent3" accent4="accent4" accent5="accent5" accent6="accent6" hlink="hlink" folHlink="folHlink"/>
    </a:extraClrScheme>
    <a:extraClrScheme>
      <a:clrScheme name="Diseño predeterminado 12">
        <a:dk1>
          <a:srgbClr val="2D2015"/>
        </a:dk1>
        <a:lt1>
          <a:srgbClr val="FFFFFF"/>
        </a:lt1>
        <a:dk2>
          <a:srgbClr val="523E26"/>
        </a:dk2>
        <a:lt2>
          <a:srgbClr val="DFC08D"/>
        </a:lt2>
        <a:accent1>
          <a:srgbClr val="8C7B70"/>
        </a:accent1>
        <a:accent2>
          <a:srgbClr val="8F5F2F"/>
        </a:accent2>
        <a:accent3>
          <a:srgbClr val="B3AFAC"/>
        </a:accent3>
        <a:accent4>
          <a:srgbClr val="DADADA"/>
        </a:accent4>
        <a:accent5>
          <a:srgbClr val="C5BFBB"/>
        </a:accent5>
        <a:accent6>
          <a:srgbClr val="81552A"/>
        </a:accent6>
        <a:hlink>
          <a:srgbClr val="CCB400"/>
        </a:hlink>
        <a:folHlink>
          <a:srgbClr val="8C9EA0"/>
        </a:folHlink>
      </a:clrScheme>
      <a:clrMap bg1="dk2" tx1="lt1" bg2="dk1" tx2="lt2" accent1="accent1" accent2="accent2" accent3="accent3" accent4="accent4" accent5="accent5" accent6="accent6" hlink="hlink" folHlink="folHlink"/>
    </a:extraClrScheme>
    <a:extraClrScheme>
      <a:clrScheme name="Diseño predeterminado 13">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2E49CF"/>
        </a:hlink>
        <a:folHlink>
          <a:srgbClr val="99CC00"/>
        </a:folHlink>
      </a:clrScheme>
      <a:clrMap bg1="lt1" tx1="dk1" bg2="lt2" tx2="dk2" accent1="accent1" accent2="accent2" accent3="accent3" accent4="accent4" accent5="accent5" accent6="accent6" hlink="hlink" folHlink="folHlink"/>
    </a:extraClrScheme>
    <a:extraClrScheme>
      <a:clrScheme name="Diseño predeterminado 14">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2E49CF"/>
        </a:hlink>
        <a:folHlink>
          <a:srgbClr val="2E49CF"/>
        </a:folHlink>
      </a:clrScheme>
      <a:clrMap bg1="lt1" tx1="dk1" bg2="lt2" tx2="dk2" accent1="accent1" accent2="accent2" accent3="accent3" accent4="accent4" accent5="accent5" accent6="accent6" hlink="hlink" folHlink="folHlink"/>
    </a:extraClrScheme>
  </a:extraClrSchemeLst>
</a:theme>
</file>

<file path=ppt/theme/theme3.xml><?xml version="1.0" encoding="utf-8"?>
<a:theme xmlns:a="http://schemas.openxmlformats.org/drawingml/2006/main" name="Tema de Offic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postales-desde-la-india---1--milespowerpoints.com</Template>
  <TotalTime>0</TotalTime>
  <Words>278</Words>
  <Application>Microsoft Office PowerPoint</Application>
  <PresentationFormat>Presentación en pantalla (4:3)</PresentationFormat>
  <Paragraphs>53</Paragraphs>
  <Slides>61</Slides>
  <Notes>1</Notes>
  <HiddenSlides>0</HiddenSlides>
  <MMClips>0</MMClips>
  <ScaleCrop>false</ScaleCrop>
  <HeadingPairs>
    <vt:vector size="4" baseType="variant">
      <vt:variant>
        <vt:lpstr>Tema</vt:lpstr>
      </vt:variant>
      <vt:variant>
        <vt:i4>2</vt:i4>
      </vt:variant>
      <vt:variant>
        <vt:lpstr>Títulos de diapositiva</vt:lpstr>
      </vt:variant>
      <vt:variant>
        <vt:i4>61</vt:i4>
      </vt:variant>
    </vt:vector>
  </HeadingPairs>
  <TitlesOfParts>
    <vt:vector size="63" baseType="lpstr">
      <vt:lpstr>postales-desde-la-india---1--milespowerpoints.com</vt:lpstr>
      <vt:lpstr>Diseño predeterminado</vt:lpstr>
      <vt:lpstr>Diapositiva 1</vt:lpstr>
      <vt:lpstr>Diapositiva 2</vt:lpstr>
      <vt:lpstr>Diapositiva 3</vt:lpstr>
      <vt:lpstr>Diapositiva 4</vt:lpstr>
      <vt:lpstr>Diapositiva 5</vt:lpstr>
      <vt:lpstr>Diapositiva 6</vt:lpstr>
      <vt:lpstr>Diapositiva 7</vt:lpstr>
      <vt:lpstr>Diapositiva 8</vt:lpstr>
      <vt:lpstr>Diapositiva 9</vt:lpstr>
      <vt:lpstr>Diapositiva 10</vt:lpstr>
      <vt:lpstr>Diapositiva 11</vt:lpstr>
      <vt:lpstr>Diapositiva 12</vt:lpstr>
      <vt:lpstr>Diapositiva 13</vt:lpstr>
      <vt:lpstr>Diapositiva 14</vt:lpstr>
      <vt:lpstr>Diapositiva 15</vt:lpstr>
      <vt:lpstr>Diapositiva 16</vt:lpstr>
      <vt:lpstr>Diapositiva 17</vt:lpstr>
      <vt:lpstr>Diapositiva 18</vt:lpstr>
      <vt:lpstr>Diapositiva 19</vt:lpstr>
      <vt:lpstr>Diapositiva 20</vt:lpstr>
      <vt:lpstr>Diapositiva 21</vt:lpstr>
      <vt:lpstr>Diapositiva 22</vt:lpstr>
      <vt:lpstr>Diapositiva 23</vt:lpstr>
      <vt:lpstr>Diapositiva 24</vt:lpstr>
      <vt:lpstr>Diapositiva 25</vt:lpstr>
      <vt:lpstr>Diapositiva 26</vt:lpstr>
      <vt:lpstr>Diapositiva 27</vt:lpstr>
      <vt:lpstr>Diapositiva 28</vt:lpstr>
      <vt:lpstr>Diapositiva 29</vt:lpstr>
      <vt:lpstr>Diapositiva 30</vt:lpstr>
      <vt:lpstr>Diapositiva 31</vt:lpstr>
      <vt:lpstr>Diapositiva 32</vt:lpstr>
      <vt:lpstr>Diapositiva 33</vt:lpstr>
      <vt:lpstr>Diapositiva 34</vt:lpstr>
      <vt:lpstr>Diapositiva 35</vt:lpstr>
      <vt:lpstr>Diapositiva 36</vt:lpstr>
      <vt:lpstr>Diapositiva 37</vt:lpstr>
      <vt:lpstr>Diapositiva 38</vt:lpstr>
      <vt:lpstr>Diapositiva 39</vt:lpstr>
      <vt:lpstr>Diapositiva 40</vt:lpstr>
      <vt:lpstr>Diapositiva 41</vt:lpstr>
      <vt:lpstr>Diapositiva 42</vt:lpstr>
      <vt:lpstr>Diapositiva 43</vt:lpstr>
      <vt:lpstr>Diapositiva 44</vt:lpstr>
      <vt:lpstr>Diapositiva 45</vt:lpstr>
      <vt:lpstr>Diapositiva 46</vt:lpstr>
      <vt:lpstr>Diapositiva 47</vt:lpstr>
      <vt:lpstr>Diapositiva 48</vt:lpstr>
      <vt:lpstr>Diapositiva 49</vt:lpstr>
      <vt:lpstr>Diapositiva 50</vt:lpstr>
      <vt:lpstr>Diapositiva 51</vt:lpstr>
      <vt:lpstr>Diapositiva 52</vt:lpstr>
      <vt:lpstr>Diapositiva 53</vt:lpstr>
      <vt:lpstr>Diapositiva 54</vt:lpstr>
      <vt:lpstr>Diapositiva 55</vt:lpstr>
      <vt:lpstr>Diapositiva 56</vt:lpstr>
      <vt:lpstr>Diapositiva 57</vt:lpstr>
      <vt:lpstr>Diapositiva 58</vt:lpstr>
      <vt:lpstr>Diapositiva 59</vt:lpstr>
      <vt:lpstr>Diapositiva 60</vt:lpstr>
      <vt:lpstr>Diapositiva 61</vt:lpstr>
    </vt:vector>
  </TitlesOfParts>
  <Manager/>
  <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
  <dc:creator/>
  <cp:lastModifiedBy/>
  <cp:revision>1</cp:revision>
  <dcterms:created xsi:type="dcterms:W3CDTF">2012-05-21T20:13:56Z</dcterms:created>
  <dcterms:modified xsi:type="dcterms:W3CDTF">2012-05-21T20:20:07Z</dcterms:modified>
</cp:coreProperties>
</file>