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71" r:id="rId3"/>
    <p:sldId id="291" r:id="rId4"/>
    <p:sldId id="290" r:id="rId5"/>
    <p:sldId id="289" r:id="rId6"/>
    <p:sldId id="275" r:id="rId7"/>
    <p:sldId id="288" r:id="rId8"/>
    <p:sldId id="305" r:id="rId9"/>
    <p:sldId id="312" r:id="rId10"/>
    <p:sldId id="306" r:id="rId11"/>
    <p:sldId id="307" r:id="rId12"/>
    <p:sldId id="311" r:id="rId13"/>
    <p:sldId id="308" r:id="rId14"/>
    <p:sldId id="310" r:id="rId15"/>
    <p:sldId id="309" r:id="rId16"/>
    <p:sldId id="313" r:id="rId17"/>
    <p:sldId id="282" r:id="rId18"/>
    <p:sldId id="279" r:id="rId19"/>
    <p:sldId id="273" r:id="rId20"/>
    <p:sldId id="270" r:id="rId21"/>
    <p:sldId id="266" r:id="rId22"/>
    <p:sldId id="274" r:id="rId23"/>
    <p:sldId id="269" r:id="rId24"/>
    <p:sldId id="268" r:id="rId25"/>
    <p:sldId id="272" r:id="rId26"/>
    <p:sldId id="267" r:id="rId27"/>
    <p:sldId id="263" r:id="rId28"/>
    <p:sldId id="265" r:id="rId29"/>
    <p:sldId id="264" r:id="rId30"/>
    <p:sldId id="262" r:id="rId31"/>
    <p:sldId id="287" r:id="rId32"/>
    <p:sldId id="286" r:id="rId33"/>
    <p:sldId id="285" r:id="rId34"/>
    <p:sldId id="284" r:id="rId35"/>
    <p:sldId id="283" r:id="rId36"/>
    <p:sldId id="301" r:id="rId37"/>
    <p:sldId id="281" r:id="rId38"/>
    <p:sldId id="280" r:id="rId39"/>
    <p:sldId id="302" r:id="rId40"/>
    <p:sldId id="294" r:id="rId41"/>
    <p:sldId id="278" r:id="rId42"/>
    <p:sldId id="277" r:id="rId43"/>
    <p:sldId id="292" r:id="rId44"/>
    <p:sldId id="276" r:id="rId45"/>
    <p:sldId id="258" r:id="rId46"/>
    <p:sldId id="300" r:id="rId47"/>
    <p:sldId id="293" r:id="rId48"/>
    <p:sldId id="261" r:id="rId49"/>
    <p:sldId id="298" r:id="rId50"/>
    <p:sldId id="297" r:id="rId51"/>
    <p:sldId id="296" r:id="rId52"/>
    <p:sldId id="295" r:id="rId53"/>
    <p:sldId id="303" r:id="rId54"/>
    <p:sldId id="257" r:id="rId55"/>
    <p:sldId id="259" r:id="rId56"/>
    <p:sldId id="314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dsI3LB3i74m6Xq3kLFjlg" hashData="gjAFUC/qDeEap92m0ez8Co2qm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FF"/>
    <a:srgbClr val="FF3300"/>
    <a:srgbClr val="EED0F8"/>
    <a:srgbClr val="3F1E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59" autoAdjust="0"/>
    <p:restoredTop sz="92606" autoAdjust="0"/>
  </p:normalViewPr>
  <p:slideViewPr>
    <p:cSldViewPr>
      <p:cViewPr>
        <p:scale>
          <a:sx n="50" d="100"/>
          <a:sy n="50" d="100"/>
        </p:scale>
        <p:origin x="-108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AD09D-9F59-4032-B094-B255059C20D6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DBBBDA-826C-4712-B71A-70E6DE256E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DBBBDA-826C-4712-B71A-70E6DE256E76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C7BF4-F5E5-45A1-B923-F512A63917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4BD13-5DA7-4AA2-9476-751D96ED69D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FB779-B281-4A68-8BB0-AE6453DD3B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7F778B-550C-4BBE-B7D6-B6A532035A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ce-Shuttle-017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-267867"/>
            <a:ext cx="9144000" cy="7125867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flipH="1">
            <a:off x="9143999" y="7643842"/>
            <a:ext cx="45719" cy="142828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rot="16200000">
            <a:off x="8876243" y="7197235"/>
            <a:ext cx="535514" cy="571472"/>
          </a:xfrm>
          <a:prstGeom prst="flowChartDelay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nillo"/>
          <p:cNvSpPr/>
          <p:nvPr/>
        </p:nvSpPr>
        <p:spPr>
          <a:xfrm>
            <a:off x="0" y="-214338"/>
            <a:ext cx="9144000" cy="7072338"/>
          </a:xfrm>
          <a:prstGeom prst="donut">
            <a:avLst>
              <a:gd name="adj" fmla="val 8000"/>
            </a:avLst>
          </a:prstGeom>
          <a:gradFill flip="none" rotWithShape="1">
            <a:gsLst>
              <a:gs pos="61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10" y="642918"/>
            <a:ext cx="7643866" cy="5500726"/>
          </a:xfrm>
          <a:prstGeom prst="donut">
            <a:avLst>
              <a:gd name="adj" fmla="val 9144"/>
            </a:avLst>
          </a:prstGeom>
          <a:gradFill flip="none" rotWithShape="1">
            <a:gsLst>
              <a:gs pos="61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500166" y="1214422"/>
            <a:ext cx="6000792" cy="4214842"/>
          </a:xfrm>
          <a:prstGeom prst="donut">
            <a:avLst>
              <a:gd name="adj" fmla="val 12776"/>
            </a:avLst>
          </a:prstGeom>
          <a:gradFill flip="none" rotWithShape="1">
            <a:gsLst>
              <a:gs pos="61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85984" y="1928802"/>
            <a:ext cx="4286280" cy="2857520"/>
          </a:xfrm>
          <a:prstGeom prst="donut">
            <a:avLst>
              <a:gd name="adj" fmla="val 16636"/>
            </a:avLst>
          </a:prstGeom>
          <a:gradFill flip="none" rotWithShape="1">
            <a:gsLst>
              <a:gs pos="61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86116" y="2643182"/>
            <a:ext cx="2214578" cy="1571636"/>
          </a:xfrm>
          <a:prstGeom prst="donut">
            <a:avLst>
              <a:gd name="adj" fmla="val 25945"/>
            </a:avLst>
          </a:prstGeom>
          <a:gradFill flip="none" rotWithShape="1">
            <a:gsLst>
              <a:gs pos="61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57224" y="357166"/>
            <a:ext cx="8072494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7200" dirty="0" smtClean="0">
                <a:ln>
                  <a:solidFill>
                    <a:schemeClr val="bg1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</a:t>
            </a:r>
            <a:r>
              <a:rPr lang="es-ES" sz="6000" dirty="0" smtClean="0">
                <a:ln w="19050"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Postales Desde</a:t>
            </a:r>
          </a:p>
          <a:p>
            <a:r>
              <a:rPr lang="es-ES" sz="6000" dirty="0" smtClean="0">
                <a:ln w="19050"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      El Espacio</a:t>
            </a:r>
            <a:endParaRPr lang="es-ES" sz="6000" dirty="0">
              <a:ln w="19050">
                <a:solidFill>
                  <a:schemeClr val="bg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>
    <p:sndAc>
      <p:stSnd>
        <p:snd r:embed="rId2" name="odisea en el espa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-tierra-desde-el-espac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667252" y="8001032"/>
            <a:ext cx="95251" cy="71438"/>
          </a:xfrm>
          <a:prstGeom prst="rect">
            <a:avLst/>
          </a:prstGeom>
        </p:spPr>
      </p:pic>
      <p:sp>
        <p:nvSpPr>
          <p:cNvPr id="7" name="6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600" dirty="0"/>
          </a:p>
        </p:txBody>
      </p:sp>
      <p:sp>
        <p:nvSpPr>
          <p:cNvPr id="8" name="7 CuadroTexto"/>
          <p:cNvSpPr txBox="1"/>
          <p:nvPr/>
        </p:nvSpPr>
        <p:spPr>
          <a:xfrm>
            <a:off x="2500298" y="2571744"/>
            <a:ext cx="3967753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9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Antes</a:t>
            </a:r>
            <a:endParaRPr lang="es-ES" sz="9600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6259_490e3fcbc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815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34456259_490e3fcbc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815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4500_131d0e9cf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135054500_131d0e9cf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5334_ab152a495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135055334_ab152a495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4976_63471f6ea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5135054976_63471f6ea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157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4858566808_92bee3d5e6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1670" y="0"/>
            <a:ext cx="5143536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heurón"/>
          <p:cNvSpPr/>
          <p:nvPr/>
        </p:nvSpPr>
        <p:spPr>
          <a:xfrm rot="16200000">
            <a:off x="-380455" y="4378672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369564" y="2546655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454677" y="537229"/>
            <a:ext cx="3063794" cy="1985499"/>
          </a:xfrm>
          <a:prstGeom prst="chevron">
            <a:avLst>
              <a:gd name="adj" fmla="val 89910"/>
            </a:avLst>
          </a:prstGeom>
          <a:solidFill>
            <a:srgbClr val="FFC000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693575" y="4380591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704466" y="2548574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6619353" y="539148"/>
            <a:ext cx="3063794" cy="1985499"/>
          </a:xfrm>
          <a:prstGeom prst="chevron">
            <a:avLst>
              <a:gd name="adj" fmla="val 89910"/>
            </a:avLst>
          </a:prstGeom>
          <a:solidFill>
            <a:srgbClr val="FFC000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214546" y="642918"/>
            <a:ext cx="4833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blipFill>
                  <a:blip r:embed="rId3"/>
                  <a:stretch>
                    <a:fillRect/>
                  </a:stretch>
                </a:blipFill>
                <a:latin typeface="Matura MT Script Capitals" pitchFamily="66" charset="0"/>
              </a:rPr>
              <a:t>El Lanzamiento</a:t>
            </a:r>
            <a:endParaRPr lang="es-ES" sz="4800" dirty="0">
              <a:blipFill>
                <a:blip r:embed="rId3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57947749_f0d75b9b75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1671" y="0"/>
            <a:ext cx="5072098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1" name="10 Cheurón"/>
          <p:cNvSpPr/>
          <p:nvPr/>
        </p:nvSpPr>
        <p:spPr>
          <a:xfrm rot="16200000">
            <a:off x="-380455" y="4378672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-369564" y="2546655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-454677" y="537229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693576" y="4421511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6704467" y="2589494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6619354" y="580068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>
    <p:sndAc>
      <p:stSnd>
        <p:snd r:embed="rId2" name="odisea en el espa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58566972_432b7582fe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4858566972_432b7582f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58565650_06bb6c46ed_b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71670" y="0"/>
            <a:ext cx="5000660" cy="6858000"/>
          </a:xfrm>
          <a:ln>
            <a:noFill/>
          </a:ln>
        </p:spPr>
      </p:pic>
      <p:sp>
        <p:nvSpPr>
          <p:cNvPr id="7" name="6 Cheurón"/>
          <p:cNvSpPr/>
          <p:nvPr/>
        </p:nvSpPr>
        <p:spPr>
          <a:xfrm rot="16200000">
            <a:off x="-380455" y="4378672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369564" y="2546655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454677" y="537229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693575" y="4380591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704466" y="2548574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6619353" y="539148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940991512_cba6867f84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1671" y="0"/>
            <a:ext cx="4929221" cy="6858000"/>
          </a:xfrm>
        </p:spPr>
      </p:pic>
      <p:sp>
        <p:nvSpPr>
          <p:cNvPr id="5" name="4 Cheurón"/>
          <p:cNvSpPr/>
          <p:nvPr/>
        </p:nvSpPr>
        <p:spPr>
          <a:xfrm rot="16200000">
            <a:off x="-450990" y="4421511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369564" y="2546655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-454677" y="537229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04467" y="2548575"/>
            <a:ext cx="2849742" cy="1985499"/>
          </a:xfrm>
          <a:prstGeom prst="chevron">
            <a:avLst>
              <a:gd name="adj" fmla="val 8190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619354" y="539149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707511" y="4237180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57944569_86563babf7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1665" y="0"/>
            <a:ext cx="4919227" cy="6858000"/>
          </a:xfrm>
        </p:spPr>
      </p:pic>
      <p:sp>
        <p:nvSpPr>
          <p:cNvPr id="6" name="5 Cheurón"/>
          <p:cNvSpPr/>
          <p:nvPr/>
        </p:nvSpPr>
        <p:spPr>
          <a:xfrm rot="16200000">
            <a:off x="-450990" y="4421511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-369564" y="2546655"/>
            <a:ext cx="2849742" cy="1985499"/>
          </a:xfrm>
          <a:prstGeom prst="chevron">
            <a:avLst>
              <a:gd name="adj" fmla="val 81908"/>
            </a:avLst>
          </a:prstGeom>
          <a:solidFill>
            <a:srgbClr val="FFC000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454677" y="537229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623040" y="4423430"/>
            <a:ext cx="2887479" cy="1985499"/>
          </a:xfrm>
          <a:prstGeom prst="chevron">
            <a:avLst>
              <a:gd name="adj" fmla="val 81766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704466" y="2548574"/>
            <a:ext cx="2849742" cy="1985499"/>
          </a:xfrm>
          <a:prstGeom prst="chevron">
            <a:avLst>
              <a:gd name="adj" fmla="val 81908"/>
            </a:avLst>
          </a:prstGeom>
          <a:solidFill>
            <a:srgbClr val="FFC000"/>
          </a:solidFill>
          <a:ln>
            <a:solidFill>
              <a:schemeClr val="tx1">
                <a:lumMod val="8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619353" y="539148"/>
            <a:ext cx="3063794" cy="1985499"/>
          </a:xfrm>
          <a:prstGeom prst="chevron">
            <a:avLst>
              <a:gd name="adj" fmla="val 8991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57943873_da34437486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4857943873_da3443748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940991796_0a1ac590ee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4940991796_0a1ac590e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chemeClr val="accent6">
              <a:lumMod val="50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ce-Shuttle-017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501222" cy="71258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1000108"/>
            <a:ext cx="7414209" cy="181588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88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gradFill flip="none" rotWithShape="1">
                  <a:gsLst>
                    <a:gs pos="100000">
                      <a:schemeClr val="tx1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Matura MT Script Capitals" pitchFamily="66" charset="0"/>
              </a:rPr>
              <a:t>En El Espacio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7000">
    <p:sndAc>
      <p:stSnd>
        <p:snd r:embed="rId2" name="Frank Pourcel - El Danubio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125203_10d19fd25c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52125203_10d19fd25c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8072336_fc4b75d1f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278072336_fc4b75d1f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4519_9a935aa16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134454519_9a935aa16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5901_a0a3bbf63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292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5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4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3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42872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8429652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143900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85814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500958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30" y="0"/>
            <a:ext cx="714348" cy="6858000"/>
          </a:xfrm>
          <a:prstGeom prst="donut">
            <a:avLst>
              <a:gd name="adj" fmla="val 33828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143108" y="0"/>
            <a:ext cx="4929222" cy="6858000"/>
          </a:xfrm>
          <a:prstGeom prst="rect">
            <a:avLst/>
          </a:prstGeom>
          <a:solidFill>
            <a:srgbClr val="0070C0">
              <a:alpha val="5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84"/>
            <a:ext cx="9144000" cy="57424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stronauta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4243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33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06326507_8aef1ae4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806326507_8aef1ae4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3006_812aa5c7e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35053006_812aa5c7e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33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4840_3c31e76d7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35054840_3c31e76d7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285728"/>
            <a:ext cx="9144000" cy="6286544"/>
          </a:xfrm>
          <a:prstGeom prst="rect">
            <a:avLst/>
          </a:prstGeom>
          <a:solidFill>
            <a:schemeClr val="accent1">
              <a:lumMod val="50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5583_5809b8ac3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134455583_5809b8ac3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4928_84cfe8506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4000496" cy="5929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5135054928_84cfe8506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tx1"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s_en_el_espacio-1280x80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s_en_el_espacio-1280x80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s-embotellan-el-espacio-traerlo-tie-L-ppb0v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s-embotellan-el-espacio-traerlo-tie-L-ppb0v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s-en-el-espacio-t196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s-en-el-espacio-t196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berg_shuttl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09298" cy="6858000"/>
          </a:xfrm>
          <a:prstGeom prst="rect">
            <a:avLst/>
          </a:prstGeom>
        </p:spPr>
      </p:pic>
      <p:pic>
        <p:nvPicPr>
          <p:cNvPr id="5" name="4 Imagen" descr="nyberg_shuttl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0"/>
            <a:ext cx="892971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fa48dda453-620-28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4fa48dda453-620-2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Frank Pourcel - El Danubio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Piers_Sellers_spacewalk EN UN PASEO ESPACI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Piers_Sellers_spacewalk EN UN PASEO ESPACI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29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7072290"/>
          </a:xfrm>
          <a:prstGeom prst="rect">
            <a:avLst/>
          </a:prstGeom>
          <a:solidFill>
            <a:schemeClr val="tx1"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80astrona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680astrona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5417_643997e94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34455417_643997e945_b.jpg"/>
          <p:cNvPicPr>
            <a:picLocks noChangeAspect="1"/>
          </p:cNvPicPr>
          <p:nvPr/>
        </p:nvPicPr>
        <p:blipFill>
          <a:blip r:embed="rId2"/>
          <a:srcRect r="3261"/>
          <a:stretch>
            <a:fillRect/>
          </a:stretch>
        </p:blipFill>
        <p:spPr>
          <a:xfrm>
            <a:off x="1357290" y="0"/>
            <a:ext cx="6357982" cy="6858000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1214414" y="0"/>
            <a:ext cx="6643734" cy="6858000"/>
          </a:xfrm>
          <a:prstGeom prst="rect">
            <a:avLst/>
          </a:prstGeom>
          <a:solidFill>
            <a:schemeClr val="tx1">
              <a:lumMod val="6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4455469_74ccb5f4a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34455469_74ccb5f4a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ED0F8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3572824_d0c9317c01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142976" y="0"/>
            <a:ext cx="6836842" cy="6858000"/>
          </a:xfrm>
          <a:prstGeom prst="rect">
            <a:avLst/>
          </a:prstGeom>
        </p:spPr>
      </p:pic>
      <p:pic>
        <p:nvPicPr>
          <p:cNvPr id="5" name="4 Imagen" descr="5053572824_d0c9317c01_b.jpg"/>
          <p:cNvPicPr>
            <a:picLocks noChangeAspect="1"/>
          </p:cNvPicPr>
          <p:nvPr/>
        </p:nvPicPr>
        <p:blipFill>
          <a:blip r:embed="rId2">
            <a:lum contrast="10000"/>
          </a:blip>
          <a:srcRect l="9404" t="11459" r="11184" b="15625"/>
          <a:stretch>
            <a:fillRect/>
          </a:stretch>
        </p:blipFill>
        <p:spPr>
          <a:xfrm>
            <a:off x="1494214" y="571480"/>
            <a:ext cx="6036510" cy="5572164"/>
          </a:xfrm>
          <a:prstGeom prst="ellipse">
            <a:avLst/>
          </a:prstGeom>
          <a:ln>
            <a:noFill/>
          </a:ln>
        </p:spPr>
      </p:pic>
      <p:sp>
        <p:nvSpPr>
          <p:cNvPr id="6" name="5 Anillo"/>
          <p:cNvSpPr/>
          <p:nvPr/>
        </p:nvSpPr>
        <p:spPr>
          <a:xfrm>
            <a:off x="-2000296" y="-785842"/>
            <a:ext cx="1357290" cy="6858000"/>
          </a:xfrm>
          <a:prstGeom prst="donut">
            <a:avLst>
              <a:gd name="adj" fmla="val 213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786710" y="0"/>
            <a:ext cx="1357290" cy="6858000"/>
          </a:xfrm>
          <a:prstGeom prst="donut">
            <a:avLst>
              <a:gd name="adj" fmla="val 2048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-1714544" y="-785842"/>
            <a:ext cx="1214446" cy="6858000"/>
          </a:xfrm>
          <a:prstGeom prst="donut">
            <a:avLst>
              <a:gd name="adj" fmla="val 22948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flipH="1" flipV="1">
            <a:off x="8715372" y="6858000"/>
            <a:ext cx="71470" cy="285776"/>
          </a:xfrm>
          <a:prstGeom prst="donut">
            <a:avLst>
              <a:gd name="adj" fmla="val 2494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054452_7dafe58c4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258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1142976" cy="6858000"/>
          </a:xfrm>
          <a:prstGeom prst="frame">
            <a:avLst>
              <a:gd name="adj1" fmla="val 29167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001024" y="0"/>
            <a:ext cx="1142976" cy="6858000"/>
          </a:xfrm>
          <a:prstGeom prst="frame">
            <a:avLst>
              <a:gd name="adj1" fmla="val 29167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5135054452_7dafe58c4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258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Rectángulo"/>
          <p:cNvSpPr/>
          <p:nvPr/>
        </p:nvSpPr>
        <p:spPr>
          <a:xfrm>
            <a:off x="1142976" y="0"/>
            <a:ext cx="6777054" cy="6858000"/>
          </a:xfrm>
          <a:prstGeom prst="rect">
            <a:avLst/>
          </a:prstGeom>
          <a:solidFill>
            <a:srgbClr val="7030A0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6519916_e5beec314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36519916_e5beec314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0009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7 Rectángulo"/>
          <p:cNvSpPr/>
          <p:nvPr/>
        </p:nvSpPr>
        <p:spPr>
          <a:xfrm>
            <a:off x="1000100" y="0"/>
            <a:ext cx="7072362" cy="6858000"/>
          </a:xfrm>
          <a:prstGeom prst="rect">
            <a:avLst/>
          </a:prstGeom>
          <a:solidFill>
            <a:schemeClr val="tx1">
              <a:lumMod val="8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3572594_80dbd517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4 Imagen" descr="5053572594_80dbd5170f_b.jpg"/>
          <p:cNvPicPr>
            <a:picLocks noChangeAspect="1"/>
          </p:cNvPicPr>
          <p:nvPr/>
        </p:nvPicPr>
        <p:blipFill>
          <a:blip r:embed="rId2"/>
          <a:srcRect l="4167" t="4166" r="4166" b="3125"/>
          <a:stretch>
            <a:fillRect/>
          </a:stretch>
        </p:blipFill>
        <p:spPr>
          <a:xfrm>
            <a:off x="1428728" y="285728"/>
            <a:ext cx="6286544" cy="6357982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57947689_6103ea05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 flipH="1">
            <a:off x="11287171" y="2928934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5143488"/>
            <a:ext cx="1785950" cy="1714512"/>
          </a:xfrm>
          <a:prstGeom prst="donut">
            <a:avLst>
              <a:gd name="adj" fmla="val 14524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429488" y="0"/>
            <a:ext cx="1714512" cy="1785950"/>
          </a:xfrm>
          <a:prstGeom prst="donut">
            <a:avLst>
              <a:gd name="adj" fmla="val 14524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70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14282" y="3929066"/>
            <a:ext cx="1785950" cy="1785926"/>
          </a:xfrm>
          <a:prstGeom prst="donut">
            <a:avLst>
              <a:gd name="adj" fmla="val 1247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429488" y="1071546"/>
            <a:ext cx="1714512" cy="1643050"/>
          </a:xfrm>
          <a:prstGeom prst="donut">
            <a:avLst>
              <a:gd name="adj" fmla="val 1247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14282" y="2928934"/>
            <a:ext cx="1785950" cy="1785926"/>
          </a:xfrm>
          <a:prstGeom prst="donut">
            <a:avLst>
              <a:gd name="adj" fmla="val 1247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85720" y="1928802"/>
            <a:ext cx="1785950" cy="1785926"/>
          </a:xfrm>
          <a:prstGeom prst="donut">
            <a:avLst>
              <a:gd name="adj" fmla="val 1247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57158" y="928670"/>
            <a:ext cx="1785950" cy="1785926"/>
          </a:xfrm>
          <a:prstGeom prst="donut">
            <a:avLst>
              <a:gd name="adj" fmla="val 1247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57158" y="0"/>
            <a:ext cx="1785950" cy="1785926"/>
          </a:xfrm>
          <a:prstGeom prst="donut">
            <a:avLst>
              <a:gd name="adj" fmla="val 1247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429488" y="2143116"/>
            <a:ext cx="1714512" cy="1643050"/>
          </a:xfrm>
          <a:prstGeom prst="donut">
            <a:avLst>
              <a:gd name="adj" fmla="val 1247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429488" y="3000372"/>
            <a:ext cx="1714512" cy="1643050"/>
          </a:xfrm>
          <a:prstGeom prst="donut">
            <a:avLst>
              <a:gd name="adj" fmla="val 1247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429488" y="4214818"/>
            <a:ext cx="1714512" cy="1643050"/>
          </a:xfrm>
          <a:prstGeom prst="donut">
            <a:avLst>
              <a:gd name="adj" fmla="val 1247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429488" y="5214950"/>
            <a:ext cx="1714512" cy="1643050"/>
          </a:xfrm>
          <a:prstGeom prst="donut">
            <a:avLst>
              <a:gd name="adj" fmla="val 1247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4857947689_6103ea05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1" name="20 Rectángulo"/>
          <p:cNvSpPr/>
          <p:nvPr/>
        </p:nvSpPr>
        <p:spPr>
          <a:xfrm>
            <a:off x="2071670" y="0"/>
            <a:ext cx="5286412" cy="6858000"/>
          </a:xfrm>
          <a:prstGeom prst="rect">
            <a:avLst/>
          </a:prstGeom>
          <a:solidFill>
            <a:schemeClr val="tx2">
              <a:lumMod val="50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786050" y="707233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.</a:t>
            </a:r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129491_f21eb6e19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5052129491_f21eb6e19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n-el-espacio-t19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stronauta-en-el-espacio-t19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744574_a96a7c05c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52744574_a96a7c05c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n-estacion-espacial-t76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-en-estacion-espacial-t76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Frank Pourcel - El Danubio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125321_000dfdf67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52125321_000dfdf67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129615_c9d29d051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52129615_c9d29d051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spa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-espa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e3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-e3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e-espacial-t7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ave-espacial-t7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eo-en-el-espacio-t72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seo-en-el-espacio-t72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748834_cd37ef990a_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5052748834_cd37ef990a_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 flipV="1">
            <a:off x="-1928858" y="7572355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052748834_cd37ef990a_o.jp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596" y="5357826"/>
            <a:ext cx="50006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 solo un pequeñísimo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punto en el espacio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arth_from_s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 flipV="1">
            <a:off x="7358082" y="6911975"/>
            <a:ext cx="58718" cy="23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2744416_1512cebf7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52744416_1512cebf7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357818" y="6143644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Harrington" pitchFamily="82" charset="0"/>
              </a:rPr>
              <a:t>Francisco del Olmo-Jazmín</a:t>
            </a:r>
            <a:endParaRPr lang="es-ES" sz="20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stales-desde-el-espaci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postales-desde-el-espacio-milespowerpoints.com</Template>
  <TotalTime>0</TotalTime>
  <Words>85</Words>
  <Application>Microsoft Office PowerPoint</Application>
  <PresentationFormat>Presentación en pantalla (4:3)</PresentationFormat>
  <Paragraphs>38</Paragraphs>
  <Slides>55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postales-desde-el-espacio-milespowerpoints.com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2012-06-02T15:30:46Z</dcterms:created>
  <dcterms:modified xsi:type="dcterms:W3CDTF">2012-06-02T15:33:38Z</dcterms:modified>
</cp:coreProperties>
</file>