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8" r:id="rId4"/>
    <p:sldId id="262" r:id="rId5"/>
    <p:sldId id="261" r:id="rId6"/>
    <p:sldId id="265" r:id="rId7"/>
    <p:sldId id="260" r:id="rId8"/>
    <p:sldId id="259" r:id="rId9"/>
    <p:sldId id="256" r:id="rId10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5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20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17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Caminante no hay Camino Juan Manuel Serrat[2]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53"/>
    </mc:Choice>
    <mc:Fallback>
      <p:transition spd="slow" advTm="103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3"/>
            <a:ext cx="9144000" cy="685799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191000" y="304800"/>
            <a:ext cx="495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VE" sz="3600" b="1" dirty="0" smtClean="0">
                <a:solidFill>
                  <a:srgbClr val="FFC000"/>
                </a:solidFill>
              </a:rPr>
              <a:t>PORTONES TIPICOS DE VIBONATI</a:t>
            </a:r>
            <a:endParaRPr lang="es-VE" sz="3600" b="1" dirty="0">
              <a:solidFill>
                <a:srgbClr val="FFC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57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490"/>
    </mc:Choice>
    <mc:Fallback>
      <p:transition spd="slow" advTm="23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99" y="0"/>
            <a:ext cx="92202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6575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731"/>
    </mc:Choice>
    <mc:Fallback>
      <p:transition spd="slow" advTm="10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0"/>
            <a:ext cx="455295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287"/>
            <a:ext cx="455771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4725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65"/>
    </mc:Choice>
    <mc:Fallback>
      <p:transition spd="slow" advTm="19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" y="14287"/>
            <a:ext cx="455295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1"/>
            <a:ext cx="4572000" cy="68580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531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26"/>
    </mc:Choice>
    <mc:Fallback>
      <p:transition spd="slow" advTm="23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63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4763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621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02"/>
    </mc:Choice>
    <mc:Fallback>
      <p:transition spd="slow" advTm="24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572001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286" y="0"/>
            <a:ext cx="455771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113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118"/>
    </mc:Choice>
    <mc:Fallback>
      <p:transition spd="slow" advTm="261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"/>
            <a:ext cx="457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357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28"/>
    </mc:Choice>
    <mc:Fallback>
      <p:transition spd="slow" advTm="45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14488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 dirty="0">
                <a:latin typeface="Kristen ITC" panose="03050502040202030202" pitchFamily="66" charset="0"/>
              </a:rPr>
              <a:t>¿Te ha gustado?</a:t>
            </a:r>
            <a:r>
              <a:rPr lang="es-ES" altLang="es-VE" sz="4800" dirty="0">
                <a:latin typeface="Kristen ITC" panose="03050502040202030202" pitchFamily="66" charset="0"/>
              </a:rPr>
              <a:t> </a:t>
            </a:r>
            <a:br>
              <a:rPr lang="es-ES" altLang="es-VE" sz="4800" dirty="0">
                <a:latin typeface="Kristen ITC" panose="03050502040202030202" pitchFamily="66" charset="0"/>
              </a:rPr>
            </a:br>
            <a:r>
              <a:rPr lang="es-ES" altLang="es-VE" sz="4400" dirty="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 dirty="0">
                <a:latin typeface="Kristen ITC" panose="03050502040202030202" pitchFamily="66" charset="0"/>
              </a:rPr>
            </a:br>
            <a:r>
              <a:rPr lang="es-ES" altLang="es-VE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VE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0" y="-14288"/>
            <a:ext cx="8001000" cy="6616700"/>
            <a:chOff x="0" y="-14287"/>
            <a:chExt cx="8001000" cy="6616700"/>
          </a:xfrm>
        </p:grpSpPr>
        <p:pic>
          <p:nvPicPr>
            <p:cNvPr id="3076" name="Picture 7" descr="logo_grande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1200" y="-14287"/>
              <a:ext cx="4876800" cy="1562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78" name="Text Box 11"/>
            <p:cNvSpPr txBox="1">
              <a:spLocks noChangeArrowheads="1"/>
            </p:cNvSpPr>
            <p:nvPr/>
          </p:nvSpPr>
          <p:spPr bwMode="auto">
            <a:xfrm>
              <a:off x="1143000" y="4724400"/>
              <a:ext cx="2667000" cy="18780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rgbClr val="34495E"/>
                  </a:solidFill>
                  <a:prstDash val="sysDot"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_tradnl" altLang="es-VE" b="1">
                  <a:latin typeface="Kristen ITC" panose="03050502040202030202" pitchFamily="66" charset="0"/>
                </a:rPr>
                <a:t>Además puedes recibir powerpoints en tu correo electrónico suscribiéndote aquí:</a:t>
              </a:r>
              <a:r>
                <a:rPr lang="es-ES_tradnl" altLang="es-VE" b="1">
                  <a:solidFill>
                    <a:srgbClr val="0066FF"/>
                  </a:solidFill>
                </a:rPr>
                <a:t> </a:t>
              </a:r>
            </a:p>
            <a:p>
              <a:pPr eaLnBrk="1" hangingPunct="1">
                <a:spcBef>
                  <a:spcPct val="50000"/>
                </a:spcBef>
              </a:pPr>
              <a:endParaRPr lang="es-ES" altLang="es-VE" b="1">
                <a:solidFill>
                  <a:srgbClr val="0066FF"/>
                </a:solidFill>
              </a:endParaRPr>
            </a:p>
          </p:txBody>
        </p:sp>
        <p:pic>
          <p:nvPicPr>
            <p:cNvPr id="3079" name="Picture 10" descr="email">
              <a:hlinkClick r:id="rId5"/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8800" y="4191000"/>
              <a:ext cx="2362200" cy="2362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0" name="Picture 17" descr="flechas-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8600" y="4876800"/>
              <a:ext cx="121920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Picture 21" descr="facebook-icon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971800"/>
              <a:ext cx="533400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2" name="Picture 22" descr="twitter-icon">
              <a:hlinkClick r:id="rId10"/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505200"/>
              <a:ext cx="533400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3" name="Picture 23" descr="Web-Google-plus-Metro-icon">
              <a:hlinkClick r:id="rId12"/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038600"/>
              <a:ext cx="533400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4" name="Picture 24" descr="vkontakte-256">
              <a:hlinkClick r:id="rId14"/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72000"/>
              <a:ext cx="533400" cy="533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</p:cSld>
  <p:clrMapOvr>
    <a:masterClrMapping/>
  </p:clrMapOvr>
  <p:transition spd="slow" advTm="7721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9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9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3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1049</TotalTime>
  <Words>20</Words>
  <Application>Microsoft Office PowerPoint</Application>
  <PresentationFormat>Presentación en pantalla (4:3)</PresentationFormat>
  <Paragraphs>3</Paragraphs>
  <Slides>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2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45</cp:revision>
  <cp:lastPrinted>1601-01-01T00:00:00Z</cp:lastPrinted>
  <dcterms:created xsi:type="dcterms:W3CDTF">2015-02-14T17:45:45Z</dcterms:created>
  <dcterms:modified xsi:type="dcterms:W3CDTF">2015-06-02T14:52:00Z</dcterms:modified>
  <cp:category>Ocio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