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01" r:id="rId3"/>
    <p:sldId id="384" r:id="rId4"/>
    <p:sldId id="391" r:id="rId5"/>
    <p:sldId id="287" r:id="rId6"/>
    <p:sldId id="382" r:id="rId7"/>
    <p:sldId id="288" r:id="rId8"/>
    <p:sldId id="349" r:id="rId9"/>
    <p:sldId id="352" r:id="rId10"/>
    <p:sldId id="383" r:id="rId11"/>
    <p:sldId id="387" r:id="rId12"/>
    <p:sldId id="351" r:id="rId13"/>
    <p:sldId id="365" r:id="rId14"/>
    <p:sldId id="361" r:id="rId15"/>
    <p:sldId id="367" r:id="rId16"/>
    <p:sldId id="390" r:id="rId17"/>
    <p:sldId id="291" r:id="rId18"/>
    <p:sldId id="292" r:id="rId19"/>
    <p:sldId id="289" r:id="rId20"/>
    <p:sldId id="290" r:id="rId21"/>
    <p:sldId id="354" r:id="rId22"/>
    <p:sldId id="385" r:id="rId23"/>
    <p:sldId id="363" r:id="rId24"/>
    <p:sldId id="362" r:id="rId25"/>
    <p:sldId id="295" r:id="rId26"/>
    <p:sldId id="294" r:id="rId27"/>
    <p:sldId id="356" r:id="rId28"/>
    <p:sldId id="358" r:id="rId29"/>
    <p:sldId id="360" r:id="rId30"/>
    <p:sldId id="369" r:id="rId31"/>
    <p:sldId id="376" r:id="rId32"/>
    <p:sldId id="380" r:id="rId33"/>
    <p:sldId id="373" r:id="rId34"/>
    <p:sldId id="375" r:id="rId35"/>
    <p:sldId id="366" r:id="rId36"/>
    <p:sldId id="386" r:id="rId37"/>
    <p:sldId id="389" r:id="rId38"/>
    <p:sldId id="388" r:id="rId39"/>
    <p:sldId id="397" r:id="rId40"/>
    <p:sldId id="398" r:id="rId41"/>
    <p:sldId id="399" r:id="rId42"/>
    <p:sldId id="402" r:id="rId43"/>
    <p:sldId id="403" r:id="rId44"/>
    <p:sldId id="400" r:id="rId45"/>
    <p:sldId id="359" r:id="rId46"/>
    <p:sldId id="357" r:id="rId47"/>
    <p:sldId id="355" r:id="rId48"/>
    <p:sldId id="378" r:id="rId49"/>
    <p:sldId id="368" r:id="rId50"/>
    <p:sldId id="370" r:id="rId51"/>
    <p:sldId id="401" r:id="rId52"/>
    <p:sldId id="393" r:id="rId53"/>
    <p:sldId id="394" r:id="rId54"/>
    <p:sldId id="395" r:id="rId55"/>
    <p:sldId id="396" r:id="rId56"/>
    <p:sldId id="404" r:id="rId57"/>
    <p:sldId id="405" r:id="rId58"/>
    <p:sldId id="407" r:id="rId59"/>
    <p:sldId id="408" r:id="rId60"/>
    <p:sldId id="409" r:id="rId61"/>
    <p:sldId id="410" r:id="rId62"/>
    <p:sldId id="411" r:id="rId63"/>
    <p:sldId id="264" r:id="rId64"/>
    <p:sldId id="392" r:id="rId65"/>
  </p:sldIdLst>
  <p:sldSz cx="115935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RGHqQAYSbrVbwZCV4rOOQ==" hashData="d+zW18IymKpGBNtHY4DxFVUfq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462" y="-180"/>
      </p:cViewPr>
      <p:guideLst>
        <p:guide orient="horz" pos="2160"/>
        <p:guide pos="36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3BD7B-5C42-4FFC-AFC1-54A055550231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31813" y="685800"/>
            <a:ext cx="5794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03531-4110-4EB9-BFEB-B99D84DDE75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1642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9514" y="2130428"/>
            <a:ext cx="985448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39028" y="3886200"/>
            <a:ext cx="811545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5808" y="4406903"/>
            <a:ext cx="98544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5808" y="2906713"/>
            <a:ext cx="985448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9676" y="1600203"/>
            <a:ext cx="51204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93370" y="1600203"/>
            <a:ext cx="51204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9675" y="1535113"/>
            <a:ext cx="51224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9675" y="2174875"/>
            <a:ext cx="51224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89345" y="1535113"/>
            <a:ext cx="512449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89345" y="2174875"/>
            <a:ext cx="512449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9678" y="273050"/>
            <a:ext cx="381418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32742" y="273053"/>
            <a:ext cx="64810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9678" y="1435103"/>
            <a:ext cx="381418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72410" y="4800600"/>
            <a:ext cx="695610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72410" y="612775"/>
            <a:ext cx="695610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72410" y="5367338"/>
            <a:ext cx="695610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405297" y="274641"/>
            <a:ext cx="26085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9676" y="274641"/>
            <a:ext cx="763239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9514" y="2130428"/>
            <a:ext cx="985448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39027" y="3886200"/>
            <a:ext cx="811545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56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5000">
              <a:srgbClr val="FF7A00"/>
            </a:gs>
            <a:gs pos="70000">
              <a:srgbClr val="00B0F0"/>
            </a:gs>
            <a:gs pos="100000">
              <a:schemeClr val="tx2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79677" y="274638"/>
            <a:ext cx="1043416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9677" y="1600203"/>
            <a:ext cx="1043416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79675" y="6356353"/>
            <a:ext cx="27051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26/08/2020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961118" y="6356353"/>
            <a:ext cx="3671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08685" y="6356353"/>
            <a:ext cx="27051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676" y="6245225"/>
            <a:ext cx="270515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8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3347" y="3"/>
            <a:ext cx="11702735" cy="68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4875" y="3384878"/>
            <a:ext cx="6858000" cy="8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120388" y="3384878"/>
            <a:ext cx="6858000" cy="8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5935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12"/>
            <a:ext cx="115935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52839" y="5857901"/>
            <a:ext cx="12459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2839" y="5715019"/>
            <a:ext cx="88636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10856" y="4572018"/>
            <a:ext cx="34134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94361" y="1615754"/>
            <a:ext cx="6393717" cy="34290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PORTO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CERVO</a:t>
            </a:r>
          </a:p>
          <a:p>
            <a:pPr algn="ctr"/>
            <a:r>
              <a:rPr lang="es-ES" sz="1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(CERDEÑA)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607778" y="5611366"/>
            <a:ext cx="2546968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0512771"/>
      </p:ext>
    </p:extLst>
  </p:cSld>
  <p:clrMapOvr>
    <a:masterClrMapping/>
  </p:clrMapOvr>
  <p:transition spd="slow" advTm="12000">
    <p:dissolve/>
    <p:sndAc>
      <p:stSnd loop="1">
        <p:snd r:embed="rId2" name="luis fonsi ft daddy yankee - despac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oteles en Porto Cervo | Busca y compara ofertas increíbles en triv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52" y="0"/>
            <a:ext cx="6962036" cy="696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308923" y="2420888"/>
            <a:ext cx="385194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Porto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Cervo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es un centro turístico costero de Italia, en el norte de Cerdeña. Es una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frazione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del municipio de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Arzachena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, en la provincia de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Sácer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. El pueblo es el principal centro de la Costa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Esmeralda,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en el golfo del mismo nombre.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868" y="5933752"/>
            <a:ext cx="1249245" cy="9347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94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shred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nline-Hafenhandbuch Italien: Marina Porto Cervo / Sardini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64" y="6876"/>
            <a:ext cx="5256584" cy="688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load.wikimedia.org/wikipedia/commons/thumb/f/f0/Olbia_Tempio_posizione_%282001%E2%80%932016%29.png/250px-Olbia_Tempio_posizione_%282001%E2%80%932016%2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749" y="6876"/>
            <a:ext cx="5328592" cy="6851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69388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orto Cervo: An Ultra-Exclusive Town on Sardinia's Emerald Coas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95" y="-99392"/>
            <a:ext cx="11681707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Forma libre"/>
          <p:cNvSpPr/>
          <p:nvPr/>
        </p:nvSpPr>
        <p:spPr>
          <a:xfrm rot="2143677" flipV="1">
            <a:off x="530331" y="-590363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2143677" flipV="1">
            <a:off x="8381913" y="3163186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9456323" flipH="1" flipV="1">
            <a:off x="8381913" y="-565460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19456323">
            <a:off x="560782" y="3185478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9353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porto cervo\335baa510cafc57c1c687d47ffbb55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782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516835" y="1988840"/>
            <a:ext cx="464403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Porto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Cervo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es la capital indiscutible de la Costa Esmeralda, y es un enclave paradisíaco para personajes ricos y famosos que acuden por sus playas, pero también por el lujo que rodea su puerto repleto de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super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restaurantes, embarcaciones de recreo, campos de golf, y tiendas de las marcas más prestigiosas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6415" y="5917472"/>
            <a:ext cx="1249245" cy="9347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790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rina di Porto Cer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754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426110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talia Cerdeña Costa Smeralda Porto Cervo, Puerto Deportivo Marina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8" b="9869"/>
          <a:stretch/>
        </p:blipFill>
        <p:spPr bwMode="auto">
          <a:xfrm>
            <a:off x="17387" y="-9550"/>
            <a:ext cx="11576125" cy="68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18457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rina di Porto Cervo Joins IGY Marinas Fold - Megayacht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03" y="0"/>
            <a:ext cx="116028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2113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07265" y="4130145"/>
            <a:ext cx="10344043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Nacida por la intuición y mecenazgo del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Principe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Karim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Aga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Khan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IV, quién atraído por la belleza de sus playas y costa invirtió para crear un destino turístico de lujo, meta de la jet set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internacional. El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puerto deportivo de Porto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Cervo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tiene tal ajetreo, sobre todo en verano, que parece un atasco de yates de lujo de tamaño inconmensurable. A ello contribuye ser la sede del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Yacht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Club Costa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Esmeralda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que organiza regatas internacionales en sus coloridas aguas.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6120" y="5923296"/>
            <a:ext cx="1249245" cy="934704"/>
          </a:xfrm>
          <a:prstGeom prst="rect">
            <a:avLst/>
          </a:prstGeom>
          <a:noFill/>
        </p:spPr>
      </p:pic>
      <p:pic>
        <p:nvPicPr>
          <p:cNvPr id="14340" name="Picture 4" descr="Porto Cervo: Venue Guide › 52 SUPER SERIES - Pure Performan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63" y="-1786"/>
            <a:ext cx="11619276" cy="443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28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14:shred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restige Village Porto Cervo by Harrods | Shopping Complex - Porto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8" name="Picture 4" descr="Photo: Double Down in West Palm Beach | SuperYacht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22" y="7936"/>
            <a:ext cx="11730034" cy="695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07421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rto Cervo Mar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245"/>
            <a:ext cx="11593513" cy="704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289622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orto cervo\9049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27"/>
            <a:ext cx="11593513" cy="6835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428783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urioso pueblo! - Opiniones de viajeros sobre Porto Cerv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92"/>
            <a:ext cx="12148428" cy="682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456701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orto cervo\enchanting-and-welcom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11" y="-26215"/>
            <a:ext cx="11624424" cy="72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291813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Ideas de viajes - Porto Cervo,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867"/>
            <a:ext cx="11593513" cy="707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532540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lquiler Porto Cervo para sus vacaciones con IHA particu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90" y="-1035496"/>
            <a:ext cx="11707590" cy="859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541160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lima Porto Cervo – Temperatura • Mejor época para viajar • Tiemp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1" y="-76200"/>
            <a:ext cx="11606213" cy="693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949599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rto Cervo (Costa Esmeralda) - Isla de Cerdeña - Turismo Sardeg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4" y="31626"/>
            <a:ext cx="11603057" cy="698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703313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otel in Porto Cervo | Cervo Hotel, Costa Smeralda Res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701411" cy="689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266686"/>
      </p:ext>
    </p:extLst>
  </p:cSld>
  <p:clrMapOvr>
    <a:masterClrMapping/>
  </p:clrMapOvr>
  <p:transition spd="slow" advTm="12000">
    <p:dissolve/>
    <p:sndAc>
      <p:stSnd>
        <p:snd r:embed="rId2" name="ernesto cortazar - our love never di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iudad / Porto Cervo / Cerdeña / Italia | SD Stock Video 871-956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" r="1687"/>
          <a:stretch/>
        </p:blipFill>
        <p:spPr bwMode="auto">
          <a:xfrm>
            <a:off x="-1" y="4192"/>
            <a:ext cx="11593513" cy="700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854318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1604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Fotos de Porto Cervo - Fotos de viajeros de Porto Cervo, Arzachena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85" y="-747464"/>
            <a:ext cx="7956996" cy="795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986477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agaglino I Giardini di Porto Cervo 4* - Porto Cervo - Hasta -70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14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162606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otel Cervo - Porto Cervo - Sardinia - Viajes de Lujo | Fines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70" y="-34280"/>
            <a:ext cx="11789568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263081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rto Cervo centro: fotografía de Porto Cervo, Arzachena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37" y="0"/>
            <a:ext cx="11611149" cy="696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800555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rto Cervo centro: fotografía de Porto Cervo, Arzachena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3568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145088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4 mejores HOTELES en PORTO CERVO - Cerdeña | bluAlghero-Sardi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39" y="73458"/>
            <a:ext cx="11624752" cy="6784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473679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Una estrella Michelin de Italia: Enrico Bartolini - Gastronomi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3408"/>
            <a:ext cx="1159351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813827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azzetta In Porto Cervo Sardegna Italia Stock Photo, Picture And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09"/>
          <a:stretch/>
        </p:blipFill>
        <p:spPr bwMode="auto">
          <a:xfrm>
            <a:off x="-14239" y="-30088"/>
            <a:ext cx="11607752" cy="713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023070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porto cervo\grand-hotel-in-porto-cervo-sardegna-costa-smeralda5-1024x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427299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orto cervo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3" y="-387424"/>
            <a:ext cx="11573679" cy="770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67962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porto cervo\piazzet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17" y="-315416"/>
            <a:ext cx="11845429" cy="739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869720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porto cervo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593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006701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porto cervo\unnamed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5" y="24970"/>
            <a:ext cx="11628189" cy="6833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935493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orto cervo\disenadora-de-moda-de-la-tienda-de-louis-vuitton-en-porto-cervo-cerdena-c30aw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03"/>
          <a:stretch/>
        </p:blipFill>
        <p:spPr bwMode="auto">
          <a:xfrm>
            <a:off x="0" y="0"/>
            <a:ext cx="11914560" cy="701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778802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ónde ir de compras en Cerdeña? Mercados, zonas comercial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757030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hopard, boutique di prestigio a Porto Cer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7" y="-10754"/>
            <a:ext cx="11604719" cy="745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901399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arrods Porto Cervo - 2020 Qué saber antes de ir - Lo má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97"/>
            <a:ext cx="11593513" cy="730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177410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tail Store Design Firms - Harrods Village Case Study - JUST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772"/>
            <a:ext cx="11593513" cy="687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227811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 de Geovillage Sport Wellness &amp; Convention Resort, Olbi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03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856065"/>
      </p:ext>
    </p:extLst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orto Cervo-Sardegna-Italy | Johnfranky T. | Flick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686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2825968"/>
      </p:ext>
    </p:extLst>
  </p:cSld>
  <p:clrMapOvr>
    <a:masterClrMapping/>
  </p:clrMapOvr>
  <p:transition spd="slow" advTm="6000">
    <p:dissolve/>
    <p:sndAc>
      <p:stSnd loop="1">
        <p:snd r:embed="rId2" name="David Bisbal, Aitana - Si Tú La Quieres.wav"/>
      </p:stSnd>
    </p:sndAc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arina di porto cervo..: fotografía de Paese, Porto Cerv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5" y="23169"/>
            <a:ext cx="11574047" cy="680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325836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oto de Porto Cervo, Arzachena: Porto Cervo centro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09"/>
            <a:ext cx="11701412" cy="70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264221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1604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Prada-Stores in neuem Look - 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252" y="1983"/>
            <a:ext cx="9033835" cy="691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509788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romenade pour les enfants a Porto Cervo - Sardegna - ANSA.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5" y="-26640"/>
            <a:ext cx="11565037" cy="7261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217295"/>
      </p:ext>
    </p:extLst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zardíniai utazás - olasz körutak - olaszország nyaralá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2"/>
            <a:ext cx="11639550" cy="703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572891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Qué ver en la Costa Smeralda | bluAlghero-Sardi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576"/>
            <a:ext cx="11593514" cy="687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768616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porto cervo\photo0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917" y="-819472"/>
            <a:ext cx="11845429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984295"/>
      </p:ext>
    </p:extLst>
  </p:cSld>
  <p:clrMapOvr>
    <a:masterClrMapping/>
  </p:clrMapOvr>
  <p:transition spd="slow" advTm="11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porto cervo\epr_18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051"/>
            <a:ext cx="11864429" cy="787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634569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porto cervo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3409"/>
            <a:ext cx="11708479" cy="776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421450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Yacht Club Costa Smeralda, Porto Cervo. — Luxury Yacht Chart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5" y="-11272"/>
            <a:ext cx="11565597" cy="686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366732"/>
      </p:ext>
    </p:extLst>
  </p:cSld>
  <p:clrMapOvr>
    <a:masterClrMapping/>
  </p:clrMapOvr>
  <p:transition spd="slow" advTm="10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orto Cervo | Destinations | Volo Luxu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441"/>
            <a:ext cx="11593513" cy="691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446541"/>
      </p:ext>
    </p:extLst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n holiday in Baja Sardinia: what to do and where to go in Cost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207"/>
            <a:ext cx="11593513" cy="693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02485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1604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hi Beach, Sardinia | Yacht Charter Fle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268" y="-603448"/>
            <a:ext cx="8753270" cy="875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63567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rty @ Phi Beach Baja Sardinia - Agenzia Turmo Travel - Produc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3409"/>
            <a:ext cx="11593513" cy="741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214873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biza. La fiesta a través de las 7 mejores discotecas de la isl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5" y="17846"/>
            <a:ext cx="11698870" cy="686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357923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biza Discotecas Pac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458"/>
            <a:ext cx="11593513" cy="698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133203"/>
      </p:ext>
    </p:extLst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hoto5.jpg: fotografía de You Marina, Porto Cervo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907" y="-25122"/>
            <a:ext cx="11773420" cy="689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198058"/>
      </p:ext>
    </p:extLst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Vita notturna a Porto Cer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3"/>
            <a:ext cx="11593513" cy="697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241248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le:Billionaire-Porto-Cervo-entrance-2014.jpg - Wikimedia Comm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66" y="0"/>
            <a:ext cx="115293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995105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taurants-Cipriani-Porto Cervo - Sardinia-JetSetRe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728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104286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otel Cervo - Porto Cervo - Sardinia - Viajes de Lujo | Fines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54"/>
            <a:ext cx="11548782" cy="682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334213"/>
      </p:ext>
    </p:extLst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5935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4874" y="3384887"/>
            <a:ext cx="6858000" cy="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120389" y="3384887"/>
            <a:ext cx="6858000" cy="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0"/>
            <a:ext cx="115935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6783316"/>
            <a:ext cx="115935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96832" y="5803934"/>
            <a:ext cx="76396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10859" y="4572019"/>
            <a:ext cx="34134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16785" y="501225"/>
            <a:ext cx="4043867" cy="407079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804868" y="4"/>
            <a:ext cx="4382573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26 de agosto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09:45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607778" y="5611366"/>
            <a:ext cx="2546968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5935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59351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929" y="0"/>
            <a:ext cx="618320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5935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49189" y="4724402"/>
            <a:ext cx="338144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333" y="4191000"/>
            <a:ext cx="299499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468" y="4876800"/>
            <a:ext cx="154580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o cer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porto cervo</Template>
  <TotalTime>36</TotalTime>
  <Words>234</Words>
  <Application>Microsoft Office PowerPoint</Application>
  <PresentationFormat>Personalizado</PresentationFormat>
  <Paragraphs>18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porto cervo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2020-08-26T07:45:37Z</dcterms:created>
  <dcterms:modified xsi:type="dcterms:W3CDTF">2020-08-26T08:21:58Z</dcterms:modified>
</cp:coreProperties>
</file>