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2" r:id="rId2"/>
    <p:sldMasterId id="2147483684" r:id="rId3"/>
    <p:sldMasterId id="2147483696" r:id="rId4"/>
  </p:sldMasterIdLst>
  <p:notesMasterIdLst>
    <p:notesMasterId r:id="rId47"/>
  </p:notesMasterIdLst>
  <p:sldIdLst>
    <p:sldId id="3168" r:id="rId5"/>
    <p:sldId id="257" r:id="rId6"/>
    <p:sldId id="258" r:id="rId7"/>
    <p:sldId id="3167" r:id="rId8"/>
    <p:sldId id="4832" r:id="rId9"/>
    <p:sldId id="4849" r:id="rId10"/>
    <p:sldId id="4937" r:id="rId11"/>
    <p:sldId id="4893" r:id="rId12"/>
    <p:sldId id="4885" r:id="rId13"/>
    <p:sldId id="4765" r:id="rId14"/>
    <p:sldId id="4779" r:id="rId15"/>
    <p:sldId id="4943" r:id="rId16"/>
    <p:sldId id="4752" r:id="rId17"/>
    <p:sldId id="4945" r:id="rId18"/>
    <p:sldId id="4944" r:id="rId19"/>
    <p:sldId id="4864" r:id="rId20"/>
    <p:sldId id="4866" r:id="rId21"/>
    <p:sldId id="4857" r:id="rId22"/>
    <p:sldId id="4895" r:id="rId23"/>
    <p:sldId id="4899" r:id="rId24"/>
    <p:sldId id="4854" r:id="rId25"/>
    <p:sldId id="4798" r:id="rId26"/>
    <p:sldId id="4927" r:id="rId27"/>
    <p:sldId id="4799" r:id="rId28"/>
    <p:sldId id="4803" r:id="rId29"/>
    <p:sldId id="4801" r:id="rId30"/>
    <p:sldId id="4929" r:id="rId31"/>
    <p:sldId id="4821" r:id="rId32"/>
    <p:sldId id="4793" r:id="rId33"/>
    <p:sldId id="4871" r:id="rId34"/>
    <p:sldId id="4839" r:id="rId35"/>
    <p:sldId id="4842" r:id="rId36"/>
    <p:sldId id="4939" r:id="rId37"/>
    <p:sldId id="4911" r:id="rId38"/>
    <p:sldId id="4855" r:id="rId39"/>
    <p:sldId id="4880" r:id="rId40"/>
    <p:sldId id="4815" r:id="rId41"/>
    <p:sldId id="4931" r:id="rId42"/>
    <p:sldId id="4925" r:id="rId43"/>
    <p:sldId id="4338" r:id="rId44"/>
    <p:sldId id="2417" r:id="rId45"/>
    <p:sldId id="268" r:id="rId46"/>
  </p:sldIdLst>
  <p:sldSz cx="12192000" cy="6858000"/>
  <p:notesSz cx="6858000" cy="9144000"/>
  <p:embeddedFontLst>
    <p:embeddedFont>
      <p:font typeface="Balloon XBd BT" panose="03060902030402060201" pitchFamily="66" charset="-18"/>
      <p:bold r:id="rId48"/>
    </p:embeddedFont>
    <p:embeddedFont>
      <p:font typeface="Bravo Engraved" panose="020B7200000000000000" pitchFamily="34" charset="0"/>
      <p:regular r:id="rId49"/>
    </p:embeddedFont>
    <p:embeddedFont>
      <p:font typeface="Contus T OT" pitchFamily="2" charset="0"/>
      <p:regular r:id="rId50"/>
    </p:embeddedFont>
    <p:embeddedFont>
      <p:font typeface="Kristen ITC" panose="03050502040202030202" pitchFamily="66" charset="0"/>
      <p:regular r:id="rId51"/>
    </p:embeddedFont>
    <p:embeddedFont>
      <p:font typeface="Nadianne" panose="03020902050305070206" pitchFamily="66" charset="-18"/>
      <p:boldItalic r:id="rId52"/>
    </p:embeddedFont>
    <p:embeddedFont>
      <p:font typeface="PalmSprings" panose="020B7200000000000000" pitchFamily="34" charset="0"/>
      <p:regular r:id="rId53"/>
      <p:bold r:id="rId54"/>
      <p:italic r:id="rId55"/>
      <p:boldItalic r:id="rId56"/>
    </p:embeddedFont>
    <p:embeddedFont>
      <p:font typeface="Tekton Pro" panose="020F0403020208020904" pitchFamily="34" charset="-18"/>
      <p:regular r:id="rId57"/>
      <p:bold r:id="rId58"/>
      <p:italic r:id="rId59"/>
      <p:boldItalic r:id="rId60"/>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V1WpBbxNIdGh9jpDnSDDg==" hashData="6lYQJQgTtqgS78IIIJC5mhF7S9+JiYpcxVEsOfPlSRZSFKGcoqrJ6xYP+l4UMBj9xWxMQ2WV4vzOVuLhFMRux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1FFB2"/>
    <a:srgbClr val="5FFF9B"/>
    <a:srgbClr val="4FCE4F"/>
    <a:srgbClr val="3C80D1"/>
    <a:srgbClr val="EF8D4B"/>
    <a:srgbClr val="EBCA71"/>
    <a:srgbClr val="74350A"/>
    <a:srgbClr val="AD4F0F"/>
    <a:srgbClr val="582808"/>
    <a:srgbClr val="49220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93" autoAdjust="0"/>
    <p:restoredTop sz="94660"/>
  </p:normalViewPr>
  <p:slideViewPr>
    <p:cSldViewPr snapToGrid="0">
      <p:cViewPr varScale="1">
        <p:scale>
          <a:sx n="105" d="100"/>
          <a:sy n="105" d="100"/>
        </p:scale>
        <p:origin x="126" y="192"/>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6.fntdata"/><Relationship Id="rId58" Type="http://schemas.openxmlformats.org/officeDocument/2006/relationships/font" Target="fonts/font11.fntdata"/><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1.fntdata"/><Relationship Id="rId56" Type="http://schemas.openxmlformats.org/officeDocument/2006/relationships/font" Target="fonts/font9.fntdata"/><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font" Target="fonts/font4.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12.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7.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2.fntdata"/><Relationship Id="rId57" Type="http://schemas.openxmlformats.org/officeDocument/2006/relationships/font" Target="fonts/font10.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5.fntdata"/><Relationship Id="rId60" Type="http://schemas.openxmlformats.org/officeDocument/2006/relationships/font" Target="fonts/font13.fntdata"/><Relationship Id="rId4" Type="http://schemas.openxmlformats.org/officeDocument/2006/relationships/slideMaster" Target="slideMasters/slideMaster4.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F50B72-14FB-4EFC-BC3C-3CB69704C7C8}" type="datetimeFigureOut">
              <a:rPr lang="sk-SK" smtClean="0"/>
              <a:t>9. 1. 2025</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6AEC48-3DC2-4C90-B1FE-F03559E621EF}" type="slidenum">
              <a:rPr lang="sk-SK" smtClean="0"/>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09.01.2025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09.01.2025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09.01.2025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09.01.2025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09.01.2025</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09.01.2025</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09.01.2025</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09.01.2025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09.01.2025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09.01.2025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09.01.2025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4000" y="1122365"/>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4000" y="3602039"/>
            <a:ext cx="9144000" cy="1655762"/>
          </a:xfrm>
        </p:spPr>
        <p:txBody>
          <a:bodyPr/>
          <a:lstStyle>
            <a:lvl1pPr marL="0" indent="0" algn="ctr">
              <a:buNone/>
              <a:defRPr sz="2400"/>
            </a:lvl1pPr>
            <a:lvl2pPr marL="457153" indent="0" algn="ctr">
              <a:buNone/>
              <a:defRPr sz="2000"/>
            </a:lvl2pPr>
            <a:lvl3pPr marL="914306" indent="0" algn="ctr">
              <a:buNone/>
              <a:defRPr sz="1799"/>
            </a:lvl3pPr>
            <a:lvl4pPr marL="1371457" indent="0" algn="ctr">
              <a:buNone/>
              <a:defRPr sz="1600"/>
            </a:lvl4pPr>
            <a:lvl5pPr marL="1828609" indent="0" algn="ctr">
              <a:buNone/>
              <a:defRPr sz="1600"/>
            </a:lvl5pPr>
            <a:lvl6pPr marL="2285762" indent="0" algn="ctr">
              <a:buNone/>
              <a:defRPr sz="1600"/>
            </a:lvl6pPr>
            <a:lvl7pPr marL="2742915" indent="0" algn="ctr">
              <a:buNone/>
              <a:defRPr sz="1600"/>
            </a:lvl7pPr>
            <a:lvl8pPr marL="3200067" indent="0" algn="ctr">
              <a:buNone/>
              <a:defRPr sz="1600"/>
            </a:lvl8pPr>
            <a:lvl9pPr marL="3657219"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820908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025072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31851" y="1709739"/>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53" indent="0">
              <a:buNone/>
              <a:defRPr sz="2000">
                <a:solidFill>
                  <a:schemeClr val="tx1">
                    <a:tint val="75000"/>
                  </a:schemeClr>
                </a:solidFill>
              </a:defRPr>
            </a:lvl2pPr>
            <a:lvl3pPr marL="914306" indent="0">
              <a:buNone/>
              <a:defRPr sz="1799">
                <a:solidFill>
                  <a:schemeClr val="tx1">
                    <a:tint val="75000"/>
                  </a:schemeClr>
                </a:solidFill>
              </a:defRPr>
            </a:lvl3pPr>
            <a:lvl4pPr marL="1371457" indent="0">
              <a:buNone/>
              <a:defRPr sz="1600">
                <a:solidFill>
                  <a:schemeClr val="tx1">
                    <a:tint val="75000"/>
                  </a:schemeClr>
                </a:solidFill>
              </a:defRPr>
            </a:lvl4pPr>
            <a:lvl5pPr marL="1828609" indent="0">
              <a:buNone/>
              <a:defRPr sz="1600">
                <a:solidFill>
                  <a:schemeClr val="tx1">
                    <a:tint val="75000"/>
                  </a:schemeClr>
                </a:solidFill>
              </a:defRPr>
            </a:lvl5pPr>
            <a:lvl6pPr marL="2285762" indent="0">
              <a:buNone/>
              <a:defRPr sz="1600">
                <a:solidFill>
                  <a:schemeClr val="tx1">
                    <a:tint val="75000"/>
                  </a:schemeClr>
                </a:solidFill>
              </a:defRPr>
            </a:lvl6pPr>
            <a:lvl7pPr marL="2742915" indent="0">
              <a:buNone/>
              <a:defRPr sz="1600">
                <a:solidFill>
                  <a:schemeClr val="tx1">
                    <a:tint val="75000"/>
                  </a:schemeClr>
                </a:solidFill>
              </a:defRPr>
            </a:lvl7pPr>
            <a:lvl8pPr marL="3200067" indent="0">
              <a:buNone/>
              <a:defRPr sz="1600">
                <a:solidFill>
                  <a:schemeClr val="tx1">
                    <a:tint val="75000"/>
                  </a:schemeClr>
                </a:solidFill>
              </a:defRPr>
            </a:lvl8pPr>
            <a:lvl9pPr marL="3657219"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41384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8200" y="1825625"/>
            <a:ext cx="5181600" cy="43513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72201" y="1825625"/>
            <a:ext cx="5181600" cy="435133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6453381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9788" y="365126"/>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9789" y="1681164"/>
            <a:ext cx="5157787" cy="823911"/>
          </a:xfrm>
        </p:spPr>
        <p:txBody>
          <a:bodyPr anchor="b"/>
          <a:lstStyle>
            <a:lvl1pPr marL="0" indent="0">
              <a:buNone/>
              <a:defRPr sz="2400" b="1"/>
            </a:lvl1pPr>
            <a:lvl2pPr marL="457153" indent="0">
              <a:buNone/>
              <a:defRPr sz="2000" b="1"/>
            </a:lvl2pPr>
            <a:lvl3pPr marL="914306" indent="0">
              <a:buNone/>
              <a:defRPr sz="1799" b="1"/>
            </a:lvl3pPr>
            <a:lvl4pPr marL="1371457" indent="0">
              <a:buNone/>
              <a:defRPr sz="1600" b="1"/>
            </a:lvl4pPr>
            <a:lvl5pPr marL="1828609" indent="0">
              <a:buNone/>
              <a:defRPr sz="1600" b="1"/>
            </a:lvl5pPr>
            <a:lvl6pPr marL="2285762" indent="0">
              <a:buNone/>
              <a:defRPr sz="1600" b="1"/>
            </a:lvl6pPr>
            <a:lvl7pPr marL="2742915" indent="0">
              <a:buNone/>
              <a:defRPr sz="1600" b="1"/>
            </a:lvl7pPr>
            <a:lvl8pPr marL="3200067" indent="0">
              <a:buNone/>
              <a:defRPr sz="1600" b="1"/>
            </a:lvl8pPr>
            <a:lvl9pPr marL="3657219"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9789" y="2505076"/>
            <a:ext cx="5157787" cy="3684587"/>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72200" y="1681164"/>
            <a:ext cx="5183188" cy="823911"/>
          </a:xfrm>
        </p:spPr>
        <p:txBody>
          <a:bodyPr anchor="b"/>
          <a:lstStyle>
            <a:lvl1pPr marL="0" indent="0">
              <a:buNone/>
              <a:defRPr sz="2400" b="1"/>
            </a:lvl1pPr>
            <a:lvl2pPr marL="457153" indent="0">
              <a:buNone/>
              <a:defRPr sz="2000" b="1"/>
            </a:lvl2pPr>
            <a:lvl3pPr marL="914306" indent="0">
              <a:buNone/>
              <a:defRPr sz="1799" b="1"/>
            </a:lvl3pPr>
            <a:lvl4pPr marL="1371457" indent="0">
              <a:buNone/>
              <a:defRPr sz="1600" b="1"/>
            </a:lvl4pPr>
            <a:lvl5pPr marL="1828609" indent="0">
              <a:buNone/>
              <a:defRPr sz="1600" b="1"/>
            </a:lvl5pPr>
            <a:lvl6pPr marL="2285762" indent="0">
              <a:buNone/>
              <a:defRPr sz="1600" b="1"/>
            </a:lvl6pPr>
            <a:lvl7pPr marL="2742915" indent="0">
              <a:buNone/>
              <a:defRPr sz="1600" b="1"/>
            </a:lvl7pPr>
            <a:lvl8pPr marL="3200067" indent="0">
              <a:buNone/>
              <a:defRPr sz="1600" b="1"/>
            </a:lvl8pPr>
            <a:lvl9pPr marL="3657219"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72200" y="2505076"/>
            <a:ext cx="5183188" cy="3684587"/>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2440628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1804969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2568103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9791" y="457201"/>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83190"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9791" y="2057401"/>
            <a:ext cx="3932237" cy="3811588"/>
          </a:xfrm>
        </p:spPr>
        <p:txBody>
          <a:bodyPr/>
          <a:lstStyle>
            <a:lvl1pPr marL="0" indent="0">
              <a:buNone/>
              <a:defRPr sz="1600"/>
            </a:lvl1pPr>
            <a:lvl2pPr marL="457153" indent="0">
              <a:buNone/>
              <a:defRPr sz="1399"/>
            </a:lvl2pPr>
            <a:lvl3pPr marL="914306" indent="0">
              <a:buNone/>
              <a:defRPr sz="1200"/>
            </a:lvl3pPr>
            <a:lvl4pPr marL="1371457" indent="0">
              <a:buNone/>
              <a:defRPr sz="999"/>
            </a:lvl4pPr>
            <a:lvl5pPr marL="1828609" indent="0">
              <a:buNone/>
              <a:defRPr sz="999"/>
            </a:lvl5pPr>
            <a:lvl6pPr marL="2285762" indent="0">
              <a:buNone/>
              <a:defRPr sz="999"/>
            </a:lvl6pPr>
            <a:lvl7pPr marL="2742915" indent="0">
              <a:buNone/>
              <a:defRPr sz="999"/>
            </a:lvl7pPr>
            <a:lvl8pPr marL="3200067" indent="0">
              <a:buNone/>
              <a:defRPr sz="999"/>
            </a:lvl8pPr>
            <a:lvl9pPr marL="3657219" indent="0">
              <a:buNone/>
              <a:defRPr sz="999"/>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642834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9791" y="457201"/>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83190" y="987427"/>
            <a:ext cx="6172200" cy="4873625"/>
          </a:xfrm>
        </p:spPr>
        <p:txBody>
          <a:bodyPr/>
          <a:lstStyle>
            <a:lvl1pPr marL="0" indent="0">
              <a:buNone/>
              <a:defRPr sz="3200"/>
            </a:lvl1pPr>
            <a:lvl2pPr marL="457153" indent="0">
              <a:buNone/>
              <a:defRPr sz="2800"/>
            </a:lvl2pPr>
            <a:lvl3pPr marL="914306" indent="0">
              <a:buNone/>
              <a:defRPr sz="2400"/>
            </a:lvl3pPr>
            <a:lvl4pPr marL="1371457" indent="0">
              <a:buNone/>
              <a:defRPr sz="2000"/>
            </a:lvl4pPr>
            <a:lvl5pPr marL="1828609" indent="0">
              <a:buNone/>
              <a:defRPr sz="2000"/>
            </a:lvl5pPr>
            <a:lvl6pPr marL="2285762" indent="0">
              <a:buNone/>
              <a:defRPr sz="2000"/>
            </a:lvl6pPr>
            <a:lvl7pPr marL="2742915" indent="0">
              <a:buNone/>
              <a:defRPr sz="2000"/>
            </a:lvl7pPr>
            <a:lvl8pPr marL="3200067" indent="0">
              <a:buNone/>
              <a:defRPr sz="2000"/>
            </a:lvl8pPr>
            <a:lvl9pPr marL="3657219" indent="0">
              <a:buNone/>
              <a:defRPr sz="20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9791" y="2057401"/>
            <a:ext cx="3932237" cy="3811588"/>
          </a:xfrm>
        </p:spPr>
        <p:txBody>
          <a:bodyPr/>
          <a:lstStyle>
            <a:lvl1pPr marL="0" indent="0">
              <a:buNone/>
              <a:defRPr sz="1600"/>
            </a:lvl1pPr>
            <a:lvl2pPr marL="457153" indent="0">
              <a:buNone/>
              <a:defRPr sz="1399"/>
            </a:lvl2pPr>
            <a:lvl3pPr marL="914306" indent="0">
              <a:buNone/>
              <a:defRPr sz="1200"/>
            </a:lvl3pPr>
            <a:lvl4pPr marL="1371457" indent="0">
              <a:buNone/>
              <a:defRPr sz="999"/>
            </a:lvl4pPr>
            <a:lvl5pPr marL="1828609" indent="0">
              <a:buNone/>
              <a:defRPr sz="999"/>
            </a:lvl5pPr>
            <a:lvl6pPr marL="2285762" indent="0">
              <a:buNone/>
              <a:defRPr sz="999"/>
            </a:lvl6pPr>
            <a:lvl7pPr marL="2742915" indent="0">
              <a:buNone/>
              <a:defRPr sz="999"/>
            </a:lvl7pPr>
            <a:lvl8pPr marL="3200067" indent="0">
              <a:buNone/>
              <a:defRPr sz="999"/>
            </a:lvl8pPr>
            <a:lvl9pPr marL="3657219" indent="0">
              <a:buNone/>
              <a:defRPr sz="999"/>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6659445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852190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8201"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127879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425121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275091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40"/>
            <a:ext cx="10515600" cy="2852737"/>
          </a:xfrm>
        </p:spPr>
        <p:txBody>
          <a:bodyPr anchor="b"/>
          <a:lstStyle>
            <a:lvl1pPr>
              <a:defRPr sz="6000"/>
            </a:lvl1pPr>
          </a:lstStyle>
          <a:p>
            <a:r>
              <a:rPr lang="sk-SK"/>
              <a:t>Kliknutím upravte štýl predlohy nadpisu</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00757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5708476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90"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Content Placeholder 3"/>
          <p:cNvSpPr>
            <a:spLocks noGrp="1"/>
          </p:cNvSpPr>
          <p:nvPr>
            <p:ph sz="half" idx="2"/>
          </p:nvPr>
        </p:nvSpPr>
        <p:spPr>
          <a:xfrm>
            <a:off x="839790" y="2505076"/>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Content Placeholder 5"/>
          <p:cNvSpPr>
            <a:spLocks noGrp="1"/>
          </p:cNvSpPr>
          <p:nvPr>
            <p:ph sz="quarter" idx="4"/>
          </p:nvPr>
        </p:nvSpPr>
        <p:spPr>
          <a:xfrm>
            <a:off x="6172200" y="2505076"/>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9. 1. 2025</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084609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9. 1. 2025</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7640093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9. 1. 2025</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57137554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0"/>
            <a:ext cx="3932237" cy="1600200"/>
          </a:xfrm>
        </p:spPr>
        <p:txBody>
          <a:bodyPr anchor="b"/>
          <a:lstStyle>
            <a:lvl1pPr>
              <a:defRPr sz="3200"/>
            </a:lvl1pPr>
          </a:lstStyle>
          <a:p>
            <a:r>
              <a:rPr lang="sk-SK"/>
              <a:t>Kliknutím upravte štýl predlohy nadpisu</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9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1785902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0"/>
            <a:ext cx="3932237" cy="1600200"/>
          </a:xfrm>
        </p:spPr>
        <p:txBody>
          <a:bodyPr anchor="b"/>
          <a:lstStyle>
            <a:lvl1pPr>
              <a:defRPr sz="32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k-SK"/>
              <a:t>Kliknutím na ikonu pridáte obrázok</a:t>
            </a:r>
            <a:endParaRPr lang="en-US" dirty="0"/>
          </a:p>
        </p:txBody>
      </p:sp>
      <p:sp>
        <p:nvSpPr>
          <p:cNvPr id="4" name="Text Placeholder 3"/>
          <p:cNvSpPr>
            <a:spLocks noGrp="1"/>
          </p:cNvSpPr>
          <p:nvPr>
            <p:ph type="body" sz="half" idx="2"/>
          </p:nvPr>
        </p:nvSpPr>
        <p:spPr>
          <a:xfrm>
            <a:off x="83979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3264397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203545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792908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1" cy="1752600"/>
          </a:xfrm>
          <a:prstGeom prst="rect">
            <a:avLst/>
          </a:prstGeom>
        </p:spPr>
        <p:txBody>
          <a:bodyPr lIns="100794" tIns="50397" rIns="100794" bIns="50397"/>
          <a:lstStyle>
            <a:lvl1pPr marL="0" indent="0" algn="ctr">
              <a:buNone/>
              <a:defRPr/>
            </a:lvl1pPr>
            <a:lvl2pPr marL="457178" indent="0" algn="ctr">
              <a:buNone/>
              <a:defRPr/>
            </a:lvl2pPr>
            <a:lvl3pPr marL="914356" indent="0" algn="ctr">
              <a:buNone/>
              <a:defRPr/>
            </a:lvl3pPr>
            <a:lvl4pPr marL="1371534" indent="0" algn="ctr">
              <a:buNone/>
              <a:defRPr/>
            </a:lvl4pPr>
            <a:lvl5pPr marL="1828711" indent="0" algn="ctr">
              <a:buNone/>
              <a:defRPr/>
            </a:lvl5pPr>
            <a:lvl6pPr marL="2285890" indent="0" algn="ctr">
              <a:buNone/>
              <a:defRPr/>
            </a:lvl6pPr>
            <a:lvl7pPr marL="2743067" indent="0" algn="ctr">
              <a:buNone/>
              <a:defRPr/>
            </a:lvl7pPr>
            <a:lvl8pPr marL="3200245" indent="0" algn="ctr">
              <a:buNone/>
              <a:defRPr/>
            </a:lvl8pPr>
            <a:lvl9pPr marL="3657422"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22"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9. 1. 2025</a:t>
            </a:fld>
            <a:endParaRPr lang="es-ES" altLang="sk-SK"/>
          </a:p>
        </p:txBody>
      </p:sp>
    </p:spTree>
    <p:extLst>
      <p:ext uri="{BB962C8B-B14F-4D97-AF65-F5344CB8AC3E}">
        <p14:creationId xmlns:p14="http://schemas.microsoft.com/office/powerpoint/2010/main" val="35108945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1"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1"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22"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9. 1. 2025</a:t>
            </a:fld>
            <a:endParaRPr lang="es-ES" altLang="sk-SK"/>
          </a:p>
        </p:txBody>
      </p:sp>
    </p:spTree>
    <p:extLst>
      <p:ext uri="{BB962C8B-B14F-4D97-AF65-F5344CB8AC3E}">
        <p14:creationId xmlns:p14="http://schemas.microsoft.com/office/powerpoint/2010/main" val="271757266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7" y="4406905"/>
            <a:ext cx="10363199" cy="1362074"/>
          </a:xfrm>
          <a:prstGeom prst="rect">
            <a:avLst/>
          </a:prstGeom>
        </p:spPr>
        <p:txBody>
          <a:bodyPr lIns="100794" tIns="50397" rIns="100794" bIns="50397" anchor="t"/>
          <a:lstStyle>
            <a:lvl1pPr algn="l">
              <a:defRPr sz="3991" b="1" cap="all"/>
            </a:lvl1pPr>
          </a:lstStyle>
          <a:p>
            <a:r>
              <a:rPr lang="sk-SK"/>
              <a:t>Upravte štýly predlohy textu</a:t>
            </a:r>
          </a:p>
        </p:txBody>
      </p:sp>
      <p:sp>
        <p:nvSpPr>
          <p:cNvPr id="3" name="Zástupný symbol textu 2"/>
          <p:cNvSpPr>
            <a:spLocks noGrp="1"/>
          </p:cNvSpPr>
          <p:nvPr>
            <p:ph type="body" idx="1"/>
          </p:nvPr>
        </p:nvSpPr>
        <p:spPr>
          <a:xfrm>
            <a:off x="963087" y="2906715"/>
            <a:ext cx="10363199" cy="1500186"/>
          </a:xfrm>
          <a:prstGeom prst="rect">
            <a:avLst/>
          </a:prstGeom>
        </p:spPr>
        <p:txBody>
          <a:bodyPr lIns="100794" tIns="50397" rIns="100794" bIns="50397" anchor="b"/>
          <a:lstStyle>
            <a:lvl1pPr marL="0" indent="0">
              <a:buNone/>
              <a:defRPr sz="1996"/>
            </a:lvl1pPr>
            <a:lvl2pPr marL="457178" indent="0">
              <a:buNone/>
              <a:defRPr sz="1814"/>
            </a:lvl2pPr>
            <a:lvl3pPr marL="914356" indent="0">
              <a:buNone/>
              <a:defRPr sz="1633"/>
            </a:lvl3pPr>
            <a:lvl4pPr marL="1371534" indent="0">
              <a:buNone/>
              <a:defRPr sz="1361"/>
            </a:lvl4pPr>
            <a:lvl5pPr marL="1828711" indent="0">
              <a:buNone/>
              <a:defRPr sz="1361"/>
            </a:lvl5pPr>
            <a:lvl6pPr marL="2285890" indent="0">
              <a:buNone/>
              <a:defRPr sz="1361"/>
            </a:lvl6pPr>
            <a:lvl7pPr marL="2743067" indent="0">
              <a:buNone/>
              <a:defRPr sz="1361"/>
            </a:lvl7pPr>
            <a:lvl8pPr marL="3200245" indent="0">
              <a:buNone/>
              <a:defRPr sz="1361"/>
            </a:lvl8pPr>
            <a:lvl9pPr marL="3657422"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22"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9. 1. 2025</a:t>
            </a:fld>
            <a:endParaRPr lang="es-ES" altLang="sk-SK"/>
          </a:p>
        </p:txBody>
      </p:sp>
    </p:spTree>
    <p:extLst>
      <p:ext uri="{BB962C8B-B14F-4D97-AF65-F5344CB8AC3E}">
        <p14:creationId xmlns:p14="http://schemas.microsoft.com/office/powerpoint/2010/main" val="22489175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1"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8"/>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8"/>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22"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9. 1. 2025</a:t>
            </a:fld>
            <a:endParaRPr lang="es-ES" altLang="sk-SK"/>
          </a:p>
        </p:txBody>
      </p:sp>
    </p:spTree>
    <p:extLst>
      <p:ext uri="{BB962C8B-B14F-4D97-AF65-F5344CB8AC3E}">
        <p14:creationId xmlns:p14="http://schemas.microsoft.com/office/powerpoint/2010/main" val="1381406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1"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2" y="1535114"/>
            <a:ext cx="5386918" cy="639762"/>
          </a:xfrm>
          <a:prstGeom prst="rect">
            <a:avLst/>
          </a:prstGeom>
        </p:spPr>
        <p:txBody>
          <a:bodyPr lIns="100794" tIns="50397" rIns="100794" bIns="50397" anchor="b"/>
          <a:lstStyle>
            <a:lvl1pPr marL="0" indent="0">
              <a:buNone/>
              <a:defRPr sz="2358" b="1"/>
            </a:lvl1pPr>
            <a:lvl2pPr marL="457178" indent="0">
              <a:buNone/>
              <a:defRPr sz="1996" b="1"/>
            </a:lvl2pPr>
            <a:lvl3pPr marL="914356" indent="0">
              <a:buNone/>
              <a:defRPr sz="1814" b="1"/>
            </a:lvl3pPr>
            <a:lvl4pPr marL="1371534" indent="0">
              <a:buNone/>
              <a:defRPr sz="1633" b="1"/>
            </a:lvl4pPr>
            <a:lvl5pPr marL="1828711" indent="0">
              <a:buNone/>
              <a:defRPr sz="1633" b="1"/>
            </a:lvl5pPr>
            <a:lvl6pPr marL="2285890" indent="0">
              <a:buNone/>
              <a:defRPr sz="1633" b="1"/>
            </a:lvl6pPr>
            <a:lvl7pPr marL="2743067" indent="0">
              <a:buNone/>
              <a:defRPr sz="1633" b="1"/>
            </a:lvl7pPr>
            <a:lvl8pPr marL="3200245" indent="0">
              <a:buNone/>
              <a:defRPr sz="1633" b="1"/>
            </a:lvl8pPr>
            <a:lvl9pPr marL="3657422"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2" y="2174878"/>
            <a:ext cx="5386918" cy="3951288"/>
          </a:xfrm>
          <a:prstGeom prst="rect">
            <a:avLst/>
          </a:prstGeom>
        </p:spPr>
        <p:txBody>
          <a:bodyPr lIns="100794" tIns="50397" rIns="100794" bIns="50397"/>
          <a:lstStyle>
            <a:lvl1pPr>
              <a:defRPr sz="2358"/>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8" b="1"/>
            </a:lvl1pPr>
            <a:lvl2pPr marL="457178" indent="0">
              <a:buNone/>
              <a:defRPr sz="1996" b="1"/>
            </a:lvl2pPr>
            <a:lvl3pPr marL="914356" indent="0">
              <a:buNone/>
              <a:defRPr sz="1814" b="1"/>
            </a:lvl3pPr>
            <a:lvl4pPr marL="1371534" indent="0">
              <a:buNone/>
              <a:defRPr sz="1633" b="1"/>
            </a:lvl4pPr>
            <a:lvl5pPr marL="1828711" indent="0">
              <a:buNone/>
              <a:defRPr sz="1633" b="1"/>
            </a:lvl5pPr>
            <a:lvl6pPr marL="2285890" indent="0">
              <a:buNone/>
              <a:defRPr sz="1633" b="1"/>
            </a:lvl6pPr>
            <a:lvl7pPr marL="2743067" indent="0">
              <a:buNone/>
              <a:defRPr sz="1633" b="1"/>
            </a:lvl7pPr>
            <a:lvl8pPr marL="3200245" indent="0">
              <a:buNone/>
              <a:defRPr sz="1633" b="1"/>
            </a:lvl8pPr>
            <a:lvl9pPr marL="3657422"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8"/>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22"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9. 1. 2025</a:t>
            </a:fld>
            <a:endParaRPr lang="es-ES" altLang="sk-SK"/>
          </a:p>
        </p:txBody>
      </p:sp>
    </p:spTree>
    <p:extLst>
      <p:ext uri="{BB962C8B-B14F-4D97-AF65-F5344CB8AC3E}">
        <p14:creationId xmlns:p14="http://schemas.microsoft.com/office/powerpoint/2010/main" val="311575881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1"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22"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9. 1. 2025</a:t>
            </a:fld>
            <a:endParaRPr lang="es-ES" altLang="sk-SK"/>
          </a:p>
        </p:txBody>
      </p:sp>
    </p:spTree>
    <p:extLst>
      <p:ext uri="{BB962C8B-B14F-4D97-AF65-F5344CB8AC3E}">
        <p14:creationId xmlns:p14="http://schemas.microsoft.com/office/powerpoint/2010/main" val="259188628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22"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9. 1. 2025</a:t>
            </a:fld>
            <a:endParaRPr lang="es-ES" altLang="sk-SK"/>
          </a:p>
        </p:txBody>
      </p:sp>
    </p:spTree>
    <p:extLst>
      <p:ext uri="{BB962C8B-B14F-4D97-AF65-F5344CB8AC3E}">
        <p14:creationId xmlns:p14="http://schemas.microsoft.com/office/powerpoint/2010/main" val="348077504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3"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5"/>
            <a:ext cx="6815666" cy="5853113"/>
          </a:xfrm>
          <a:prstGeom prst="rect">
            <a:avLst/>
          </a:prstGeom>
        </p:spPr>
        <p:txBody>
          <a:bodyPr lIns="100794" tIns="50397" rIns="100794" bIns="50397"/>
          <a:lstStyle>
            <a:lvl1pPr>
              <a:defRPr sz="3175"/>
            </a:lvl1pPr>
            <a:lvl2pPr>
              <a:defRPr sz="2812"/>
            </a:lvl2pPr>
            <a:lvl3pPr>
              <a:defRPr sz="2358"/>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3" y="1435101"/>
            <a:ext cx="4011084" cy="4691062"/>
          </a:xfrm>
          <a:prstGeom prst="rect">
            <a:avLst/>
          </a:prstGeom>
        </p:spPr>
        <p:txBody>
          <a:bodyPr lIns="100794" tIns="50397" rIns="100794" bIns="50397"/>
          <a:lstStyle>
            <a:lvl1pPr marL="0" indent="0">
              <a:buNone/>
              <a:defRPr sz="1361"/>
            </a:lvl1pPr>
            <a:lvl2pPr marL="457178" indent="0">
              <a:buNone/>
              <a:defRPr sz="1179"/>
            </a:lvl2pPr>
            <a:lvl3pPr marL="914356" indent="0">
              <a:buNone/>
              <a:defRPr sz="998"/>
            </a:lvl3pPr>
            <a:lvl4pPr marL="1371534" indent="0">
              <a:buNone/>
              <a:defRPr sz="907"/>
            </a:lvl4pPr>
            <a:lvl5pPr marL="1828711" indent="0">
              <a:buNone/>
              <a:defRPr sz="907"/>
            </a:lvl5pPr>
            <a:lvl6pPr marL="2285890" indent="0">
              <a:buNone/>
              <a:defRPr sz="907"/>
            </a:lvl6pPr>
            <a:lvl7pPr marL="2743067" indent="0">
              <a:buNone/>
              <a:defRPr sz="907"/>
            </a:lvl7pPr>
            <a:lvl8pPr marL="3200245" indent="0">
              <a:buNone/>
              <a:defRPr sz="907"/>
            </a:lvl8pPr>
            <a:lvl9pPr marL="3657422"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22"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9. 1. 2025</a:t>
            </a:fld>
            <a:endParaRPr lang="es-ES" altLang="sk-SK"/>
          </a:p>
        </p:txBody>
      </p:sp>
    </p:spTree>
    <p:extLst>
      <p:ext uri="{BB962C8B-B14F-4D97-AF65-F5344CB8AC3E}">
        <p14:creationId xmlns:p14="http://schemas.microsoft.com/office/powerpoint/2010/main" val="235328734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178" indent="0">
              <a:buNone/>
              <a:defRPr sz="2812"/>
            </a:lvl2pPr>
            <a:lvl3pPr marL="914356" indent="0">
              <a:buNone/>
              <a:defRPr sz="2358"/>
            </a:lvl3pPr>
            <a:lvl4pPr marL="1371534" indent="0">
              <a:buNone/>
              <a:defRPr sz="1996"/>
            </a:lvl4pPr>
            <a:lvl5pPr marL="1828711" indent="0">
              <a:buNone/>
              <a:defRPr sz="1996"/>
            </a:lvl5pPr>
            <a:lvl6pPr marL="2285890" indent="0">
              <a:buNone/>
              <a:defRPr sz="1996"/>
            </a:lvl6pPr>
            <a:lvl7pPr marL="2743067" indent="0">
              <a:buNone/>
              <a:defRPr sz="1996"/>
            </a:lvl7pPr>
            <a:lvl8pPr marL="3200245" indent="0">
              <a:buNone/>
              <a:defRPr sz="1996"/>
            </a:lvl8pPr>
            <a:lvl9pPr marL="3657422"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178" indent="0">
              <a:buNone/>
              <a:defRPr sz="1179"/>
            </a:lvl2pPr>
            <a:lvl3pPr marL="914356" indent="0">
              <a:buNone/>
              <a:defRPr sz="998"/>
            </a:lvl3pPr>
            <a:lvl4pPr marL="1371534" indent="0">
              <a:buNone/>
              <a:defRPr sz="907"/>
            </a:lvl4pPr>
            <a:lvl5pPr marL="1828711" indent="0">
              <a:buNone/>
              <a:defRPr sz="907"/>
            </a:lvl5pPr>
            <a:lvl6pPr marL="2285890" indent="0">
              <a:buNone/>
              <a:defRPr sz="907"/>
            </a:lvl6pPr>
            <a:lvl7pPr marL="2743067" indent="0">
              <a:buNone/>
              <a:defRPr sz="907"/>
            </a:lvl7pPr>
            <a:lvl8pPr marL="3200245" indent="0">
              <a:buNone/>
              <a:defRPr sz="907"/>
            </a:lvl8pPr>
            <a:lvl9pPr marL="3657422"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22"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9. 1. 2025</a:t>
            </a:fld>
            <a:endParaRPr lang="es-ES" altLang="sk-SK"/>
          </a:p>
        </p:txBody>
      </p:sp>
    </p:spTree>
    <p:extLst>
      <p:ext uri="{BB962C8B-B14F-4D97-AF65-F5344CB8AC3E}">
        <p14:creationId xmlns:p14="http://schemas.microsoft.com/office/powerpoint/2010/main" val="250512846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1"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1"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22"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9. 1. 2025</a:t>
            </a:fld>
            <a:endParaRPr lang="es-ES" altLang="sk-SK"/>
          </a:p>
        </p:txBody>
      </p:sp>
    </p:spTree>
    <p:extLst>
      <p:ext uri="{BB962C8B-B14F-4D97-AF65-F5344CB8AC3E}">
        <p14:creationId xmlns:p14="http://schemas.microsoft.com/office/powerpoint/2010/main" val="246125576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6"/>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6"/>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22"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9. 1. 2025</a:t>
            </a:fld>
            <a:endParaRPr lang="es-ES" altLang="sk-SK"/>
          </a:p>
        </p:txBody>
      </p:sp>
    </p:spTree>
    <p:extLst>
      <p:ext uri="{BB962C8B-B14F-4D97-AF65-F5344CB8AC3E}">
        <p14:creationId xmlns:p14="http://schemas.microsoft.com/office/powerpoint/2010/main" val="1474329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6C5"/>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09.01.2025</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8201" y="365126"/>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8201" y="1825625"/>
            <a:ext cx="10515600" cy="435133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41716D49-2463-4AA2-952A-92B9460384EF}" type="datetimeFigureOut">
              <a:rPr lang="sk-SK" smtClean="0"/>
              <a:pPr/>
              <a:t>9. 1. 2025</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38601" y="6356351"/>
            <a:ext cx="4114799"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328047224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306" rtl="0" eaLnBrk="1" latinLnBrk="0" hangingPunct="1">
        <a:lnSpc>
          <a:spcPct val="90000"/>
        </a:lnSpc>
        <a:spcBef>
          <a:spcPct val="0"/>
        </a:spcBef>
        <a:buNone/>
        <a:defRPr sz="4399" kern="1200">
          <a:solidFill>
            <a:schemeClr val="tx1"/>
          </a:solidFill>
          <a:latin typeface="Arial" panose="020B0604020202020204" pitchFamily="34" charset="0"/>
          <a:ea typeface="+mj-ea"/>
          <a:cs typeface="+mj-cs"/>
        </a:defRPr>
      </a:lvl1pPr>
    </p:titleStyle>
    <p:bodyStyle>
      <a:lvl1pPr marL="228576" indent="-228576" algn="l" defTabSz="914306" rtl="0" eaLnBrk="1" latinLnBrk="0" hangingPunct="1">
        <a:lnSpc>
          <a:spcPct val="90000"/>
        </a:lnSpc>
        <a:spcBef>
          <a:spcPts val="999"/>
        </a:spcBef>
        <a:buFont typeface="Arial" panose="020B0604020202020204" pitchFamily="34" charset="0"/>
        <a:buChar char="•"/>
        <a:defRPr sz="2800" kern="1200">
          <a:solidFill>
            <a:schemeClr val="tx1"/>
          </a:solidFill>
          <a:latin typeface="Arial" panose="020B0604020202020204" pitchFamily="34" charset="0"/>
          <a:ea typeface="+mn-ea"/>
          <a:cs typeface="+mn-cs"/>
        </a:defRPr>
      </a:lvl1pPr>
      <a:lvl2pPr marL="685729" indent="-228576" algn="l" defTabSz="914306" rtl="0" eaLnBrk="1" latinLnBrk="0" hangingPunct="1">
        <a:lnSpc>
          <a:spcPct val="90000"/>
        </a:lnSpc>
        <a:spcBef>
          <a:spcPts val="501"/>
        </a:spcBef>
        <a:buFont typeface="Arial" panose="020B0604020202020204" pitchFamily="34" charset="0"/>
        <a:buChar char="•"/>
        <a:defRPr sz="2400" kern="1200">
          <a:solidFill>
            <a:schemeClr val="tx1"/>
          </a:solidFill>
          <a:latin typeface="Arial" panose="020B0604020202020204" pitchFamily="34" charset="0"/>
          <a:ea typeface="+mn-ea"/>
          <a:cs typeface="+mn-cs"/>
        </a:defRPr>
      </a:lvl2pPr>
      <a:lvl3pPr marL="1142881" indent="-228576" algn="l" defTabSz="914306" rtl="0" eaLnBrk="1" latinLnBrk="0" hangingPunct="1">
        <a:lnSpc>
          <a:spcPct val="90000"/>
        </a:lnSpc>
        <a:spcBef>
          <a:spcPts val="501"/>
        </a:spcBef>
        <a:buFont typeface="Arial" panose="020B0604020202020204" pitchFamily="34" charset="0"/>
        <a:buChar char="•"/>
        <a:defRPr sz="2000" kern="1200">
          <a:solidFill>
            <a:schemeClr val="tx1"/>
          </a:solidFill>
          <a:latin typeface="Arial" panose="020B0604020202020204" pitchFamily="34" charset="0"/>
          <a:ea typeface="+mn-ea"/>
          <a:cs typeface="+mn-cs"/>
        </a:defRPr>
      </a:lvl3pPr>
      <a:lvl4pPr marL="1600033"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Arial" panose="020B0604020202020204" pitchFamily="34" charset="0"/>
          <a:ea typeface="+mn-ea"/>
          <a:cs typeface="+mn-cs"/>
        </a:defRPr>
      </a:lvl4pPr>
      <a:lvl5pPr marL="2057186"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Arial" panose="020B0604020202020204" pitchFamily="34" charset="0"/>
          <a:ea typeface="+mn-ea"/>
          <a:cs typeface="+mn-cs"/>
        </a:defRPr>
      </a:lvl5pPr>
      <a:lvl6pPr marL="2514338"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mn-lt"/>
          <a:ea typeface="+mn-ea"/>
          <a:cs typeface="+mn-cs"/>
        </a:defRPr>
      </a:lvl6pPr>
      <a:lvl7pPr marL="2971491"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mn-lt"/>
          <a:ea typeface="+mn-ea"/>
          <a:cs typeface="+mn-cs"/>
        </a:defRPr>
      </a:lvl7pPr>
      <a:lvl8pPr marL="3428643"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mn-lt"/>
          <a:ea typeface="+mn-ea"/>
          <a:cs typeface="+mn-cs"/>
        </a:defRPr>
      </a:lvl8pPr>
      <a:lvl9pPr marL="3885796" indent="-228576" algn="l" defTabSz="914306" rtl="0" eaLnBrk="1" latinLnBrk="0" hangingPunct="1">
        <a:lnSpc>
          <a:spcPct val="90000"/>
        </a:lnSpc>
        <a:spcBef>
          <a:spcPts val="501"/>
        </a:spcBef>
        <a:buFont typeface="Arial" panose="020B0604020202020204" pitchFamily="34" charset="0"/>
        <a:buChar char="•"/>
        <a:defRPr sz="1799" kern="1200">
          <a:solidFill>
            <a:schemeClr val="tx1"/>
          </a:solidFill>
          <a:latin typeface="+mn-lt"/>
          <a:ea typeface="+mn-ea"/>
          <a:cs typeface="+mn-cs"/>
        </a:defRPr>
      </a:lvl9pPr>
    </p:bodyStyle>
    <p:otherStyle>
      <a:defPPr>
        <a:defRPr lang="sk-SK"/>
      </a:defPPr>
      <a:lvl1pPr marL="0" algn="l" defTabSz="914306" rtl="0" eaLnBrk="1" latinLnBrk="0" hangingPunct="1">
        <a:defRPr sz="1799" kern="1200">
          <a:solidFill>
            <a:schemeClr val="tx1"/>
          </a:solidFill>
          <a:latin typeface="+mn-lt"/>
          <a:ea typeface="+mn-ea"/>
          <a:cs typeface="+mn-cs"/>
        </a:defRPr>
      </a:lvl1pPr>
      <a:lvl2pPr marL="457153" algn="l" defTabSz="914306" rtl="0" eaLnBrk="1" latinLnBrk="0" hangingPunct="1">
        <a:defRPr sz="1799" kern="1200">
          <a:solidFill>
            <a:schemeClr val="tx1"/>
          </a:solidFill>
          <a:latin typeface="+mn-lt"/>
          <a:ea typeface="+mn-ea"/>
          <a:cs typeface="+mn-cs"/>
        </a:defRPr>
      </a:lvl2pPr>
      <a:lvl3pPr marL="914306" algn="l" defTabSz="914306" rtl="0" eaLnBrk="1" latinLnBrk="0" hangingPunct="1">
        <a:defRPr sz="1799" kern="1200">
          <a:solidFill>
            <a:schemeClr val="tx1"/>
          </a:solidFill>
          <a:latin typeface="+mn-lt"/>
          <a:ea typeface="+mn-ea"/>
          <a:cs typeface="+mn-cs"/>
        </a:defRPr>
      </a:lvl3pPr>
      <a:lvl4pPr marL="1371457" algn="l" defTabSz="914306" rtl="0" eaLnBrk="1" latinLnBrk="0" hangingPunct="1">
        <a:defRPr sz="1799" kern="1200">
          <a:solidFill>
            <a:schemeClr val="tx1"/>
          </a:solidFill>
          <a:latin typeface="+mn-lt"/>
          <a:ea typeface="+mn-ea"/>
          <a:cs typeface="+mn-cs"/>
        </a:defRPr>
      </a:lvl4pPr>
      <a:lvl5pPr marL="1828609" algn="l" defTabSz="914306" rtl="0" eaLnBrk="1" latinLnBrk="0" hangingPunct="1">
        <a:defRPr sz="1799" kern="1200">
          <a:solidFill>
            <a:schemeClr val="tx1"/>
          </a:solidFill>
          <a:latin typeface="+mn-lt"/>
          <a:ea typeface="+mn-ea"/>
          <a:cs typeface="+mn-cs"/>
        </a:defRPr>
      </a:lvl5pPr>
      <a:lvl6pPr marL="2285762" algn="l" defTabSz="914306" rtl="0" eaLnBrk="1" latinLnBrk="0" hangingPunct="1">
        <a:defRPr sz="1799" kern="1200">
          <a:solidFill>
            <a:schemeClr val="tx1"/>
          </a:solidFill>
          <a:latin typeface="+mn-lt"/>
          <a:ea typeface="+mn-ea"/>
          <a:cs typeface="+mn-cs"/>
        </a:defRPr>
      </a:lvl6pPr>
      <a:lvl7pPr marL="2742915" algn="l" defTabSz="914306" rtl="0" eaLnBrk="1" latinLnBrk="0" hangingPunct="1">
        <a:defRPr sz="1799" kern="1200">
          <a:solidFill>
            <a:schemeClr val="tx1"/>
          </a:solidFill>
          <a:latin typeface="+mn-lt"/>
          <a:ea typeface="+mn-ea"/>
          <a:cs typeface="+mn-cs"/>
        </a:defRPr>
      </a:lvl7pPr>
      <a:lvl8pPr marL="3200067" algn="l" defTabSz="914306" rtl="0" eaLnBrk="1" latinLnBrk="0" hangingPunct="1">
        <a:defRPr sz="1799" kern="1200">
          <a:solidFill>
            <a:schemeClr val="tx1"/>
          </a:solidFill>
          <a:latin typeface="+mn-lt"/>
          <a:ea typeface="+mn-ea"/>
          <a:cs typeface="+mn-cs"/>
        </a:defRPr>
      </a:lvl8pPr>
      <a:lvl9pPr marL="3657219" algn="l" defTabSz="914306" rtl="0" eaLnBrk="1" latinLnBrk="0" hangingPunct="1">
        <a:defRPr sz="1799"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5AF66897-4934-487E-864C-D2566DDFCD31}" type="datetime1">
              <a:rPr lang="sk-SK" smtClean="0"/>
              <a:pPr/>
              <a:t>9. 1. 2025</a:t>
            </a:fld>
            <a:endParaRPr lang="sk-SK"/>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321753568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Arial" panose="020B0604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2"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498"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9. 1. 2025</a:t>
            </a:fld>
            <a:endParaRPr lang="es-ES" altLang="sk-SK"/>
          </a:p>
        </p:txBody>
      </p:sp>
    </p:spTree>
    <p:extLst>
      <p:ext uri="{BB962C8B-B14F-4D97-AF65-F5344CB8AC3E}">
        <p14:creationId xmlns:p14="http://schemas.microsoft.com/office/powerpoint/2010/main" val="109217359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178" algn="ctr" rtl="0" fontAlgn="base">
        <a:spcBef>
          <a:spcPct val="0"/>
        </a:spcBef>
        <a:spcAft>
          <a:spcPct val="0"/>
        </a:spcAft>
        <a:defRPr sz="4445">
          <a:solidFill>
            <a:schemeClr val="tx2"/>
          </a:solidFill>
          <a:latin typeface="Arial" charset="0"/>
          <a:cs typeface="Arial" charset="0"/>
        </a:defRPr>
      </a:lvl6pPr>
      <a:lvl7pPr marL="914356" algn="ctr" rtl="0" fontAlgn="base">
        <a:spcBef>
          <a:spcPct val="0"/>
        </a:spcBef>
        <a:spcAft>
          <a:spcPct val="0"/>
        </a:spcAft>
        <a:defRPr sz="4445">
          <a:solidFill>
            <a:schemeClr val="tx2"/>
          </a:solidFill>
          <a:latin typeface="Arial" charset="0"/>
          <a:cs typeface="Arial" charset="0"/>
        </a:defRPr>
      </a:lvl7pPr>
      <a:lvl8pPr marL="1371534" algn="ctr" rtl="0" fontAlgn="base">
        <a:spcBef>
          <a:spcPct val="0"/>
        </a:spcBef>
        <a:spcAft>
          <a:spcPct val="0"/>
        </a:spcAft>
        <a:defRPr sz="4445">
          <a:solidFill>
            <a:schemeClr val="tx2"/>
          </a:solidFill>
          <a:latin typeface="Arial" charset="0"/>
          <a:cs typeface="Arial" charset="0"/>
        </a:defRPr>
      </a:lvl8pPr>
      <a:lvl9pPr marL="1828711" algn="ctr" rtl="0" fontAlgn="base">
        <a:spcBef>
          <a:spcPct val="0"/>
        </a:spcBef>
        <a:spcAft>
          <a:spcPct val="0"/>
        </a:spcAft>
        <a:defRPr sz="4445">
          <a:solidFill>
            <a:schemeClr val="tx2"/>
          </a:solidFill>
          <a:latin typeface="Arial" charset="0"/>
          <a:cs typeface="Arial" charset="0"/>
        </a:defRPr>
      </a:lvl9pPr>
    </p:titleStyle>
    <p:bodyStyle>
      <a:lvl1pPr marL="342743" indent="-342743" algn="l" rtl="0" eaLnBrk="0" fontAlgn="base" hangingPunct="0">
        <a:spcBef>
          <a:spcPct val="20000"/>
        </a:spcBef>
        <a:spcAft>
          <a:spcPct val="0"/>
        </a:spcAft>
        <a:buChar char="•"/>
        <a:defRPr sz="3175">
          <a:solidFill>
            <a:schemeClr val="tx1"/>
          </a:solidFill>
          <a:latin typeface="+mn-lt"/>
          <a:ea typeface="+mn-ea"/>
          <a:cs typeface="+mn-cs"/>
        </a:defRPr>
      </a:lvl1pPr>
      <a:lvl2pPr marL="741652" indent="-285139" algn="l" rtl="0" eaLnBrk="0" fontAlgn="base" hangingPunct="0">
        <a:spcBef>
          <a:spcPct val="20000"/>
        </a:spcBef>
        <a:spcAft>
          <a:spcPct val="0"/>
        </a:spcAft>
        <a:buChar char="–"/>
        <a:defRPr sz="2812">
          <a:solidFill>
            <a:schemeClr val="tx1"/>
          </a:solidFill>
          <a:latin typeface="+mn-lt"/>
          <a:cs typeface="+mn-cs"/>
        </a:defRPr>
      </a:lvl2pPr>
      <a:lvl3pPr marL="1142001" indent="-227536" algn="l" rtl="0" eaLnBrk="0" fontAlgn="base" hangingPunct="0">
        <a:spcBef>
          <a:spcPct val="20000"/>
        </a:spcBef>
        <a:spcAft>
          <a:spcPct val="0"/>
        </a:spcAft>
        <a:buChar char="•"/>
        <a:defRPr sz="2358">
          <a:solidFill>
            <a:schemeClr val="tx1"/>
          </a:solidFill>
          <a:latin typeface="+mn-lt"/>
          <a:cs typeface="+mn-cs"/>
        </a:defRPr>
      </a:lvl3pPr>
      <a:lvl4pPr marL="1599953" indent="-227536" algn="l" rtl="0" eaLnBrk="0" fontAlgn="base" hangingPunct="0">
        <a:spcBef>
          <a:spcPct val="20000"/>
        </a:spcBef>
        <a:spcAft>
          <a:spcPct val="0"/>
        </a:spcAft>
        <a:buChar char="–"/>
        <a:defRPr sz="1996">
          <a:solidFill>
            <a:schemeClr val="tx1"/>
          </a:solidFill>
          <a:latin typeface="+mn-lt"/>
          <a:cs typeface="+mn-cs"/>
        </a:defRPr>
      </a:lvl4pPr>
      <a:lvl5pPr marL="2056465" indent="-227536" algn="l" rtl="0" eaLnBrk="0" fontAlgn="base" hangingPunct="0">
        <a:spcBef>
          <a:spcPct val="20000"/>
        </a:spcBef>
        <a:spcAft>
          <a:spcPct val="0"/>
        </a:spcAft>
        <a:buChar char="»"/>
        <a:defRPr sz="1996">
          <a:solidFill>
            <a:schemeClr val="tx1"/>
          </a:solidFill>
          <a:latin typeface="+mn-lt"/>
          <a:cs typeface="+mn-cs"/>
        </a:defRPr>
      </a:lvl5pPr>
      <a:lvl6pPr marL="2514478" indent="-228590" algn="l" rtl="0" fontAlgn="base">
        <a:spcBef>
          <a:spcPct val="20000"/>
        </a:spcBef>
        <a:spcAft>
          <a:spcPct val="0"/>
        </a:spcAft>
        <a:buChar char="»"/>
        <a:defRPr sz="1996">
          <a:solidFill>
            <a:schemeClr val="tx1"/>
          </a:solidFill>
          <a:latin typeface="+mn-lt"/>
          <a:cs typeface="+mn-cs"/>
        </a:defRPr>
      </a:lvl6pPr>
      <a:lvl7pPr marL="2971656" indent="-228590" algn="l" rtl="0" fontAlgn="base">
        <a:spcBef>
          <a:spcPct val="20000"/>
        </a:spcBef>
        <a:spcAft>
          <a:spcPct val="0"/>
        </a:spcAft>
        <a:buChar char="»"/>
        <a:defRPr sz="1996">
          <a:solidFill>
            <a:schemeClr val="tx1"/>
          </a:solidFill>
          <a:latin typeface="+mn-lt"/>
          <a:cs typeface="+mn-cs"/>
        </a:defRPr>
      </a:lvl7pPr>
      <a:lvl8pPr marL="3428834" indent="-228590" algn="l" rtl="0" fontAlgn="base">
        <a:spcBef>
          <a:spcPct val="20000"/>
        </a:spcBef>
        <a:spcAft>
          <a:spcPct val="0"/>
        </a:spcAft>
        <a:buChar char="»"/>
        <a:defRPr sz="1996">
          <a:solidFill>
            <a:schemeClr val="tx1"/>
          </a:solidFill>
          <a:latin typeface="+mn-lt"/>
          <a:cs typeface="+mn-cs"/>
        </a:defRPr>
      </a:lvl8pPr>
      <a:lvl9pPr marL="3886012" indent="-22859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356" rtl="0" eaLnBrk="1" latinLnBrk="0" hangingPunct="1">
        <a:defRPr sz="1814" kern="1200">
          <a:solidFill>
            <a:schemeClr val="tx1"/>
          </a:solidFill>
          <a:latin typeface="+mn-lt"/>
          <a:ea typeface="+mn-ea"/>
          <a:cs typeface="+mn-cs"/>
        </a:defRPr>
      </a:lvl1pPr>
      <a:lvl2pPr marL="457178" algn="l" defTabSz="914356" rtl="0" eaLnBrk="1" latinLnBrk="0" hangingPunct="1">
        <a:defRPr sz="1814" kern="1200">
          <a:solidFill>
            <a:schemeClr val="tx1"/>
          </a:solidFill>
          <a:latin typeface="+mn-lt"/>
          <a:ea typeface="+mn-ea"/>
          <a:cs typeface="+mn-cs"/>
        </a:defRPr>
      </a:lvl2pPr>
      <a:lvl3pPr marL="914356" algn="l" defTabSz="914356" rtl="0" eaLnBrk="1" latinLnBrk="0" hangingPunct="1">
        <a:defRPr sz="1814" kern="1200">
          <a:solidFill>
            <a:schemeClr val="tx1"/>
          </a:solidFill>
          <a:latin typeface="+mn-lt"/>
          <a:ea typeface="+mn-ea"/>
          <a:cs typeface="+mn-cs"/>
        </a:defRPr>
      </a:lvl3pPr>
      <a:lvl4pPr marL="1371534" algn="l" defTabSz="914356" rtl="0" eaLnBrk="1" latinLnBrk="0" hangingPunct="1">
        <a:defRPr sz="1814" kern="1200">
          <a:solidFill>
            <a:schemeClr val="tx1"/>
          </a:solidFill>
          <a:latin typeface="+mn-lt"/>
          <a:ea typeface="+mn-ea"/>
          <a:cs typeface="+mn-cs"/>
        </a:defRPr>
      </a:lvl4pPr>
      <a:lvl5pPr marL="1828711" algn="l" defTabSz="914356" rtl="0" eaLnBrk="1" latinLnBrk="0" hangingPunct="1">
        <a:defRPr sz="1814" kern="1200">
          <a:solidFill>
            <a:schemeClr val="tx1"/>
          </a:solidFill>
          <a:latin typeface="+mn-lt"/>
          <a:ea typeface="+mn-ea"/>
          <a:cs typeface="+mn-cs"/>
        </a:defRPr>
      </a:lvl5pPr>
      <a:lvl6pPr marL="2285890" algn="l" defTabSz="914356" rtl="0" eaLnBrk="1" latinLnBrk="0" hangingPunct="1">
        <a:defRPr sz="1814" kern="1200">
          <a:solidFill>
            <a:schemeClr val="tx1"/>
          </a:solidFill>
          <a:latin typeface="+mn-lt"/>
          <a:ea typeface="+mn-ea"/>
          <a:cs typeface="+mn-cs"/>
        </a:defRPr>
      </a:lvl6pPr>
      <a:lvl7pPr marL="2743067" algn="l" defTabSz="914356" rtl="0" eaLnBrk="1" latinLnBrk="0" hangingPunct="1">
        <a:defRPr sz="1814" kern="1200">
          <a:solidFill>
            <a:schemeClr val="tx1"/>
          </a:solidFill>
          <a:latin typeface="+mn-lt"/>
          <a:ea typeface="+mn-ea"/>
          <a:cs typeface="+mn-cs"/>
        </a:defRPr>
      </a:lvl7pPr>
      <a:lvl8pPr marL="3200245" algn="l" defTabSz="914356" rtl="0" eaLnBrk="1" latinLnBrk="0" hangingPunct="1">
        <a:defRPr sz="1814" kern="1200">
          <a:solidFill>
            <a:schemeClr val="tx1"/>
          </a:solidFill>
          <a:latin typeface="+mn-lt"/>
          <a:ea typeface="+mn-ea"/>
          <a:cs typeface="+mn-cs"/>
        </a:defRPr>
      </a:lvl8pPr>
      <a:lvl9pPr marL="3657422" algn="l" defTabSz="914356"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png"/><Relationship Id="rId7" Type="http://schemas.openxmlformats.org/officeDocument/2006/relationships/image" Target="../media/image7.jpg"/><Relationship Id="rId12"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6.jp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5.jpg"/><Relationship Id="rId4" Type="http://schemas.openxmlformats.org/officeDocument/2006/relationships/image" Target="../media/image14.jp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5.jpg"/></Relationships>
</file>

<file path=ppt/slides/_rels/slide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6.jpg"/></Relationships>
</file>

<file path=ppt/slides/_rels/slide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7.jpg"/></Relationships>
</file>

<file path=ppt/slides/_rels/slide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8.jpg"/></Relationships>
</file>

<file path=ppt/slides/_rels/slide1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29.jpg"/></Relationships>
</file>

<file path=ppt/slides/_rels/slide1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30.jpg"/></Relationships>
</file>

<file path=ppt/slides/_rels/slide12.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image" Target="../media/image30.jpg"/><Relationship Id="rId7" Type="http://schemas.openxmlformats.org/officeDocument/2006/relationships/image" Target="../media/image33.jpg"/><Relationship Id="rId2" Type="http://schemas.openxmlformats.org/officeDocument/2006/relationships/image" Target="../media/image22.jpg"/><Relationship Id="rId1" Type="http://schemas.openxmlformats.org/officeDocument/2006/relationships/slideLayout" Target="../slideLayouts/slideLayout12.xml"/><Relationship Id="rId6" Type="http://schemas.openxmlformats.org/officeDocument/2006/relationships/image" Target="../media/image32.png"/><Relationship Id="rId5" Type="http://schemas.openxmlformats.org/officeDocument/2006/relationships/image" Target="../media/image31.jp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35.jpg"/></Relationships>
</file>

<file path=ppt/slides/_rels/slide14.xml.rels><?xml version="1.0" encoding="UTF-8" standalone="yes"?>
<Relationships xmlns="http://schemas.openxmlformats.org/package/2006/relationships"><Relationship Id="rId8" Type="http://schemas.openxmlformats.org/officeDocument/2006/relationships/image" Target="../media/image38.jpg"/><Relationship Id="rId3" Type="http://schemas.openxmlformats.org/officeDocument/2006/relationships/image" Target="../media/image35.jpg"/><Relationship Id="rId7" Type="http://schemas.openxmlformats.org/officeDocument/2006/relationships/image" Target="../media/image37.jpg"/><Relationship Id="rId2" Type="http://schemas.openxmlformats.org/officeDocument/2006/relationships/image" Target="../media/image22.jpg"/><Relationship Id="rId1" Type="http://schemas.openxmlformats.org/officeDocument/2006/relationships/slideLayout" Target="../slideLayouts/slideLayout12.xml"/><Relationship Id="rId6" Type="http://schemas.openxmlformats.org/officeDocument/2006/relationships/image" Target="../media/image32.png"/><Relationship Id="rId5" Type="http://schemas.openxmlformats.org/officeDocument/2006/relationships/image" Target="../media/image36.jp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8" Type="http://schemas.openxmlformats.org/officeDocument/2006/relationships/image" Target="../media/image41.jpg"/><Relationship Id="rId3" Type="http://schemas.openxmlformats.org/officeDocument/2006/relationships/image" Target="../media/image38.jpg"/><Relationship Id="rId7" Type="http://schemas.openxmlformats.org/officeDocument/2006/relationships/image" Target="../media/image40.jpg"/><Relationship Id="rId2" Type="http://schemas.openxmlformats.org/officeDocument/2006/relationships/image" Target="../media/image22.jpg"/><Relationship Id="rId1" Type="http://schemas.openxmlformats.org/officeDocument/2006/relationships/slideLayout" Target="../slideLayouts/slideLayout12.xml"/><Relationship Id="rId6" Type="http://schemas.openxmlformats.org/officeDocument/2006/relationships/image" Target="../media/image32.png"/><Relationship Id="rId5" Type="http://schemas.openxmlformats.org/officeDocument/2006/relationships/image" Target="../media/image39.jp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2.jpg"/></Relationships>
</file>

<file path=ppt/slides/_rels/slide17.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3.jpg"/></Relationships>
</file>

<file path=ppt/slides/_rels/slide18.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4.jpg"/></Relationships>
</file>

<file path=ppt/slides/_rels/slide19.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5.jpg"/></Relationships>
</file>

<file path=ppt/slides/_rels/slide20.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6.jpg"/></Relationships>
</file>

<file path=ppt/slides/_rels/slide21.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7.jpg"/></Relationships>
</file>

<file path=ppt/slides/_rels/slide22.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8.jpg"/></Relationships>
</file>

<file path=ppt/slides/_rels/slide23.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49.jpg"/></Relationships>
</file>

<file path=ppt/slides/_rels/slide24.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0.jpg"/></Relationships>
</file>

<file path=ppt/slides/_rels/slide25.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1.jpg"/></Relationships>
</file>

<file path=ppt/slides/_rels/slide26.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2.jpg"/></Relationships>
</file>

<file path=ppt/slides/_rels/slide27.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3.jpg"/></Relationships>
</file>

<file path=ppt/slides/_rels/slide28.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4.jpg"/></Relationships>
</file>

<file path=ppt/slides/_rels/slide29.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5.jpg"/></Relationships>
</file>

<file path=ppt/slides/_rels/slide30.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6.jpg"/></Relationships>
</file>

<file path=ppt/slides/_rels/slide31.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7.jpg"/></Relationships>
</file>

<file path=ppt/slides/_rels/slide32.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58.jpg"/></Relationships>
</file>

<file path=ppt/slides/_rels/slide33.xml.rels><?xml version="1.0" encoding="UTF-8" standalone="yes"?>
<Relationships xmlns="http://schemas.openxmlformats.org/package/2006/relationships"><Relationship Id="rId8" Type="http://schemas.openxmlformats.org/officeDocument/2006/relationships/image" Target="../media/image61.jpg"/><Relationship Id="rId3" Type="http://schemas.openxmlformats.org/officeDocument/2006/relationships/image" Target="../media/image58.jpg"/><Relationship Id="rId7" Type="http://schemas.openxmlformats.org/officeDocument/2006/relationships/image" Target="../media/image60.jpg"/><Relationship Id="rId2" Type="http://schemas.openxmlformats.org/officeDocument/2006/relationships/image" Target="../media/image22.jpg"/><Relationship Id="rId1" Type="http://schemas.openxmlformats.org/officeDocument/2006/relationships/slideLayout" Target="../slideLayouts/slideLayout12.xml"/><Relationship Id="rId6" Type="http://schemas.openxmlformats.org/officeDocument/2006/relationships/image" Target="../media/image32.png"/><Relationship Id="rId5" Type="http://schemas.openxmlformats.org/officeDocument/2006/relationships/image" Target="../media/image59.jpg"/><Relationship Id="rId10" Type="http://schemas.openxmlformats.org/officeDocument/2006/relationships/image" Target="../media/image63.jpg"/><Relationship Id="rId4" Type="http://schemas.openxmlformats.org/officeDocument/2006/relationships/image" Target="../media/image24.png"/><Relationship Id="rId9" Type="http://schemas.openxmlformats.org/officeDocument/2006/relationships/image" Target="../media/image62.jpg"/></Relationships>
</file>

<file path=ppt/slides/_rels/slide34.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64.jpg"/></Relationships>
</file>

<file path=ppt/slides/_rels/slide35.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65.jpg"/></Relationships>
</file>

<file path=ppt/slides/_rels/slide36.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66.jpg"/></Relationships>
</file>

<file path=ppt/slides/_rels/slide37.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67.jpg"/></Relationships>
</file>

<file path=ppt/slides/_rels/slide38.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68.jpg"/></Relationships>
</file>

<file path=ppt/slides/_rels/slide39.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image" Target="../media/image22.jpg"/><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image" Target="../media/image69.jpg"/></Relationships>
</file>

<file path=ppt/slides/_rels/slide4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72.jpg"/><Relationship Id="rId7" Type="http://schemas.openxmlformats.org/officeDocument/2006/relationships/image" Target="../media/image76.png"/><Relationship Id="rId2" Type="http://schemas.openxmlformats.org/officeDocument/2006/relationships/image" Target="../media/image71.png"/><Relationship Id="rId1" Type="http://schemas.openxmlformats.org/officeDocument/2006/relationships/slideLayout" Target="../slideLayouts/slideLayout24.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 Id="rId9" Type="http://schemas.openxmlformats.org/officeDocument/2006/relationships/image" Target="../media/image78.png"/></Relationships>
</file>

<file path=ppt/slides/_rels/slide42.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hyperlink" Target="https://vk.com/mispps" TargetMode="External"/><Relationship Id="rId3" Type="http://schemas.openxmlformats.org/officeDocument/2006/relationships/image" Target="../media/image79.png"/><Relationship Id="rId7" Type="http://schemas.openxmlformats.org/officeDocument/2006/relationships/hyperlink" Target="https://www.facebook.com/mispps" TargetMode="External"/><Relationship Id="rId12" Type="http://schemas.openxmlformats.org/officeDocument/2006/relationships/image" Target="../media/image84.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81.png"/><Relationship Id="rId11" Type="http://schemas.openxmlformats.org/officeDocument/2006/relationships/hyperlink" Target="https://plus.google.com/+Mispps/" TargetMode="External"/><Relationship Id="rId5" Type="http://schemas.openxmlformats.org/officeDocument/2006/relationships/image" Target="../media/image80.png"/><Relationship Id="rId10" Type="http://schemas.openxmlformats.org/officeDocument/2006/relationships/image" Target="../media/image8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iesto">
            <a:extLst>
              <a:ext uri="{FF2B5EF4-FFF2-40B4-BE49-F238E27FC236}">
                <a16:creationId xmlns:a16="http://schemas.microsoft.com/office/drawing/2014/main" id="{5F786DC1-A4B1-21E1-C303-04914163F18E}"/>
              </a:ext>
            </a:extLst>
          </p:cNvPr>
          <p:cNvSpPr txBox="1"/>
          <p:nvPr/>
        </p:nvSpPr>
        <p:spPr>
          <a:xfrm>
            <a:off x="2019430" y="1093154"/>
            <a:ext cx="8153140" cy="1569660"/>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310969">
              <a:defRPr/>
            </a:pPr>
            <a:r>
              <a:rPr lang="sk-SK" sz="96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MarquesaS</a:t>
            </a:r>
          </a:p>
        </p:txBody>
      </p:sp>
      <p:sp>
        <p:nvSpPr>
          <p:cNvPr id="4" name="Krajina">
            <a:extLst>
              <a:ext uri="{FF2B5EF4-FFF2-40B4-BE49-F238E27FC236}">
                <a16:creationId xmlns:a16="http://schemas.microsoft.com/office/drawing/2014/main" id="{6047D167-146E-173E-9DC3-F44EC217513F}"/>
              </a:ext>
            </a:extLst>
          </p:cNvPr>
          <p:cNvSpPr txBox="1"/>
          <p:nvPr/>
        </p:nvSpPr>
        <p:spPr>
          <a:xfrm>
            <a:off x="1241978" y="5004976"/>
            <a:ext cx="9653795" cy="1107996"/>
          </a:xfrm>
          <a:prstGeom prst="rect">
            <a:avLst/>
          </a:prstGeom>
          <a:noFill/>
        </p:spPr>
        <p:txBody>
          <a:bodyPr wrap="square" rtlCol="0">
            <a:spAutoFit/>
          </a:bodyPr>
          <a:lstStyle/>
          <a:p>
            <a:pPr algn="ctr" defTabSz="917805">
              <a:defRPr/>
            </a:pPr>
            <a:r>
              <a:rPr lang="sk-SK" sz="66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French PolynesiA</a:t>
            </a:r>
          </a:p>
        </p:txBody>
      </p:sp>
      <p:grpSp>
        <p:nvGrpSpPr>
          <p:cNvPr id="18" name="Znak">
            <a:extLst>
              <a:ext uri="{FF2B5EF4-FFF2-40B4-BE49-F238E27FC236}">
                <a16:creationId xmlns:a16="http://schemas.microsoft.com/office/drawing/2014/main" id="{7C2FC11A-3EFD-8735-41E7-18ACA78690ED}"/>
              </a:ext>
            </a:extLst>
          </p:cNvPr>
          <p:cNvGrpSpPr/>
          <p:nvPr/>
        </p:nvGrpSpPr>
        <p:grpSpPr>
          <a:xfrm>
            <a:off x="936000" y="3161087"/>
            <a:ext cx="2192447" cy="1465936"/>
            <a:chOff x="1086013" y="2920514"/>
            <a:chExt cx="2189526" cy="1463985"/>
          </a:xfrm>
        </p:grpSpPr>
        <p:sp>
          <p:nvSpPr>
            <p:cNvPr id="20" name="Ovál ZN">
              <a:extLst>
                <a:ext uri="{FF2B5EF4-FFF2-40B4-BE49-F238E27FC236}">
                  <a16:creationId xmlns:a16="http://schemas.microsoft.com/office/drawing/2014/main" id="{13FFD52C-B960-F20D-210F-2ED9735740D5}"/>
                </a:ext>
              </a:extLst>
            </p:cNvPr>
            <p:cNvSpPr/>
            <p:nvPr/>
          </p:nvSpPr>
          <p:spPr>
            <a:xfrm>
              <a:off x="1086013" y="2920514"/>
              <a:ext cx="2189526" cy="1463985"/>
            </a:xfrm>
            <a:prstGeom prst="ellipse">
              <a:avLst/>
            </a:prstGeom>
            <a:solidFill>
              <a:srgbClr val="FFF6C5"/>
            </a:solidFill>
            <a:ln w="19050">
              <a:solidFill>
                <a:srgbClr val="AF4E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defRPr/>
              </a:pPr>
              <a:endParaRPr lang="sk-SK" sz="997">
                <a:solidFill>
                  <a:prstClr val="white"/>
                </a:solidFill>
                <a:latin typeface="Bravo Engraved" pitchFamily="34" charset="0"/>
                <a:cs typeface="Arial" pitchFamily="34" charset="0"/>
              </a:endParaRPr>
            </a:p>
          </p:txBody>
        </p:sp>
        <p:pic>
          <p:nvPicPr>
            <p:cNvPr id="25" name="Znak">
              <a:extLst>
                <a:ext uri="{FF2B5EF4-FFF2-40B4-BE49-F238E27FC236}">
                  <a16:creationId xmlns:a16="http://schemas.microsoft.com/office/drawing/2014/main" id="{DFC70D7A-9913-6E2E-C53F-592949D822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542877" y="2977684"/>
              <a:ext cx="1281305" cy="1349643"/>
            </a:xfrm>
            <a:prstGeom prst="rect">
              <a:avLst/>
            </a:prstGeom>
          </p:spPr>
        </p:pic>
      </p:grpSp>
      <p:grpSp>
        <p:nvGrpSpPr>
          <p:cNvPr id="26" name="Vlajka">
            <a:extLst>
              <a:ext uri="{FF2B5EF4-FFF2-40B4-BE49-F238E27FC236}">
                <a16:creationId xmlns:a16="http://schemas.microsoft.com/office/drawing/2014/main" id="{2006482F-90F6-F15A-7A6E-46501A6BF3CF}"/>
              </a:ext>
            </a:extLst>
          </p:cNvPr>
          <p:cNvGrpSpPr/>
          <p:nvPr/>
        </p:nvGrpSpPr>
        <p:grpSpPr>
          <a:xfrm>
            <a:off x="9009305" y="3161087"/>
            <a:ext cx="2192447" cy="1465935"/>
            <a:chOff x="8916455" y="2806080"/>
            <a:chExt cx="2189526" cy="1463985"/>
          </a:xfrm>
        </p:grpSpPr>
        <p:sp>
          <p:nvSpPr>
            <p:cNvPr id="28" name="Ovál VL">
              <a:extLst>
                <a:ext uri="{FF2B5EF4-FFF2-40B4-BE49-F238E27FC236}">
                  <a16:creationId xmlns:a16="http://schemas.microsoft.com/office/drawing/2014/main" id="{7462EA31-1E3D-A6F6-B45F-BA4FD082289E}"/>
                </a:ext>
              </a:extLst>
            </p:cNvPr>
            <p:cNvSpPr/>
            <p:nvPr/>
          </p:nvSpPr>
          <p:spPr>
            <a:xfrm>
              <a:off x="8916455" y="2806080"/>
              <a:ext cx="2189526" cy="1463985"/>
            </a:xfrm>
            <a:prstGeom prst="ellipse">
              <a:avLst/>
            </a:prstGeom>
            <a:solidFill>
              <a:srgbClr val="FFF6C5"/>
            </a:solidFill>
            <a:ln w="19050">
              <a:solidFill>
                <a:srgbClr val="AF4E0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defRPr/>
              </a:pPr>
              <a:endParaRPr lang="sk-SK" sz="997">
                <a:solidFill>
                  <a:prstClr val="white"/>
                </a:solidFill>
                <a:latin typeface="Bravo Engraved" pitchFamily="34" charset="0"/>
                <a:cs typeface="Arial" pitchFamily="34" charset="0"/>
              </a:endParaRPr>
            </a:p>
          </p:txBody>
        </p:sp>
        <p:pic>
          <p:nvPicPr>
            <p:cNvPr id="29" name="Vlajka">
              <a:extLst>
                <a:ext uri="{FF2B5EF4-FFF2-40B4-BE49-F238E27FC236}">
                  <a16:creationId xmlns:a16="http://schemas.microsoft.com/office/drawing/2014/main" id="{F95B49BD-253A-906E-5D36-03677DEB9D3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34253" y="2971944"/>
              <a:ext cx="1487835" cy="1155154"/>
            </a:xfrm>
            <a:prstGeom prst="rect">
              <a:avLst/>
            </a:prstGeom>
          </p:spPr>
        </p:pic>
      </p:grpSp>
      <p:sp>
        <p:nvSpPr>
          <p:cNvPr id="30" name="Hviezda">
            <a:extLst>
              <a:ext uri="{FF2B5EF4-FFF2-40B4-BE49-F238E27FC236}">
                <a16:creationId xmlns:a16="http://schemas.microsoft.com/office/drawing/2014/main" id="{CB48BF4A-2BF2-1696-818A-4FCF765C6D2E}"/>
              </a:ext>
            </a:extLst>
          </p:cNvPr>
          <p:cNvSpPr/>
          <p:nvPr/>
        </p:nvSpPr>
        <p:spPr>
          <a:xfrm>
            <a:off x="5777156" y="2995403"/>
            <a:ext cx="583440" cy="489193"/>
          </a:xfrm>
          <a:prstGeom prst="star4">
            <a:avLst>
              <a:gd name="adj" fmla="val 14351"/>
            </a:avLst>
          </a:prstGeom>
          <a:solidFill>
            <a:srgbClr val="D5A03B"/>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7805">
              <a:defRPr/>
            </a:pPr>
            <a:endParaRPr lang="sk-SK" sz="997">
              <a:solidFill>
                <a:prstClr val="white"/>
              </a:solidFill>
              <a:latin typeface="Bravo Engraved" pitchFamily="34" charset="0"/>
              <a:cs typeface="Arial" pitchFamily="34" charset="0"/>
            </a:endParaRPr>
          </a:p>
        </p:txBody>
      </p:sp>
      <p:pic>
        <p:nvPicPr>
          <p:cNvPr id="13" name="Žalúzia">
            <a:extLst>
              <a:ext uri="{FF2B5EF4-FFF2-40B4-BE49-F238E27FC236}">
                <a16:creationId xmlns:a16="http://schemas.microsoft.com/office/drawing/2014/main" id="{3F1F1DEF-EB4C-CBC0-144E-BE80794BA6C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 y="54"/>
            <a:ext cx="12191999" cy="6857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Uvítanie ANG">
            <a:extLst>
              <a:ext uri="{FF2B5EF4-FFF2-40B4-BE49-F238E27FC236}">
                <a16:creationId xmlns:a16="http://schemas.microsoft.com/office/drawing/2014/main" id="{1253509C-DE56-60AF-2626-37EC3008DE00}"/>
              </a:ext>
            </a:extLst>
          </p:cNvPr>
          <p:cNvSpPr/>
          <p:nvPr/>
        </p:nvSpPr>
        <p:spPr>
          <a:xfrm>
            <a:off x="3777291" y="258801"/>
            <a:ext cx="4365298" cy="1167243"/>
          </a:xfrm>
          <a:prstGeom prst="rect">
            <a:avLst/>
          </a:prstGeom>
          <a:noFill/>
          <a:effectLst>
            <a:glow rad="127000">
              <a:srgbClr val="B98D6A"/>
            </a:glow>
          </a:effectLst>
        </p:spPr>
        <p:txBody>
          <a:bodyPr wrap="none">
            <a:spAutoFit/>
            <a:sp3d prstMaterial="plastic">
              <a:bevelT w="57150" h="38100" prst="hardEdge"/>
            </a:sp3d>
          </a:bodyPr>
          <a:lstStyle/>
          <a:p>
            <a:pPr algn="ctr" defTabSz="307614" eaLnBrk="0" fontAlgn="base" hangingPunct="0">
              <a:spcBef>
                <a:spcPct val="0"/>
              </a:spcBef>
              <a:spcAft>
                <a:spcPct val="0"/>
              </a:spcAft>
              <a:defRPr/>
            </a:pPr>
            <a:r>
              <a:rPr lang="sk-SK" sz="6985">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WelcomE</a:t>
            </a:r>
          </a:p>
        </p:txBody>
      </p:sp>
      <p:pic>
        <p:nvPicPr>
          <p:cNvPr id="27" name="Turista Ax">
            <a:extLst>
              <a:ext uri="{FF2B5EF4-FFF2-40B4-BE49-F238E27FC236}">
                <a16:creationId xmlns:a16="http://schemas.microsoft.com/office/drawing/2014/main" id="{3411F33F-43AA-B632-248A-AAA6F0955E3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 y="4571860"/>
            <a:ext cx="12192001" cy="2286000"/>
          </a:xfrm>
          <a:prstGeom prst="rect">
            <a:avLst/>
          </a:prstGeom>
        </p:spPr>
      </p:pic>
      <p:sp>
        <p:nvSpPr>
          <p:cNvPr id="17" name="Uvítanie ŠPA">
            <a:extLst>
              <a:ext uri="{FF2B5EF4-FFF2-40B4-BE49-F238E27FC236}">
                <a16:creationId xmlns:a16="http://schemas.microsoft.com/office/drawing/2014/main" id="{57978D54-7892-A90D-2846-99A3B6431DF9}"/>
              </a:ext>
            </a:extLst>
          </p:cNvPr>
          <p:cNvSpPr/>
          <p:nvPr/>
        </p:nvSpPr>
        <p:spPr>
          <a:xfrm>
            <a:off x="3498949" y="240192"/>
            <a:ext cx="5194050" cy="1167243"/>
          </a:xfrm>
          <a:prstGeom prst="rect">
            <a:avLst/>
          </a:prstGeom>
          <a:noFill/>
          <a:effectLst>
            <a:glow rad="127000">
              <a:srgbClr val="B98D6A"/>
            </a:glow>
          </a:effectLst>
        </p:spPr>
        <p:txBody>
          <a:bodyPr wrap="none">
            <a:spAutoFit/>
            <a:sp3d prstMaterial="plastic">
              <a:bevelT w="57150" h="38100" prst="hardEdge"/>
            </a:sp3d>
          </a:bodyPr>
          <a:lstStyle/>
          <a:p>
            <a:pPr algn="ctr" defTabSz="307614" eaLnBrk="0" fontAlgn="base" hangingPunct="0">
              <a:spcBef>
                <a:spcPct val="0"/>
              </a:spcBef>
              <a:spcAft>
                <a:spcPct val="0"/>
              </a:spcAft>
              <a:defRPr/>
            </a:pPr>
            <a:r>
              <a:rPr lang="sk-SK" sz="6985">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BienvenidO</a:t>
            </a:r>
          </a:p>
        </p:txBody>
      </p:sp>
      <p:pic>
        <p:nvPicPr>
          <p:cNvPr id="33" name="Turista Šx">
            <a:extLst>
              <a:ext uri="{FF2B5EF4-FFF2-40B4-BE49-F238E27FC236}">
                <a16:creationId xmlns:a16="http://schemas.microsoft.com/office/drawing/2014/main" id="{99F68F1A-AD3C-DCBD-D0F4-3B8774E593B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 y="4571860"/>
            <a:ext cx="12192001" cy="2286000"/>
          </a:xfrm>
          <a:prstGeom prst="rect">
            <a:avLst/>
          </a:prstGeom>
        </p:spPr>
      </p:pic>
      <p:sp>
        <p:nvSpPr>
          <p:cNvPr id="19" name="Uvítanie SLO">
            <a:extLst>
              <a:ext uri="{FF2B5EF4-FFF2-40B4-BE49-F238E27FC236}">
                <a16:creationId xmlns:a16="http://schemas.microsoft.com/office/drawing/2014/main" id="{8085C25C-56EE-BD7C-6637-2F2C22F46B15}"/>
              </a:ext>
            </a:extLst>
          </p:cNvPr>
          <p:cNvSpPr/>
          <p:nvPr/>
        </p:nvSpPr>
        <p:spPr>
          <a:xfrm>
            <a:off x="4210682" y="237649"/>
            <a:ext cx="3770584" cy="1167243"/>
          </a:xfrm>
          <a:prstGeom prst="rect">
            <a:avLst/>
          </a:prstGeom>
          <a:noFill/>
          <a:effectLst>
            <a:glow rad="127000">
              <a:srgbClr val="B98D6A"/>
            </a:glow>
          </a:effectLst>
        </p:spPr>
        <p:txBody>
          <a:bodyPr wrap="none">
            <a:spAutoFit/>
            <a:sp3d prstMaterial="plastic">
              <a:bevelT w="57150" h="38100" prst="hardEdge"/>
            </a:sp3d>
          </a:bodyPr>
          <a:lstStyle/>
          <a:p>
            <a:pPr algn="ctr" defTabSz="307614" eaLnBrk="0" fontAlgn="base" hangingPunct="0">
              <a:spcBef>
                <a:spcPct val="0"/>
              </a:spcBef>
              <a:spcAft>
                <a:spcPct val="0"/>
              </a:spcAft>
              <a:defRPr/>
            </a:pPr>
            <a:r>
              <a:rPr lang="sk-SK" sz="6985">
                <a:ln w="12700" cap="sq">
                  <a:solidFill>
                    <a:prstClr val="black">
                      <a:alpha val="85000"/>
                    </a:prstClr>
                  </a:solidFill>
                  <a:prstDash val="solid"/>
                  <a:miter lim="800000"/>
                </a:ln>
                <a:solidFill>
                  <a:srgbClr val="ED7D31">
                    <a:lumMod val="75000"/>
                  </a:srgbClr>
                </a:solidFill>
                <a:effectLst>
                  <a:glow rad="127000">
                    <a:srgbClr val="FFF6C5"/>
                  </a:glow>
                  <a:outerShdw blurRad="38100" dist="76200" dir="2700000" algn="tl" rotWithShape="0">
                    <a:prstClr val="black">
                      <a:alpha val="46000"/>
                    </a:prstClr>
                  </a:outerShdw>
                </a:effectLst>
                <a:latin typeface="Bravo Engraved" pitchFamily="34" charset="0"/>
                <a:cs typeface="Arial" pitchFamily="34" charset="0"/>
              </a:rPr>
              <a:t>VitajtE</a:t>
            </a:r>
          </a:p>
        </p:txBody>
      </p:sp>
      <p:pic>
        <p:nvPicPr>
          <p:cNvPr id="31" name="Turista Sx">
            <a:extLst>
              <a:ext uri="{FF2B5EF4-FFF2-40B4-BE49-F238E27FC236}">
                <a16:creationId xmlns:a16="http://schemas.microsoft.com/office/drawing/2014/main" id="{CF2E1867-9390-B946-8527-D7E13AFB6B2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 y="4571860"/>
            <a:ext cx="12192001" cy="2286000"/>
          </a:xfrm>
          <a:prstGeom prst="rect">
            <a:avLst/>
          </a:prstGeom>
        </p:spPr>
      </p:pic>
      <p:pic>
        <p:nvPicPr>
          <p:cNvPr id="14" name="Rám">
            <a:extLst>
              <a:ext uri="{FF2B5EF4-FFF2-40B4-BE49-F238E27FC236}">
                <a16:creationId xmlns:a16="http://schemas.microsoft.com/office/drawing/2014/main" id="{1DDE23D7-7990-3E08-F3B6-187130CC6B2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 y="-35"/>
            <a:ext cx="12191999" cy="6857895"/>
          </a:xfrm>
          <a:prstGeom prst="rect">
            <a:avLst/>
          </a:prstGeom>
        </p:spPr>
      </p:pic>
      <p:pic>
        <p:nvPicPr>
          <p:cNvPr id="21" name="Divák">
            <a:extLst>
              <a:ext uri="{FF2B5EF4-FFF2-40B4-BE49-F238E27FC236}">
                <a16:creationId xmlns:a16="http://schemas.microsoft.com/office/drawing/2014/main" id="{F39D921F-1058-8287-00FF-C111BBA7DFA4}"/>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380009" y="878505"/>
            <a:ext cx="4352023" cy="4054677"/>
          </a:xfrm>
          <a:prstGeom prst="rect">
            <a:avLst/>
          </a:prstGeom>
        </p:spPr>
      </p:pic>
      <p:pic>
        <p:nvPicPr>
          <p:cNvPr id="22" name="Destinácie">
            <a:extLst>
              <a:ext uri="{FF2B5EF4-FFF2-40B4-BE49-F238E27FC236}">
                <a16:creationId xmlns:a16="http://schemas.microsoft.com/office/drawing/2014/main" id="{1F4F38FE-B1C7-14B5-55B2-F0414D43882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595291" y="1633275"/>
            <a:ext cx="3476165" cy="2359386"/>
          </a:xfrm>
          <a:prstGeom prst="rect">
            <a:avLst/>
          </a:prstGeom>
        </p:spPr>
      </p:pic>
      <p:sp>
        <p:nvSpPr>
          <p:cNvPr id="23" name="Číslo">
            <a:extLst>
              <a:ext uri="{FF2B5EF4-FFF2-40B4-BE49-F238E27FC236}">
                <a16:creationId xmlns:a16="http://schemas.microsoft.com/office/drawing/2014/main" id="{FBCFAF51-A153-869C-C90A-9659CDC8764C}"/>
              </a:ext>
            </a:extLst>
          </p:cNvPr>
          <p:cNvSpPr/>
          <p:nvPr/>
        </p:nvSpPr>
        <p:spPr>
          <a:xfrm>
            <a:off x="5209588" y="3731675"/>
            <a:ext cx="1772771" cy="943621"/>
          </a:xfrm>
          <a:prstGeom prst="ellipse">
            <a:avLst/>
          </a:prstGeom>
          <a:solidFill>
            <a:srgbClr val="C55A11"/>
          </a:solidFill>
          <a:ln w="31750" cap="flat" cmpd="sng" algn="ctr">
            <a:solidFill>
              <a:schemeClr val="bg1"/>
            </a:solidFill>
            <a:prstDash val="solid"/>
            <a:miter lim="800000"/>
          </a:ln>
          <a:effectLst>
            <a:outerShdw blurRad="63500" dist="101600" dir="2700000" algn="tl" rotWithShape="0">
              <a:prstClr val="black">
                <a:alpha val="55000"/>
              </a:prstClr>
            </a:outerShdw>
          </a:effectLst>
        </p:spPr>
        <p:txBody>
          <a:bodyPr rtlCol="0" anchor="ctr"/>
          <a:lstStyle/>
          <a:p>
            <a:pPr algn="ctr" defTabSz="348072">
              <a:defRPr/>
            </a:pPr>
            <a:r>
              <a:rPr lang="sk-SK" sz="5080" kern="0">
                <a:ln>
                  <a:solidFill>
                    <a:prstClr val="black"/>
                  </a:solidFill>
                </a:ln>
                <a:solidFill>
                  <a:srgbClr val="FFF6C5"/>
                </a:solidFill>
                <a:effectLst>
                  <a:outerShdw blurRad="50800" dist="38100" dir="2700000" algn="tl" rotWithShape="0">
                    <a:prstClr val="black">
                      <a:alpha val="40000"/>
                    </a:prstClr>
                  </a:outerShdw>
                </a:effectLst>
                <a:latin typeface="Balloon XBd BT" pitchFamily="66" charset="-18"/>
                <a:cs typeface="Arial" pitchFamily="34" charset="0"/>
              </a:rPr>
              <a:t>52</a:t>
            </a:r>
          </a:p>
        </p:txBody>
      </p:sp>
      <p:sp>
        <p:nvSpPr>
          <p:cNvPr id="24" name="Autor">
            <a:extLst>
              <a:ext uri="{FF2B5EF4-FFF2-40B4-BE49-F238E27FC236}">
                <a16:creationId xmlns:a16="http://schemas.microsoft.com/office/drawing/2014/main" id="{92BF2372-71E7-5B10-0A68-361A96BC3CEB}"/>
              </a:ext>
            </a:extLst>
          </p:cNvPr>
          <p:cNvSpPr txBox="1"/>
          <p:nvPr/>
        </p:nvSpPr>
        <p:spPr>
          <a:xfrm rot="21043979">
            <a:off x="8666690" y="3689282"/>
            <a:ext cx="2752364" cy="385490"/>
          </a:xfrm>
          <a:prstGeom prst="rect">
            <a:avLst/>
          </a:prstGeom>
          <a:solidFill>
            <a:srgbClr val="FEFDFC"/>
          </a:solidFill>
          <a:ln w="19050">
            <a:solidFill>
              <a:schemeClr val="accent2">
                <a:lumMod val="50000"/>
              </a:schemeClr>
            </a:solidFill>
          </a:ln>
        </p:spPr>
        <p:txBody>
          <a:bodyPr wrap="square" rtlCol="0" anchor="ctr">
            <a:spAutoFit/>
          </a:bodyPr>
          <a:lstStyle/>
          <a:p>
            <a:pPr algn="ctr" defTabSz="917805">
              <a:defRPr/>
            </a:pPr>
            <a:r>
              <a:rPr lang="sk-SK" sz="1905" b="1" i="1">
                <a:solidFill>
                  <a:srgbClr val="ED7D31">
                    <a:lumMod val="50000"/>
                  </a:srgbClr>
                </a:solidFill>
                <a:latin typeface="Tekton Pro" panose="020F0403020208020904" pitchFamily="34" charset="-18"/>
                <a:cs typeface="Arial" pitchFamily="34" charset="0"/>
              </a:rPr>
              <a:t>Steve Rumpler / Slovakia</a:t>
            </a:r>
          </a:p>
        </p:txBody>
      </p:sp>
    </p:spTree>
  </p:cSld>
  <p:clrMapOvr>
    <a:masterClrMapping/>
  </p:clrMapOvr>
  <mc:AlternateContent xmlns:mc="http://schemas.openxmlformats.org/markup-compatibility/2006" xmlns:p14="http://schemas.microsoft.com/office/powerpoint/2010/main">
    <mc:Choice Requires="p14">
      <p:transition spd="slow" p14:dur="2000" advClick="0" advTm="32000">
        <p:fade/>
        <p:sndAc>
          <p:stSnd loop="1">
            <p:snd r:embed="rId2" name="Irma, Esther, Emma - Aratika.wav"/>
          </p:stSnd>
        </p:sndAc>
      </p:transition>
    </mc:Choice>
    <mc:Fallback xmlns="">
      <p:transition spd="slow" advClick="0" advTm="32000">
        <p:fade/>
        <p:sndAc>
          <p:stSnd loop="1">
            <p:snd r:embed="rId12" name="Irma, Esther, Emma - Aratik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2901"/>
                            </p:stCondLst>
                            <p:childTnLst>
                              <p:par>
                                <p:cTn id="8" presetID="16" presetClass="entr" presetSubtype="21" fill="hold" nodeType="after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barn(inVertical)">
                                      <p:cBhvr>
                                        <p:cTn id="10" dur="1500"/>
                                        <p:tgtEl>
                                          <p:spTgt spid="27"/>
                                        </p:tgtEl>
                                      </p:cBhvr>
                                    </p:animEffect>
                                  </p:childTnLst>
                                </p:cTn>
                              </p:par>
                            </p:childTnLst>
                          </p:cTn>
                        </p:par>
                        <p:par>
                          <p:cTn id="11" fill="hold">
                            <p:stCondLst>
                              <p:cond delay="4651"/>
                            </p:stCondLst>
                            <p:childTnLst>
                              <p:par>
                                <p:cTn id="12" presetID="47" presetClass="entr" presetSubtype="0" fill="hold" nodeType="afterEffect">
                                  <p:stCondLst>
                                    <p:cond delay="50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1500"/>
                                        <p:tgtEl>
                                          <p:spTgt spid="22"/>
                                        </p:tgtEl>
                                      </p:cBhvr>
                                    </p:animEffect>
                                    <p:anim calcmode="lin" valueType="num">
                                      <p:cBhvr>
                                        <p:cTn id="15" dur="1500" fill="hold"/>
                                        <p:tgtEl>
                                          <p:spTgt spid="22"/>
                                        </p:tgtEl>
                                        <p:attrNameLst>
                                          <p:attrName>ppt_x</p:attrName>
                                        </p:attrNameLst>
                                      </p:cBhvr>
                                      <p:tavLst>
                                        <p:tav tm="0">
                                          <p:val>
                                            <p:strVal val="#ppt_x"/>
                                          </p:val>
                                        </p:tav>
                                        <p:tav tm="100000">
                                          <p:val>
                                            <p:strVal val="#ppt_x"/>
                                          </p:val>
                                        </p:tav>
                                      </p:tavLst>
                                    </p:anim>
                                    <p:anim calcmode="lin" valueType="num">
                                      <p:cBhvr>
                                        <p:cTn id="16" dur="1500" fill="hold"/>
                                        <p:tgtEl>
                                          <p:spTgt spid="22"/>
                                        </p:tgtEl>
                                        <p:attrNameLst>
                                          <p:attrName>ppt_y</p:attrName>
                                        </p:attrNameLst>
                                      </p:cBhvr>
                                      <p:tavLst>
                                        <p:tav tm="0">
                                          <p:val>
                                            <p:strVal val="#ppt_y-.1"/>
                                          </p:val>
                                        </p:tav>
                                        <p:tav tm="100000">
                                          <p:val>
                                            <p:strVal val="#ppt_y"/>
                                          </p:val>
                                        </p:tav>
                                      </p:tavLst>
                                    </p:anim>
                                  </p:childTnLst>
                                </p:cTn>
                              </p:par>
                            </p:childTnLst>
                          </p:cTn>
                        </p:par>
                        <p:par>
                          <p:cTn id="17" fill="hold">
                            <p:stCondLst>
                              <p:cond delay="6651"/>
                            </p:stCondLst>
                            <p:childTnLst>
                              <p:par>
                                <p:cTn id="18" presetID="22" presetClass="entr" presetSubtype="8"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left)">
                                      <p:cBhvr>
                                        <p:cTn id="20" dur="1500"/>
                                        <p:tgtEl>
                                          <p:spTgt spid="24"/>
                                        </p:tgtEl>
                                      </p:cBhvr>
                                    </p:animEffect>
                                  </p:childTnLst>
                                </p:cTn>
                              </p:par>
                            </p:childTnLst>
                          </p:cTn>
                        </p:par>
                        <p:par>
                          <p:cTn id="21" fill="hold">
                            <p:stCondLst>
                              <p:cond delay="8151"/>
                            </p:stCondLst>
                            <p:childTnLst>
                              <p:par>
                                <p:cTn id="22" presetID="21" presetClass="entr" presetSubtype="8"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heel(8)">
                                      <p:cBhvr>
                                        <p:cTn id="24" dur="2000"/>
                                        <p:tgtEl>
                                          <p:spTgt spid="23"/>
                                        </p:tgtEl>
                                      </p:cBhvr>
                                    </p:animEffect>
                                  </p:childTnLst>
                                </p:cTn>
                              </p:par>
                            </p:childTnLst>
                          </p:cTn>
                        </p:par>
                        <p:par>
                          <p:cTn id="25" fill="hold">
                            <p:stCondLst>
                              <p:cond delay="10151"/>
                            </p:stCondLst>
                            <p:childTnLst>
                              <p:par>
                                <p:cTn id="26" presetID="10" presetClass="exit" presetSubtype="0" fill="hold" grpId="1" nodeType="afterEffect">
                                  <p:stCondLst>
                                    <p:cond delay="0"/>
                                  </p:stCondLst>
                                  <p:iterate type="lt">
                                    <p:tmPct val="0"/>
                                  </p:iterate>
                                  <p:childTnLst>
                                    <p:animEffect transition="out" filter="fade">
                                      <p:cBhvr>
                                        <p:cTn id="27" dur="1500"/>
                                        <p:tgtEl>
                                          <p:spTgt spid="15"/>
                                        </p:tgtEl>
                                      </p:cBhvr>
                                    </p:animEffect>
                                    <p:set>
                                      <p:cBhvr>
                                        <p:cTn id="28" dur="1" fill="hold">
                                          <p:stCondLst>
                                            <p:cond delay="1499"/>
                                          </p:stCondLst>
                                        </p:cTn>
                                        <p:tgtEl>
                                          <p:spTgt spid="15"/>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1500"/>
                                        <p:tgtEl>
                                          <p:spTgt spid="27"/>
                                        </p:tgtEl>
                                      </p:cBhvr>
                                    </p:animEffect>
                                    <p:set>
                                      <p:cBhvr>
                                        <p:cTn id="31" dur="1" fill="hold">
                                          <p:stCondLst>
                                            <p:cond delay="1499"/>
                                          </p:stCondLst>
                                        </p:cTn>
                                        <p:tgtEl>
                                          <p:spTgt spid="27"/>
                                        </p:tgtEl>
                                        <p:attrNameLst>
                                          <p:attrName>style.visibility</p:attrName>
                                        </p:attrNameLst>
                                      </p:cBhvr>
                                      <p:to>
                                        <p:strVal val="hidden"/>
                                      </p:to>
                                    </p:set>
                                  </p:childTnLst>
                                </p:cTn>
                              </p:par>
                            </p:childTnLst>
                          </p:cTn>
                        </p:par>
                        <p:par>
                          <p:cTn id="32" fill="hold">
                            <p:stCondLst>
                              <p:cond delay="11651"/>
                            </p:stCondLst>
                            <p:childTnLst>
                              <p:par>
                                <p:cTn id="33" presetID="10" presetClass="entr" presetSubtype="0" fill="hold" grpId="1" nodeType="afterEffect">
                                  <p:stCondLst>
                                    <p:cond delay="0"/>
                                  </p:stCondLst>
                                  <p:iterate type="lt">
                                    <p:tmPct val="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childTnLst>
                                </p:cTn>
                              </p:par>
                            </p:childTnLst>
                          </p:cTn>
                        </p:par>
                        <p:par>
                          <p:cTn id="36" fill="hold">
                            <p:stCondLst>
                              <p:cond delay="12651"/>
                            </p:stCondLst>
                            <p:childTnLst>
                              <p:par>
                                <p:cTn id="37" presetID="16" presetClass="entr" presetSubtype="21" fill="hold" nodeType="afterEffect">
                                  <p:stCondLst>
                                    <p:cond delay="249"/>
                                  </p:stCondLst>
                                  <p:childTnLst>
                                    <p:set>
                                      <p:cBhvr>
                                        <p:cTn id="38" dur="1" fill="hold">
                                          <p:stCondLst>
                                            <p:cond delay="0"/>
                                          </p:stCondLst>
                                        </p:cTn>
                                        <p:tgtEl>
                                          <p:spTgt spid="33"/>
                                        </p:tgtEl>
                                        <p:attrNameLst>
                                          <p:attrName>style.visibility</p:attrName>
                                        </p:attrNameLst>
                                      </p:cBhvr>
                                      <p:to>
                                        <p:strVal val="visible"/>
                                      </p:to>
                                    </p:set>
                                    <p:animEffect transition="in" filter="barn(inVertical)">
                                      <p:cBhvr>
                                        <p:cTn id="39" dur="1500"/>
                                        <p:tgtEl>
                                          <p:spTgt spid="33"/>
                                        </p:tgtEl>
                                      </p:cBhvr>
                                    </p:animEffect>
                                  </p:childTnLst>
                                </p:cTn>
                              </p:par>
                              <p:par>
                                <p:cTn id="40" presetID="10" presetClass="exit" presetSubtype="0" fill="hold" grpId="0" nodeType="withEffect">
                                  <p:stCondLst>
                                    <p:cond delay="3049"/>
                                  </p:stCondLst>
                                  <p:iterate type="lt">
                                    <p:tmPct val="0"/>
                                  </p:iterate>
                                  <p:childTnLst>
                                    <p:animEffect transition="out" filter="fade">
                                      <p:cBhvr>
                                        <p:cTn id="41" dur="1000"/>
                                        <p:tgtEl>
                                          <p:spTgt spid="17"/>
                                        </p:tgtEl>
                                      </p:cBhvr>
                                    </p:animEffect>
                                    <p:set>
                                      <p:cBhvr>
                                        <p:cTn id="42" dur="1" fill="hold">
                                          <p:stCondLst>
                                            <p:cond delay="999"/>
                                          </p:stCondLst>
                                        </p:cTn>
                                        <p:tgtEl>
                                          <p:spTgt spid="17"/>
                                        </p:tgtEl>
                                        <p:attrNameLst>
                                          <p:attrName>style.visibility</p:attrName>
                                        </p:attrNameLst>
                                      </p:cBhvr>
                                      <p:to>
                                        <p:strVal val="hidden"/>
                                      </p:to>
                                    </p:set>
                                  </p:childTnLst>
                                </p:cTn>
                              </p:par>
                              <p:par>
                                <p:cTn id="43" presetID="10" presetClass="exit" presetSubtype="0" fill="hold" nodeType="withEffect">
                                  <p:stCondLst>
                                    <p:cond delay="3000"/>
                                  </p:stCondLst>
                                  <p:childTnLst>
                                    <p:animEffect transition="out" filter="fade">
                                      <p:cBhvr>
                                        <p:cTn id="44" dur="1000"/>
                                        <p:tgtEl>
                                          <p:spTgt spid="33"/>
                                        </p:tgtEl>
                                      </p:cBhvr>
                                    </p:animEffect>
                                    <p:set>
                                      <p:cBhvr>
                                        <p:cTn id="45" dur="1" fill="hold">
                                          <p:stCondLst>
                                            <p:cond delay="999"/>
                                          </p:stCondLst>
                                        </p:cTn>
                                        <p:tgtEl>
                                          <p:spTgt spid="33"/>
                                        </p:tgtEl>
                                        <p:attrNameLst>
                                          <p:attrName>style.visibility</p:attrName>
                                        </p:attrNameLst>
                                      </p:cBhvr>
                                      <p:to>
                                        <p:strVal val="hidden"/>
                                      </p:to>
                                    </p:set>
                                  </p:childTnLst>
                                </p:cTn>
                              </p:par>
                            </p:childTnLst>
                          </p:cTn>
                        </p:par>
                        <p:par>
                          <p:cTn id="46" fill="hold">
                            <p:stCondLst>
                              <p:cond delay="16700"/>
                            </p:stCondLst>
                            <p:childTnLst>
                              <p:par>
                                <p:cTn id="47" presetID="10" presetClass="entr" presetSubtype="0" fill="hold" grpId="0" nodeType="afterEffect">
                                  <p:stCondLst>
                                    <p:cond delay="0"/>
                                  </p:stCondLst>
                                  <p:iterate type="lt">
                                    <p:tmPct val="0"/>
                                  </p:iterate>
                                  <p:childTnLst>
                                    <p:set>
                                      <p:cBhvr>
                                        <p:cTn id="48" dur="1" fill="hold">
                                          <p:stCondLst>
                                            <p:cond delay="0"/>
                                          </p:stCondLst>
                                        </p:cTn>
                                        <p:tgtEl>
                                          <p:spTgt spid="19"/>
                                        </p:tgtEl>
                                        <p:attrNameLst>
                                          <p:attrName>style.visibility</p:attrName>
                                        </p:attrNameLst>
                                      </p:cBhvr>
                                      <p:to>
                                        <p:strVal val="visible"/>
                                      </p:to>
                                    </p:set>
                                    <p:animEffect transition="in" filter="fade">
                                      <p:cBhvr>
                                        <p:cTn id="49" dur="1000"/>
                                        <p:tgtEl>
                                          <p:spTgt spid="19"/>
                                        </p:tgtEl>
                                      </p:cBhvr>
                                    </p:animEffect>
                                  </p:childTnLst>
                                </p:cTn>
                              </p:par>
                            </p:childTnLst>
                          </p:cTn>
                        </p:par>
                        <p:par>
                          <p:cTn id="50" fill="hold">
                            <p:stCondLst>
                              <p:cond delay="17700"/>
                            </p:stCondLst>
                            <p:childTnLst>
                              <p:par>
                                <p:cTn id="51" presetID="16" presetClass="entr" presetSubtype="21" fill="hold" nodeType="afterEffect">
                                  <p:stCondLst>
                                    <p:cond delay="249"/>
                                  </p:stCondLst>
                                  <p:childTnLst>
                                    <p:set>
                                      <p:cBhvr>
                                        <p:cTn id="52" dur="1" fill="hold">
                                          <p:stCondLst>
                                            <p:cond delay="0"/>
                                          </p:stCondLst>
                                        </p:cTn>
                                        <p:tgtEl>
                                          <p:spTgt spid="31"/>
                                        </p:tgtEl>
                                        <p:attrNameLst>
                                          <p:attrName>style.visibility</p:attrName>
                                        </p:attrNameLst>
                                      </p:cBhvr>
                                      <p:to>
                                        <p:strVal val="visible"/>
                                      </p:to>
                                    </p:set>
                                    <p:animEffect transition="in" filter="barn(inVertical)">
                                      <p:cBhvr>
                                        <p:cTn id="53" dur="1500"/>
                                        <p:tgtEl>
                                          <p:spTgt spid="31"/>
                                        </p:tgtEl>
                                      </p:cBhvr>
                                    </p:animEffect>
                                  </p:childTnLst>
                                </p:cTn>
                              </p:par>
                              <p:par>
                                <p:cTn id="54" presetID="10" presetClass="exit" presetSubtype="0" fill="hold" grpId="1" nodeType="withEffect">
                                  <p:stCondLst>
                                    <p:cond delay="3000"/>
                                  </p:stCondLst>
                                  <p:iterate type="lt">
                                    <p:tmPct val="0"/>
                                  </p:iterate>
                                  <p:childTnLst>
                                    <p:animEffect transition="out" filter="fade">
                                      <p:cBhvr>
                                        <p:cTn id="55" dur="1000"/>
                                        <p:tgtEl>
                                          <p:spTgt spid="19"/>
                                        </p:tgtEl>
                                      </p:cBhvr>
                                    </p:animEffect>
                                    <p:set>
                                      <p:cBhvr>
                                        <p:cTn id="56" dur="1" fill="hold">
                                          <p:stCondLst>
                                            <p:cond delay="999"/>
                                          </p:stCondLst>
                                        </p:cTn>
                                        <p:tgtEl>
                                          <p:spTgt spid="19"/>
                                        </p:tgtEl>
                                        <p:attrNameLst>
                                          <p:attrName>style.visibility</p:attrName>
                                        </p:attrNameLst>
                                      </p:cBhvr>
                                      <p:to>
                                        <p:strVal val="hidden"/>
                                      </p:to>
                                    </p:set>
                                  </p:childTnLst>
                                </p:cTn>
                              </p:par>
                              <p:par>
                                <p:cTn id="57" presetID="10" presetClass="exit" presetSubtype="0" fill="hold" nodeType="withEffect">
                                  <p:stCondLst>
                                    <p:cond delay="3000"/>
                                  </p:stCondLst>
                                  <p:childTnLst>
                                    <p:animEffect transition="out" filter="fade">
                                      <p:cBhvr>
                                        <p:cTn id="58" dur="1000"/>
                                        <p:tgtEl>
                                          <p:spTgt spid="31"/>
                                        </p:tgtEl>
                                      </p:cBhvr>
                                    </p:animEffect>
                                    <p:set>
                                      <p:cBhvr>
                                        <p:cTn id="59" dur="1" fill="hold">
                                          <p:stCondLst>
                                            <p:cond delay="999"/>
                                          </p:stCondLst>
                                        </p:cTn>
                                        <p:tgtEl>
                                          <p:spTgt spid="31"/>
                                        </p:tgtEl>
                                        <p:attrNameLst>
                                          <p:attrName>style.visibility</p:attrName>
                                        </p:attrNameLst>
                                      </p:cBhvr>
                                      <p:to>
                                        <p:strVal val="hidden"/>
                                      </p:to>
                                    </p:set>
                                  </p:childTnLst>
                                </p:cTn>
                              </p:par>
                              <p:par>
                                <p:cTn id="60" presetID="10" presetClass="exit" presetSubtype="0" fill="hold" grpId="1" nodeType="withEffect">
                                  <p:stCondLst>
                                    <p:cond delay="3000"/>
                                  </p:stCondLst>
                                  <p:childTnLst>
                                    <p:animEffect transition="out" filter="fade">
                                      <p:cBhvr>
                                        <p:cTn id="61" dur="1000"/>
                                        <p:tgtEl>
                                          <p:spTgt spid="23"/>
                                        </p:tgtEl>
                                      </p:cBhvr>
                                    </p:animEffect>
                                    <p:set>
                                      <p:cBhvr>
                                        <p:cTn id="62" dur="1" fill="hold">
                                          <p:stCondLst>
                                            <p:cond delay="999"/>
                                          </p:stCondLst>
                                        </p:cTn>
                                        <p:tgtEl>
                                          <p:spTgt spid="23"/>
                                        </p:tgtEl>
                                        <p:attrNameLst>
                                          <p:attrName>style.visibility</p:attrName>
                                        </p:attrNameLst>
                                      </p:cBhvr>
                                      <p:to>
                                        <p:strVal val="hidden"/>
                                      </p:to>
                                    </p:set>
                                  </p:childTnLst>
                                </p:cTn>
                              </p:par>
                            </p:childTnLst>
                          </p:cTn>
                        </p:par>
                        <p:par>
                          <p:cTn id="63" fill="hold">
                            <p:stCondLst>
                              <p:cond delay="21700"/>
                            </p:stCondLst>
                            <p:childTnLst>
                              <p:par>
                                <p:cTn id="64" presetID="42" presetClass="path" presetSubtype="0" accel="50000" decel="50000" fill="hold" nodeType="afterEffect">
                                  <p:stCondLst>
                                    <p:cond delay="500"/>
                                  </p:stCondLst>
                                  <p:childTnLst>
                                    <p:animMotion origin="layout" path="M -7.39975E-7 3.12102E-6 L 1.93248 -0.64234 " pathEditMode="relative" rAng="0" ptsTypes="AA">
                                      <p:cBhvr>
                                        <p:cTn id="65" dur="3500" fill="hold"/>
                                        <p:tgtEl>
                                          <p:spTgt spid="21"/>
                                        </p:tgtEl>
                                        <p:attrNameLst>
                                          <p:attrName>ppt_x</p:attrName>
                                          <p:attrName>ppt_y</p:attrName>
                                        </p:attrNameLst>
                                      </p:cBhvr>
                                      <p:rCtr x="96624" y="-32117"/>
                                    </p:animMotion>
                                  </p:childTnLst>
                                </p:cTn>
                              </p:par>
                              <p:par>
                                <p:cTn id="66" presetID="10" presetClass="exit" presetSubtype="0" fill="hold" nodeType="withEffect">
                                  <p:stCondLst>
                                    <p:cond delay="500"/>
                                  </p:stCondLst>
                                  <p:childTnLst>
                                    <p:animEffect transition="out" filter="fade">
                                      <p:cBhvr>
                                        <p:cTn id="67" dur="3500"/>
                                        <p:tgtEl>
                                          <p:spTgt spid="21"/>
                                        </p:tgtEl>
                                      </p:cBhvr>
                                    </p:animEffect>
                                    <p:set>
                                      <p:cBhvr>
                                        <p:cTn id="68" dur="1" fill="hold">
                                          <p:stCondLst>
                                            <p:cond delay="3499"/>
                                          </p:stCondLst>
                                        </p:cTn>
                                        <p:tgtEl>
                                          <p:spTgt spid="21"/>
                                        </p:tgtEl>
                                        <p:attrNameLst>
                                          <p:attrName>style.visibility</p:attrName>
                                        </p:attrNameLst>
                                      </p:cBhvr>
                                      <p:to>
                                        <p:strVal val="hidden"/>
                                      </p:to>
                                    </p:set>
                                  </p:childTnLst>
                                </p:cTn>
                              </p:par>
                              <p:par>
                                <p:cTn id="69" presetID="53" presetClass="exit" presetSubtype="32" fill="hold" nodeType="withEffect">
                                  <p:stCondLst>
                                    <p:cond delay="500"/>
                                  </p:stCondLst>
                                  <p:childTnLst>
                                    <p:anim calcmode="lin" valueType="num">
                                      <p:cBhvr>
                                        <p:cTn id="70" dur="3500"/>
                                        <p:tgtEl>
                                          <p:spTgt spid="21"/>
                                        </p:tgtEl>
                                        <p:attrNameLst>
                                          <p:attrName>ppt_w</p:attrName>
                                        </p:attrNameLst>
                                      </p:cBhvr>
                                      <p:tavLst>
                                        <p:tav tm="0">
                                          <p:val>
                                            <p:strVal val="ppt_w"/>
                                          </p:val>
                                        </p:tav>
                                        <p:tav tm="100000">
                                          <p:val>
                                            <p:fltVal val="0"/>
                                          </p:val>
                                        </p:tav>
                                      </p:tavLst>
                                    </p:anim>
                                    <p:anim calcmode="lin" valueType="num">
                                      <p:cBhvr>
                                        <p:cTn id="71" dur="3500"/>
                                        <p:tgtEl>
                                          <p:spTgt spid="21"/>
                                        </p:tgtEl>
                                        <p:attrNameLst>
                                          <p:attrName>ppt_h</p:attrName>
                                        </p:attrNameLst>
                                      </p:cBhvr>
                                      <p:tavLst>
                                        <p:tav tm="0">
                                          <p:val>
                                            <p:strVal val="ppt_h"/>
                                          </p:val>
                                        </p:tav>
                                        <p:tav tm="100000">
                                          <p:val>
                                            <p:fltVal val="0"/>
                                          </p:val>
                                        </p:tav>
                                      </p:tavLst>
                                    </p:anim>
                                    <p:animEffect transition="out" filter="fade">
                                      <p:cBhvr>
                                        <p:cTn id="72" dur="3500"/>
                                        <p:tgtEl>
                                          <p:spTgt spid="21"/>
                                        </p:tgtEl>
                                      </p:cBhvr>
                                    </p:animEffect>
                                    <p:set>
                                      <p:cBhvr>
                                        <p:cTn id="73" dur="1" fill="hold">
                                          <p:stCondLst>
                                            <p:cond delay="3499"/>
                                          </p:stCondLst>
                                        </p:cTn>
                                        <p:tgtEl>
                                          <p:spTgt spid="21"/>
                                        </p:tgtEl>
                                        <p:attrNameLst>
                                          <p:attrName>style.visibility</p:attrName>
                                        </p:attrNameLst>
                                      </p:cBhvr>
                                      <p:to>
                                        <p:strVal val="hidden"/>
                                      </p:to>
                                    </p:set>
                                  </p:childTnLst>
                                </p:cTn>
                              </p:par>
                              <p:par>
                                <p:cTn id="74" presetID="10" presetClass="exit" presetSubtype="0" fill="hold" nodeType="withEffect">
                                  <p:stCondLst>
                                    <p:cond delay="1000"/>
                                  </p:stCondLst>
                                  <p:childTnLst>
                                    <p:animEffect transition="out" filter="fade">
                                      <p:cBhvr>
                                        <p:cTn id="75" dur="1500"/>
                                        <p:tgtEl>
                                          <p:spTgt spid="22"/>
                                        </p:tgtEl>
                                      </p:cBhvr>
                                    </p:animEffect>
                                    <p:set>
                                      <p:cBhvr>
                                        <p:cTn id="76" dur="1" fill="hold">
                                          <p:stCondLst>
                                            <p:cond delay="1499"/>
                                          </p:stCondLst>
                                        </p:cTn>
                                        <p:tgtEl>
                                          <p:spTgt spid="22"/>
                                        </p:tgtEl>
                                        <p:attrNameLst>
                                          <p:attrName>style.visibility</p:attrName>
                                        </p:attrNameLst>
                                      </p:cBhvr>
                                      <p:to>
                                        <p:strVal val="hidden"/>
                                      </p:to>
                                    </p:set>
                                  </p:childTnLst>
                                </p:cTn>
                              </p:par>
                              <p:par>
                                <p:cTn id="77" presetID="10" presetClass="exit" presetSubtype="0" fill="hold" grpId="1" nodeType="withEffect">
                                  <p:stCondLst>
                                    <p:cond delay="1000"/>
                                  </p:stCondLst>
                                  <p:childTnLst>
                                    <p:animEffect transition="out" filter="fade">
                                      <p:cBhvr>
                                        <p:cTn id="78" dur="1500"/>
                                        <p:tgtEl>
                                          <p:spTgt spid="24"/>
                                        </p:tgtEl>
                                      </p:cBhvr>
                                    </p:animEffect>
                                    <p:set>
                                      <p:cBhvr>
                                        <p:cTn id="79" dur="1" fill="hold">
                                          <p:stCondLst>
                                            <p:cond delay="1499"/>
                                          </p:stCondLst>
                                        </p:cTn>
                                        <p:tgtEl>
                                          <p:spTgt spid="24"/>
                                        </p:tgtEl>
                                        <p:attrNameLst>
                                          <p:attrName>style.visibility</p:attrName>
                                        </p:attrNameLst>
                                      </p:cBhvr>
                                      <p:to>
                                        <p:strVal val="hidden"/>
                                      </p:to>
                                    </p:set>
                                  </p:childTnLst>
                                </p:cTn>
                              </p:par>
                              <p:par>
                                <p:cTn id="80" presetID="17" presetClass="exit" presetSubtype="1" fill="hold" nodeType="withEffect">
                                  <p:stCondLst>
                                    <p:cond delay="2500"/>
                                  </p:stCondLst>
                                  <p:childTnLst>
                                    <p:anim calcmode="lin" valueType="num">
                                      <p:cBhvr>
                                        <p:cTn id="81" dur="3000"/>
                                        <p:tgtEl>
                                          <p:spTgt spid="13"/>
                                        </p:tgtEl>
                                        <p:attrNameLst>
                                          <p:attrName>ppt_x</p:attrName>
                                        </p:attrNameLst>
                                      </p:cBhvr>
                                      <p:tavLst>
                                        <p:tav tm="0">
                                          <p:val>
                                            <p:strVal val="ppt_x"/>
                                          </p:val>
                                        </p:tav>
                                        <p:tav tm="100000">
                                          <p:val>
                                            <p:strVal val="ppt_x"/>
                                          </p:val>
                                        </p:tav>
                                      </p:tavLst>
                                    </p:anim>
                                    <p:anim calcmode="lin" valueType="num">
                                      <p:cBhvr>
                                        <p:cTn id="82" dur="3000"/>
                                        <p:tgtEl>
                                          <p:spTgt spid="13"/>
                                        </p:tgtEl>
                                        <p:attrNameLst>
                                          <p:attrName>ppt_y</p:attrName>
                                        </p:attrNameLst>
                                      </p:cBhvr>
                                      <p:tavLst>
                                        <p:tav tm="0">
                                          <p:val>
                                            <p:strVal val="ppt_y"/>
                                          </p:val>
                                        </p:tav>
                                        <p:tav tm="100000">
                                          <p:val>
                                            <p:strVal val="ppt_y-ppt_h/2"/>
                                          </p:val>
                                        </p:tav>
                                      </p:tavLst>
                                    </p:anim>
                                    <p:anim calcmode="lin" valueType="num">
                                      <p:cBhvr>
                                        <p:cTn id="83" dur="3000"/>
                                        <p:tgtEl>
                                          <p:spTgt spid="13"/>
                                        </p:tgtEl>
                                        <p:attrNameLst>
                                          <p:attrName>ppt_w</p:attrName>
                                        </p:attrNameLst>
                                      </p:cBhvr>
                                      <p:tavLst>
                                        <p:tav tm="0">
                                          <p:val>
                                            <p:strVal val="ppt_w"/>
                                          </p:val>
                                        </p:tav>
                                        <p:tav tm="100000">
                                          <p:val>
                                            <p:strVal val="ppt_w"/>
                                          </p:val>
                                        </p:tav>
                                      </p:tavLst>
                                    </p:anim>
                                    <p:anim calcmode="lin" valueType="num">
                                      <p:cBhvr>
                                        <p:cTn id="84" dur="3000"/>
                                        <p:tgtEl>
                                          <p:spTgt spid="13"/>
                                        </p:tgtEl>
                                        <p:attrNameLst>
                                          <p:attrName>ppt_h</p:attrName>
                                        </p:attrNameLst>
                                      </p:cBhvr>
                                      <p:tavLst>
                                        <p:tav tm="0">
                                          <p:val>
                                            <p:strVal val="ppt_h"/>
                                          </p:val>
                                        </p:tav>
                                        <p:tav tm="100000">
                                          <p:val>
                                            <p:fltVal val="0"/>
                                          </p:val>
                                        </p:tav>
                                      </p:tavLst>
                                    </p:anim>
                                    <p:set>
                                      <p:cBhvr>
                                        <p:cTn id="85" dur="1" fill="hold">
                                          <p:stCondLst>
                                            <p:cond delay="2999"/>
                                          </p:stCondLst>
                                        </p:cTn>
                                        <p:tgtEl>
                                          <p:spTgt spid="13"/>
                                        </p:tgtEl>
                                        <p:attrNameLst>
                                          <p:attrName>style.visibility</p:attrName>
                                        </p:attrNameLst>
                                      </p:cBhvr>
                                      <p:to>
                                        <p:strVal val="hidden"/>
                                      </p:to>
                                    </p:set>
                                  </p:childTnLst>
                                </p:cTn>
                              </p:par>
                            </p:childTnLst>
                          </p:cTn>
                        </p:par>
                        <p:par>
                          <p:cTn id="86" fill="hold">
                            <p:stCondLst>
                              <p:cond delay="27200"/>
                            </p:stCondLst>
                            <p:childTnLst>
                              <p:par>
                                <p:cTn id="87" presetID="53" presetClass="entr" presetSubtype="528" fill="hold" nodeType="after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p:cTn id="89" dur="1500" fill="hold"/>
                                        <p:tgtEl>
                                          <p:spTgt spid="18"/>
                                        </p:tgtEl>
                                        <p:attrNameLst>
                                          <p:attrName>ppt_w</p:attrName>
                                        </p:attrNameLst>
                                      </p:cBhvr>
                                      <p:tavLst>
                                        <p:tav tm="0">
                                          <p:val>
                                            <p:fltVal val="0"/>
                                          </p:val>
                                        </p:tav>
                                        <p:tav tm="100000">
                                          <p:val>
                                            <p:strVal val="#ppt_w"/>
                                          </p:val>
                                        </p:tav>
                                      </p:tavLst>
                                    </p:anim>
                                    <p:anim calcmode="lin" valueType="num">
                                      <p:cBhvr>
                                        <p:cTn id="90" dur="1500" fill="hold"/>
                                        <p:tgtEl>
                                          <p:spTgt spid="18"/>
                                        </p:tgtEl>
                                        <p:attrNameLst>
                                          <p:attrName>ppt_h</p:attrName>
                                        </p:attrNameLst>
                                      </p:cBhvr>
                                      <p:tavLst>
                                        <p:tav tm="0">
                                          <p:val>
                                            <p:fltVal val="0"/>
                                          </p:val>
                                        </p:tav>
                                        <p:tav tm="100000">
                                          <p:val>
                                            <p:strVal val="#ppt_h"/>
                                          </p:val>
                                        </p:tav>
                                      </p:tavLst>
                                    </p:anim>
                                    <p:animEffect transition="in" filter="fade">
                                      <p:cBhvr>
                                        <p:cTn id="91" dur="1500"/>
                                        <p:tgtEl>
                                          <p:spTgt spid="18"/>
                                        </p:tgtEl>
                                      </p:cBhvr>
                                    </p:animEffect>
                                    <p:anim calcmode="lin" valueType="num">
                                      <p:cBhvr>
                                        <p:cTn id="92" dur="1500" fill="hold"/>
                                        <p:tgtEl>
                                          <p:spTgt spid="18"/>
                                        </p:tgtEl>
                                        <p:attrNameLst>
                                          <p:attrName>ppt_x</p:attrName>
                                        </p:attrNameLst>
                                      </p:cBhvr>
                                      <p:tavLst>
                                        <p:tav tm="0">
                                          <p:val>
                                            <p:fltVal val="0.5"/>
                                          </p:val>
                                        </p:tav>
                                        <p:tav tm="100000">
                                          <p:val>
                                            <p:strVal val="#ppt_x"/>
                                          </p:val>
                                        </p:tav>
                                      </p:tavLst>
                                    </p:anim>
                                    <p:anim calcmode="lin" valueType="num">
                                      <p:cBhvr>
                                        <p:cTn id="93" dur="1500" fill="hold"/>
                                        <p:tgtEl>
                                          <p:spTgt spid="18"/>
                                        </p:tgtEl>
                                        <p:attrNameLst>
                                          <p:attrName>ppt_y</p:attrName>
                                        </p:attrNameLst>
                                      </p:cBhvr>
                                      <p:tavLst>
                                        <p:tav tm="0">
                                          <p:val>
                                            <p:fltVal val="0.5"/>
                                          </p:val>
                                        </p:tav>
                                        <p:tav tm="100000">
                                          <p:val>
                                            <p:strVal val="#ppt_y"/>
                                          </p:val>
                                        </p:tav>
                                      </p:tavLst>
                                    </p:anim>
                                  </p:childTnLst>
                                </p:cTn>
                              </p:par>
                              <p:par>
                                <p:cTn id="94" presetID="53" presetClass="entr" presetSubtype="528" fill="hold" nodeType="withEffect">
                                  <p:stCondLst>
                                    <p:cond delay="0"/>
                                  </p:stCondLst>
                                  <p:childTnLst>
                                    <p:set>
                                      <p:cBhvr>
                                        <p:cTn id="95" dur="1" fill="hold">
                                          <p:stCondLst>
                                            <p:cond delay="0"/>
                                          </p:stCondLst>
                                        </p:cTn>
                                        <p:tgtEl>
                                          <p:spTgt spid="26"/>
                                        </p:tgtEl>
                                        <p:attrNameLst>
                                          <p:attrName>style.visibility</p:attrName>
                                        </p:attrNameLst>
                                      </p:cBhvr>
                                      <p:to>
                                        <p:strVal val="visible"/>
                                      </p:to>
                                    </p:set>
                                    <p:anim calcmode="lin" valueType="num">
                                      <p:cBhvr>
                                        <p:cTn id="96" dur="1500" fill="hold"/>
                                        <p:tgtEl>
                                          <p:spTgt spid="26"/>
                                        </p:tgtEl>
                                        <p:attrNameLst>
                                          <p:attrName>ppt_w</p:attrName>
                                        </p:attrNameLst>
                                      </p:cBhvr>
                                      <p:tavLst>
                                        <p:tav tm="0">
                                          <p:val>
                                            <p:fltVal val="0"/>
                                          </p:val>
                                        </p:tav>
                                        <p:tav tm="100000">
                                          <p:val>
                                            <p:strVal val="#ppt_w"/>
                                          </p:val>
                                        </p:tav>
                                      </p:tavLst>
                                    </p:anim>
                                    <p:anim calcmode="lin" valueType="num">
                                      <p:cBhvr>
                                        <p:cTn id="97" dur="1500" fill="hold"/>
                                        <p:tgtEl>
                                          <p:spTgt spid="26"/>
                                        </p:tgtEl>
                                        <p:attrNameLst>
                                          <p:attrName>ppt_h</p:attrName>
                                        </p:attrNameLst>
                                      </p:cBhvr>
                                      <p:tavLst>
                                        <p:tav tm="0">
                                          <p:val>
                                            <p:fltVal val="0"/>
                                          </p:val>
                                        </p:tav>
                                        <p:tav tm="100000">
                                          <p:val>
                                            <p:strVal val="#ppt_h"/>
                                          </p:val>
                                        </p:tav>
                                      </p:tavLst>
                                    </p:anim>
                                    <p:animEffect transition="in" filter="fade">
                                      <p:cBhvr>
                                        <p:cTn id="98" dur="1500"/>
                                        <p:tgtEl>
                                          <p:spTgt spid="26"/>
                                        </p:tgtEl>
                                      </p:cBhvr>
                                    </p:animEffect>
                                    <p:anim calcmode="lin" valueType="num">
                                      <p:cBhvr>
                                        <p:cTn id="99" dur="1500" fill="hold"/>
                                        <p:tgtEl>
                                          <p:spTgt spid="26"/>
                                        </p:tgtEl>
                                        <p:attrNameLst>
                                          <p:attrName>ppt_x</p:attrName>
                                        </p:attrNameLst>
                                      </p:cBhvr>
                                      <p:tavLst>
                                        <p:tav tm="0">
                                          <p:val>
                                            <p:fltVal val="0.5"/>
                                          </p:val>
                                        </p:tav>
                                        <p:tav tm="100000">
                                          <p:val>
                                            <p:strVal val="#ppt_x"/>
                                          </p:val>
                                        </p:tav>
                                      </p:tavLst>
                                    </p:anim>
                                    <p:anim calcmode="lin" valueType="num">
                                      <p:cBhvr>
                                        <p:cTn id="100" dur="1500" fill="hold"/>
                                        <p:tgtEl>
                                          <p:spTgt spid="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7" grpId="0"/>
      <p:bldP spid="17" grpId="1"/>
      <p:bldP spid="19" grpId="0"/>
      <p:bldP spid="19" grpId="1"/>
      <p:bldP spid="23" grpId="0" animBg="1"/>
      <p:bldP spid="23" grpId="1" animBg="1"/>
      <p:bldP spid="24" grpId="0" animBg="1"/>
      <p:bldP spid="2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Skupina 21">
            <a:extLst>
              <a:ext uri="{FF2B5EF4-FFF2-40B4-BE49-F238E27FC236}">
                <a16:creationId xmlns:a16="http://schemas.microsoft.com/office/drawing/2014/main" id="{D00639A2-0AFA-2013-DA1A-725F5170C7C7}"/>
              </a:ext>
            </a:extLst>
          </p:cNvPr>
          <p:cNvGrpSpPr>
            <a:grpSpLocks noChangeAspect="1"/>
          </p:cNvGrpSpPr>
          <p:nvPr/>
        </p:nvGrpSpPr>
        <p:grpSpPr>
          <a:xfrm>
            <a:off x="-5457325" y="-3116125"/>
            <a:ext cx="5016287" cy="2857379"/>
            <a:chOff x="-5155200" y="-2916000"/>
            <a:chExt cx="5119200" cy="2916000"/>
          </a:xfrm>
        </p:grpSpPr>
        <p:sp>
          <p:nvSpPr>
            <p:cNvPr id="3" name="Ovál 4">
              <a:extLst>
                <a:ext uri="{FF2B5EF4-FFF2-40B4-BE49-F238E27FC236}">
                  <a16:creationId xmlns:a16="http://schemas.microsoft.com/office/drawing/2014/main" id="{8A91335C-F52F-E309-BA75-D2C1D0885D36}"/>
                </a:ext>
              </a:extLst>
            </p:cNvPr>
            <p:cNvSpPr>
              <a:spLocks noChangeAspect="1"/>
            </p:cNvSpPr>
            <p:nvPr/>
          </p:nvSpPr>
          <p:spPr>
            <a:xfrm>
              <a:off x="-5120002" y="-2916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endParaRPr lang="sk-SK" sz="997">
                <a:solidFill>
                  <a:prstClr val="white"/>
                </a:solidFill>
                <a:latin typeface="Arial" panose="020B0604020202020204" pitchFamily="34" charset="0"/>
              </a:endParaRPr>
            </a:p>
          </p:txBody>
        </p:sp>
        <p:pic>
          <p:nvPicPr>
            <p:cNvPr id="18" name="Foto 4b">
              <a:extLst>
                <a:ext uri="{FF2B5EF4-FFF2-40B4-BE49-F238E27FC236}">
                  <a16:creationId xmlns:a16="http://schemas.microsoft.com/office/drawing/2014/main" id="{CF71646F-0370-1601-4220-D76632839B6D}"/>
                </a:ext>
              </a:extLst>
            </p:cNvPr>
            <p:cNvPicPr>
              <a:picLocks noChangeAspect="1"/>
            </p:cNvPicPr>
            <p:nvPr/>
          </p:nvPicPr>
          <p:blipFill>
            <a:blip r:embed="rId2">
              <a:extLst>
                <a:ext uri="{28A0092B-C50C-407E-A947-70E740481C1C}">
                  <a14:useLocalDpi xmlns:a14="http://schemas.microsoft.com/office/drawing/2010/main" val="0"/>
                </a:ext>
              </a:extLst>
            </a:blip>
            <a:srcRect t="368" b="368"/>
            <a:stretch/>
          </p:blipFill>
          <p:spPr>
            <a:xfrm>
              <a:off x="-5155200" y="-2898000"/>
              <a:ext cx="5119200" cy="2879549"/>
            </a:xfrm>
            <a:prstGeom prst="ellipse">
              <a:avLst/>
            </a:prstGeom>
            <a:ln>
              <a:noFill/>
            </a:ln>
            <a:effectLst>
              <a:softEdge rad="152400"/>
            </a:effectLst>
          </p:spPr>
        </p:pic>
      </p:grpSp>
      <p:grpSp>
        <p:nvGrpSpPr>
          <p:cNvPr id="21" name="Skupina 20">
            <a:extLst>
              <a:ext uri="{FF2B5EF4-FFF2-40B4-BE49-F238E27FC236}">
                <a16:creationId xmlns:a16="http://schemas.microsoft.com/office/drawing/2014/main" id="{FE38CDB0-5919-7E48-ECCA-B10CD2C2A45B}"/>
              </a:ext>
            </a:extLst>
          </p:cNvPr>
          <p:cNvGrpSpPr>
            <a:grpSpLocks noChangeAspect="1"/>
          </p:cNvGrpSpPr>
          <p:nvPr/>
        </p:nvGrpSpPr>
        <p:grpSpPr>
          <a:xfrm>
            <a:off x="10818782" y="-3052451"/>
            <a:ext cx="5016286" cy="2857379"/>
            <a:chOff x="12193200" y="-2898000"/>
            <a:chExt cx="5119200" cy="2916000"/>
          </a:xfrm>
        </p:grpSpPr>
        <p:sp>
          <p:nvSpPr>
            <p:cNvPr id="6" name="Ovál 3">
              <a:extLst>
                <a:ext uri="{FF2B5EF4-FFF2-40B4-BE49-F238E27FC236}">
                  <a16:creationId xmlns:a16="http://schemas.microsoft.com/office/drawing/2014/main" id="{54878165-4FAE-F1A2-CE42-0046AAB0BFF5}"/>
                </a:ext>
              </a:extLst>
            </p:cNvPr>
            <p:cNvSpPr>
              <a:spLocks noChangeAspect="1"/>
            </p:cNvSpPr>
            <p:nvPr/>
          </p:nvSpPr>
          <p:spPr>
            <a:xfrm>
              <a:off x="12225778" y="-2898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endParaRPr lang="sk-SK" sz="997">
                <a:solidFill>
                  <a:prstClr val="white"/>
                </a:solidFill>
                <a:latin typeface="Arial" panose="020B0604020202020204" pitchFamily="34" charset="0"/>
              </a:endParaRPr>
            </a:p>
          </p:txBody>
        </p:sp>
        <p:pic>
          <p:nvPicPr>
            <p:cNvPr id="17" name="Foto 3b">
              <a:extLst>
                <a:ext uri="{FF2B5EF4-FFF2-40B4-BE49-F238E27FC236}">
                  <a16:creationId xmlns:a16="http://schemas.microsoft.com/office/drawing/2014/main" id="{A01280CC-DEC8-95BD-DE5A-715933C9D3BD}"/>
                </a:ext>
              </a:extLst>
            </p:cNvPr>
            <p:cNvPicPr>
              <a:picLocks noChangeAspect="1"/>
            </p:cNvPicPr>
            <p:nvPr/>
          </p:nvPicPr>
          <p:blipFill>
            <a:blip r:embed="rId3">
              <a:extLst>
                <a:ext uri="{28A0092B-C50C-407E-A947-70E740481C1C}">
                  <a14:useLocalDpi xmlns:a14="http://schemas.microsoft.com/office/drawing/2010/main" val="0"/>
                </a:ext>
              </a:extLst>
            </a:blip>
            <a:srcRect t="368" b="368"/>
            <a:stretch/>
          </p:blipFill>
          <p:spPr>
            <a:xfrm>
              <a:off x="12193200" y="-2880000"/>
              <a:ext cx="5119200" cy="2879550"/>
            </a:xfrm>
            <a:prstGeom prst="ellipse">
              <a:avLst/>
            </a:prstGeom>
            <a:ln>
              <a:noFill/>
            </a:ln>
            <a:effectLst>
              <a:softEdge rad="152400"/>
            </a:effectLst>
          </p:spPr>
        </p:pic>
      </p:grpSp>
      <p:grpSp>
        <p:nvGrpSpPr>
          <p:cNvPr id="20" name="Skupina 19">
            <a:extLst>
              <a:ext uri="{FF2B5EF4-FFF2-40B4-BE49-F238E27FC236}">
                <a16:creationId xmlns:a16="http://schemas.microsoft.com/office/drawing/2014/main" id="{A0FFD510-29AE-6698-F822-5D626D30E7CC}"/>
              </a:ext>
            </a:extLst>
          </p:cNvPr>
          <p:cNvGrpSpPr>
            <a:grpSpLocks noChangeAspect="1"/>
          </p:cNvGrpSpPr>
          <p:nvPr/>
        </p:nvGrpSpPr>
        <p:grpSpPr>
          <a:xfrm>
            <a:off x="-5422835" y="6916487"/>
            <a:ext cx="5016287" cy="2857379"/>
            <a:chOff x="-5119200" y="6858000"/>
            <a:chExt cx="5119200" cy="2916000"/>
          </a:xfrm>
        </p:grpSpPr>
        <p:sp>
          <p:nvSpPr>
            <p:cNvPr id="9" name="Ovál 2">
              <a:extLst>
                <a:ext uri="{FF2B5EF4-FFF2-40B4-BE49-F238E27FC236}">
                  <a16:creationId xmlns:a16="http://schemas.microsoft.com/office/drawing/2014/main" id="{1114C6E5-2230-4E4A-390D-03AF12855D1D}"/>
                </a:ext>
              </a:extLst>
            </p:cNvPr>
            <p:cNvSpPr>
              <a:spLocks noChangeAspect="1"/>
            </p:cNvSpPr>
            <p:nvPr/>
          </p:nvSpPr>
          <p:spPr>
            <a:xfrm>
              <a:off x="-5086222" y="6858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endParaRPr lang="sk-SK" sz="997">
                <a:solidFill>
                  <a:prstClr val="white"/>
                </a:solidFill>
                <a:latin typeface="Arial" panose="020B0604020202020204" pitchFamily="34" charset="0"/>
              </a:endParaRPr>
            </a:p>
          </p:txBody>
        </p:sp>
        <p:pic>
          <p:nvPicPr>
            <p:cNvPr id="16" name="Foto 2b">
              <a:extLst>
                <a:ext uri="{FF2B5EF4-FFF2-40B4-BE49-F238E27FC236}">
                  <a16:creationId xmlns:a16="http://schemas.microsoft.com/office/drawing/2014/main" id="{7A4BE7C4-4C00-56F6-DD28-EDF59C51D5CC}"/>
                </a:ext>
              </a:extLst>
            </p:cNvPr>
            <p:cNvPicPr>
              <a:picLocks noChangeAspect="1"/>
            </p:cNvPicPr>
            <p:nvPr/>
          </p:nvPicPr>
          <p:blipFill>
            <a:blip r:embed="rId4">
              <a:extLst>
                <a:ext uri="{28A0092B-C50C-407E-A947-70E740481C1C}">
                  <a14:useLocalDpi xmlns:a14="http://schemas.microsoft.com/office/drawing/2010/main" val="0"/>
                </a:ext>
              </a:extLst>
            </a:blip>
            <a:srcRect t="368" b="368"/>
            <a:stretch/>
          </p:blipFill>
          <p:spPr>
            <a:xfrm>
              <a:off x="-5119200" y="6876000"/>
              <a:ext cx="5119200" cy="2879550"/>
            </a:xfrm>
            <a:prstGeom prst="ellipse">
              <a:avLst/>
            </a:prstGeom>
            <a:ln>
              <a:noFill/>
            </a:ln>
            <a:effectLst>
              <a:softEdge rad="152400"/>
            </a:effectLst>
          </p:spPr>
        </p:pic>
      </p:grpSp>
      <p:grpSp>
        <p:nvGrpSpPr>
          <p:cNvPr id="19" name="Skupina 18">
            <a:extLst>
              <a:ext uri="{FF2B5EF4-FFF2-40B4-BE49-F238E27FC236}">
                <a16:creationId xmlns:a16="http://schemas.microsoft.com/office/drawing/2014/main" id="{B7AE5E88-E521-6E0C-93E5-F491BC236690}"/>
              </a:ext>
            </a:extLst>
          </p:cNvPr>
          <p:cNvGrpSpPr>
            <a:grpSpLocks noChangeAspect="1"/>
          </p:cNvGrpSpPr>
          <p:nvPr/>
        </p:nvGrpSpPr>
        <p:grpSpPr>
          <a:xfrm>
            <a:off x="10752363" y="6898849"/>
            <a:ext cx="5016287" cy="2857379"/>
            <a:chOff x="12225600" y="6876000"/>
            <a:chExt cx="5119200" cy="2916000"/>
          </a:xfrm>
        </p:grpSpPr>
        <p:sp>
          <p:nvSpPr>
            <p:cNvPr id="12" name="Ovál 1">
              <a:extLst>
                <a:ext uri="{FF2B5EF4-FFF2-40B4-BE49-F238E27FC236}">
                  <a16:creationId xmlns:a16="http://schemas.microsoft.com/office/drawing/2014/main" id="{8D6F22FA-15A3-B459-6499-3097642B718F}"/>
                </a:ext>
              </a:extLst>
            </p:cNvPr>
            <p:cNvSpPr>
              <a:spLocks noChangeAspect="1"/>
            </p:cNvSpPr>
            <p:nvPr/>
          </p:nvSpPr>
          <p:spPr>
            <a:xfrm>
              <a:off x="12259556" y="6876000"/>
              <a:ext cx="5052442" cy="2916000"/>
            </a:xfrm>
            <a:prstGeom prst="ellipse">
              <a:avLst/>
            </a:prstGeom>
            <a:no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05"/>
              <a:endParaRPr lang="sk-SK" sz="997">
                <a:solidFill>
                  <a:prstClr val="white"/>
                </a:solidFill>
                <a:latin typeface="Arial" panose="020B0604020202020204" pitchFamily="34" charset="0"/>
              </a:endParaRPr>
            </a:p>
          </p:txBody>
        </p:sp>
        <p:pic>
          <p:nvPicPr>
            <p:cNvPr id="15" name="Foto 1b">
              <a:extLst>
                <a:ext uri="{FF2B5EF4-FFF2-40B4-BE49-F238E27FC236}">
                  <a16:creationId xmlns:a16="http://schemas.microsoft.com/office/drawing/2014/main" id="{81A28F46-311F-BD2F-222F-328FB101A147}"/>
                </a:ext>
              </a:extLst>
            </p:cNvPr>
            <p:cNvPicPr>
              <a:picLocks noChangeAspect="1"/>
            </p:cNvPicPr>
            <p:nvPr/>
          </p:nvPicPr>
          <p:blipFill>
            <a:blip r:embed="rId5">
              <a:extLst>
                <a:ext uri="{28A0092B-C50C-407E-A947-70E740481C1C}">
                  <a14:useLocalDpi xmlns:a14="http://schemas.microsoft.com/office/drawing/2010/main" val="0"/>
                </a:ext>
              </a:extLst>
            </a:blip>
            <a:srcRect t="368" b="368"/>
            <a:stretch/>
          </p:blipFill>
          <p:spPr>
            <a:xfrm>
              <a:off x="12225600" y="6894000"/>
              <a:ext cx="5119200" cy="2879550"/>
            </a:xfrm>
            <a:prstGeom prst="ellipse">
              <a:avLst/>
            </a:prstGeom>
            <a:ln>
              <a:noFill/>
            </a:ln>
            <a:effectLst>
              <a:softEdge rad="152400"/>
            </a:effectLst>
          </p:spPr>
        </p:pic>
      </p:grpSp>
      <p:pic>
        <p:nvPicPr>
          <p:cNvPr id="2" name="Rám">
            <a:extLst>
              <a:ext uri="{FF2B5EF4-FFF2-40B4-BE49-F238E27FC236}">
                <a16:creationId xmlns:a16="http://schemas.microsoft.com/office/drawing/2014/main" id="{6B00C1BF-345B-0089-5FF7-F7C75D4B424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 y="54"/>
            <a:ext cx="12191999" cy="685789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4.79537E-7 -7.30034E-7 L -0.84388 -0.92528 " pathEditMode="relative" rAng="0" ptsTypes="AA">
                                      <p:cBhvr>
                                        <p:cTn id="6" dur="4000" fill="hold"/>
                                        <p:tgtEl>
                                          <p:spTgt spid="19"/>
                                        </p:tgtEl>
                                        <p:attrNameLst>
                                          <p:attrName>ppt_x</p:attrName>
                                          <p:attrName>ppt_y</p:attrName>
                                        </p:attrNameLst>
                                      </p:cBhvr>
                                      <p:rCtr x="-42194" y="-46276"/>
                                    </p:animMotion>
                                  </p:childTnLst>
                                </p:cTn>
                              </p:par>
                              <p:par>
                                <p:cTn id="7" presetID="53" presetClass="entr" presetSubtype="16" fill="hold" nodeType="withEffect">
                                  <p:stCondLst>
                                    <p:cond delay="0"/>
                                  </p:stCondLst>
                                  <p:childTnLst>
                                    <p:set>
                                      <p:cBhvr>
                                        <p:cTn id="8" dur="1" fill="hold">
                                          <p:stCondLst>
                                            <p:cond delay="0"/>
                                          </p:stCondLst>
                                        </p:cTn>
                                        <p:tgtEl>
                                          <p:spTgt spid="19"/>
                                        </p:tgtEl>
                                        <p:attrNameLst>
                                          <p:attrName>style.visibility</p:attrName>
                                        </p:attrNameLst>
                                      </p:cBhvr>
                                      <p:to>
                                        <p:strVal val="visible"/>
                                      </p:to>
                                    </p:set>
                                    <p:anim calcmode="lin" valueType="num">
                                      <p:cBhvr>
                                        <p:cTn id="9" dur="3500" fill="hold"/>
                                        <p:tgtEl>
                                          <p:spTgt spid="19"/>
                                        </p:tgtEl>
                                        <p:attrNameLst>
                                          <p:attrName>ppt_w</p:attrName>
                                        </p:attrNameLst>
                                      </p:cBhvr>
                                      <p:tavLst>
                                        <p:tav tm="0">
                                          <p:val>
                                            <p:fltVal val="0"/>
                                          </p:val>
                                        </p:tav>
                                        <p:tav tm="100000">
                                          <p:val>
                                            <p:strVal val="#ppt_w"/>
                                          </p:val>
                                        </p:tav>
                                      </p:tavLst>
                                    </p:anim>
                                    <p:anim calcmode="lin" valueType="num">
                                      <p:cBhvr>
                                        <p:cTn id="10" dur="3500" fill="hold"/>
                                        <p:tgtEl>
                                          <p:spTgt spid="19"/>
                                        </p:tgtEl>
                                        <p:attrNameLst>
                                          <p:attrName>ppt_h</p:attrName>
                                        </p:attrNameLst>
                                      </p:cBhvr>
                                      <p:tavLst>
                                        <p:tav tm="0">
                                          <p:val>
                                            <p:fltVal val="0"/>
                                          </p:val>
                                        </p:tav>
                                        <p:tav tm="100000">
                                          <p:val>
                                            <p:strVal val="#ppt_h"/>
                                          </p:val>
                                        </p:tav>
                                      </p:tavLst>
                                    </p:anim>
                                    <p:animEffect transition="in" filter="fade">
                                      <p:cBhvr>
                                        <p:cTn id="11" dur="3500"/>
                                        <p:tgtEl>
                                          <p:spTgt spid="19"/>
                                        </p:tgtEl>
                                      </p:cBhvr>
                                    </p:animEffect>
                                  </p:childTnLst>
                                </p:cTn>
                              </p:par>
                              <p:par>
                                <p:cTn id="12" presetID="42" presetClass="path" presetSubtype="0" accel="50000" decel="50000" fill="hold" nodeType="withEffect">
                                  <p:stCondLst>
                                    <p:cond delay="0"/>
                                  </p:stCondLst>
                                  <p:childTnLst>
                                    <p:animMotion origin="layout" path="M -4.06642E-6 -1.25919E-6 L 0.87488 -0.88608 " pathEditMode="relative" rAng="0" ptsTypes="AA">
                                      <p:cBhvr>
                                        <p:cTn id="13" dur="4000" fill="hold"/>
                                        <p:tgtEl>
                                          <p:spTgt spid="20"/>
                                        </p:tgtEl>
                                        <p:attrNameLst>
                                          <p:attrName>ppt_x</p:attrName>
                                          <p:attrName>ppt_y</p:attrName>
                                        </p:attrNameLst>
                                      </p:cBhvr>
                                      <p:rCtr x="43737" y="-44317"/>
                                    </p:animMotion>
                                  </p:childTnLst>
                                </p:cTn>
                              </p:par>
                              <p:par>
                                <p:cTn id="14" presetID="53" presetClass="entr" presetSubtype="16"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3500" fill="hold"/>
                                        <p:tgtEl>
                                          <p:spTgt spid="20"/>
                                        </p:tgtEl>
                                        <p:attrNameLst>
                                          <p:attrName>ppt_w</p:attrName>
                                        </p:attrNameLst>
                                      </p:cBhvr>
                                      <p:tavLst>
                                        <p:tav tm="0">
                                          <p:val>
                                            <p:fltVal val="0"/>
                                          </p:val>
                                        </p:tav>
                                        <p:tav tm="100000">
                                          <p:val>
                                            <p:strVal val="#ppt_w"/>
                                          </p:val>
                                        </p:tav>
                                      </p:tavLst>
                                    </p:anim>
                                    <p:anim calcmode="lin" valueType="num">
                                      <p:cBhvr>
                                        <p:cTn id="17" dur="3500" fill="hold"/>
                                        <p:tgtEl>
                                          <p:spTgt spid="20"/>
                                        </p:tgtEl>
                                        <p:attrNameLst>
                                          <p:attrName>ppt_h</p:attrName>
                                        </p:attrNameLst>
                                      </p:cBhvr>
                                      <p:tavLst>
                                        <p:tav tm="0">
                                          <p:val>
                                            <p:fltVal val="0"/>
                                          </p:val>
                                        </p:tav>
                                        <p:tav tm="100000">
                                          <p:val>
                                            <p:strVal val="#ppt_h"/>
                                          </p:val>
                                        </p:tav>
                                      </p:tavLst>
                                    </p:anim>
                                    <p:animEffect transition="in" filter="fade">
                                      <p:cBhvr>
                                        <p:cTn id="18" dur="3500"/>
                                        <p:tgtEl>
                                          <p:spTgt spid="20"/>
                                        </p:tgtEl>
                                      </p:cBhvr>
                                    </p:animEffect>
                                  </p:childTnLst>
                                </p:cTn>
                              </p:par>
                              <p:par>
                                <p:cTn id="19" presetID="42" presetClass="path" presetSubtype="0" accel="50000" decel="50000" fill="hold" nodeType="withEffect">
                                  <p:stCondLst>
                                    <p:cond delay="0"/>
                                  </p:stCondLst>
                                  <p:childTnLst>
                                    <p:animMotion origin="layout" path="M -3.642E-6 -1.29838E-6 L -0.7492 0.9145 " pathEditMode="relative" rAng="0" ptsTypes="AA">
                                      <p:cBhvr>
                                        <p:cTn id="20" dur="4000" fill="hold"/>
                                        <p:tgtEl>
                                          <p:spTgt spid="21"/>
                                        </p:tgtEl>
                                        <p:attrNameLst>
                                          <p:attrName>ppt_x</p:attrName>
                                          <p:attrName>ppt_y</p:attrName>
                                        </p:attrNameLst>
                                      </p:cBhvr>
                                      <p:rCtr x="-37467" y="45713"/>
                                    </p:animMotion>
                                  </p:childTnLst>
                                </p:cTn>
                              </p:par>
                              <p:par>
                                <p:cTn id="21" presetID="53" presetClass="entr" presetSubtype="16"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3500" fill="hold"/>
                                        <p:tgtEl>
                                          <p:spTgt spid="21"/>
                                        </p:tgtEl>
                                        <p:attrNameLst>
                                          <p:attrName>ppt_w</p:attrName>
                                        </p:attrNameLst>
                                      </p:cBhvr>
                                      <p:tavLst>
                                        <p:tav tm="0">
                                          <p:val>
                                            <p:fltVal val="0"/>
                                          </p:val>
                                        </p:tav>
                                        <p:tav tm="100000">
                                          <p:val>
                                            <p:strVal val="#ppt_w"/>
                                          </p:val>
                                        </p:tav>
                                      </p:tavLst>
                                    </p:anim>
                                    <p:anim calcmode="lin" valueType="num">
                                      <p:cBhvr>
                                        <p:cTn id="24" dur="3500" fill="hold"/>
                                        <p:tgtEl>
                                          <p:spTgt spid="21"/>
                                        </p:tgtEl>
                                        <p:attrNameLst>
                                          <p:attrName>ppt_h</p:attrName>
                                        </p:attrNameLst>
                                      </p:cBhvr>
                                      <p:tavLst>
                                        <p:tav tm="0">
                                          <p:val>
                                            <p:fltVal val="0"/>
                                          </p:val>
                                        </p:tav>
                                        <p:tav tm="100000">
                                          <p:val>
                                            <p:strVal val="#ppt_h"/>
                                          </p:val>
                                        </p:tav>
                                      </p:tavLst>
                                    </p:anim>
                                    <p:animEffect transition="in" filter="fade">
                                      <p:cBhvr>
                                        <p:cTn id="25" dur="3500"/>
                                        <p:tgtEl>
                                          <p:spTgt spid="21"/>
                                        </p:tgtEl>
                                      </p:cBhvr>
                                    </p:animEffect>
                                  </p:childTnLst>
                                </p:cTn>
                              </p:par>
                              <p:par>
                                <p:cTn id="26" presetID="42" presetClass="path" presetSubtype="0" accel="50000" decel="50000" fill="hold" nodeType="withEffect">
                                  <p:stCondLst>
                                    <p:cond delay="0"/>
                                  </p:stCondLst>
                                  <p:childTnLst>
                                    <p:animMotion origin="layout" path="M -0.05925 0.00441 L 0.97933 0.95713 " pathEditMode="relative" rAng="0" ptsTypes="AA">
                                      <p:cBhvr>
                                        <p:cTn id="27" dur="4000" fill="hold"/>
                                        <p:tgtEl>
                                          <p:spTgt spid="22"/>
                                        </p:tgtEl>
                                        <p:attrNameLst>
                                          <p:attrName>ppt_x</p:attrName>
                                          <p:attrName>ppt_y</p:attrName>
                                        </p:attrNameLst>
                                      </p:cBhvr>
                                      <p:rCtr x="51922" y="47624"/>
                                    </p:animMotion>
                                  </p:childTnLst>
                                </p:cTn>
                              </p:par>
                              <p:par>
                                <p:cTn id="28" presetID="53" presetClass="entr" presetSubtype="16"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3500" fill="hold"/>
                                        <p:tgtEl>
                                          <p:spTgt spid="22"/>
                                        </p:tgtEl>
                                        <p:attrNameLst>
                                          <p:attrName>ppt_w</p:attrName>
                                        </p:attrNameLst>
                                      </p:cBhvr>
                                      <p:tavLst>
                                        <p:tav tm="0">
                                          <p:val>
                                            <p:fltVal val="0"/>
                                          </p:val>
                                        </p:tav>
                                        <p:tav tm="100000">
                                          <p:val>
                                            <p:strVal val="#ppt_w"/>
                                          </p:val>
                                        </p:tav>
                                      </p:tavLst>
                                    </p:anim>
                                    <p:anim calcmode="lin" valueType="num">
                                      <p:cBhvr>
                                        <p:cTn id="31" dur="3500" fill="hold"/>
                                        <p:tgtEl>
                                          <p:spTgt spid="22"/>
                                        </p:tgtEl>
                                        <p:attrNameLst>
                                          <p:attrName>ppt_h</p:attrName>
                                        </p:attrNameLst>
                                      </p:cBhvr>
                                      <p:tavLst>
                                        <p:tav tm="0">
                                          <p:val>
                                            <p:fltVal val="0"/>
                                          </p:val>
                                        </p:tav>
                                        <p:tav tm="100000">
                                          <p:val>
                                            <p:strVal val="#ppt_h"/>
                                          </p:val>
                                        </p:tav>
                                      </p:tavLst>
                                    </p:anim>
                                    <p:animEffect transition="in" filter="fade">
                                      <p:cBhvr>
                                        <p:cTn id="32" dur="3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pa">
            <a:extLst>
              <a:ext uri="{FF2B5EF4-FFF2-40B4-BE49-F238E27FC236}">
                <a16:creationId xmlns:a16="http://schemas.microsoft.com/office/drawing/2014/main" id="{C03633AF-B5C5-D08B-B58E-2677B0D183E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01" y="112"/>
            <a:ext cx="12191795" cy="6857885"/>
          </a:xfrm>
          <a:prstGeom prst="rect">
            <a:avLst/>
          </a:prstGeom>
        </p:spPr>
      </p:pic>
      <p:pic>
        <p:nvPicPr>
          <p:cNvPr id="4" name="Rám">
            <a:extLst>
              <a:ext uri="{FF2B5EF4-FFF2-40B4-BE49-F238E27FC236}">
                <a16:creationId xmlns:a16="http://schemas.microsoft.com/office/drawing/2014/main" id="{EE74D0E4-5C59-30FC-A875-09AF54E4EE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4332"/>
            <a:ext cx="12191813" cy="6857895"/>
          </a:xfrm>
          <a:prstGeom prst="rect">
            <a:avLst/>
          </a:prstGeom>
        </p:spPr>
      </p:pic>
      <p:sp>
        <p:nvSpPr>
          <p:cNvPr id="3" name="Krajina">
            <a:extLst>
              <a:ext uri="{FF2B5EF4-FFF2-40B4-BE49-F238E27FC236}">
                <a16:creationId xmlns:a16="http://schemas.microsoft.com/office/drawing/2014/main" id="{17DC4388-6943-BE80-7A51-81EC409868E3}"/>
              </a:ext>
            </a:extLst>
          </p:cNvPr>
          <p:cNvSpPr txBox="1"/>
          <p:nvPr/>
        </p:nvSpPr>
        <p:spPr>
          <a:xfrm>
            <a:off x="472181" y="5085049"/>
            <a:ext cx="5885890" cy="1015663"/>
          </a:xfrm>
          <a:prstGeom prst="rect">
            <a:avLst/>
          </a:prstGeom>
          <a:noFill/>
        </p:spPr>
        <p:txBody>
          <a:bodyPr wrap="square" rtlCol="0">
            <a:spAutoFit/>
          </a:bodyPr>
          <a:lstStyle/>
          <a:p>
            <a:pPr algn="ctr" defTabSz="917805"/>
            <a:r>
              <a:rPr lang="sk-SK" sz="6000">
                <a:ln w="12700" cap="sq">
                  <a:solidFill>
                    <a:prstClr val="black">
                      <a:alpha val="85000"/>
                    </a:prstClr>
                  </a:solidFill>
                  <a:prstDash val="solid"/>
                  <a:miter lim="800000"/>
                </a:ln>
                <a:solidFill>
                  <a:srgbClr val="AF4E0B"/>
                </a:solidFill>
                <a:effectLst>
                  <a:glow rad="127000">
                    <a:srgbClr val="FFF6C5"/>
                  </a:glow>
                  <a:outerShdw blurRad="38100" dist="76200" dir="2700000" algn="tl" rotWithShape="0">
                    <a:prstClr val="black">
                      <a:alpha val="46000"/>
                    </a:prstClr>
                  </a:outerShdw>
                </a:effectLst>
                <a:latin typeface="Bravo Engraved" panose="020B7200000000000000" pitchFamily="34" charset="0"/>
              </a:rPr>
              <a:t>MARQUESAS</a:t>
            </a:r>
          </a:p>
        </p:txBody>
      </p:sp>
      <p:sp>
        <p:nvSpPr>
          <p:cNvPr id="5" name="Krajina GLOB">
            <a:extLst>
              <a:ext uri="{FF2B5EF4-FFF2-40B4-BE49-F238E27FC236}">
                <a16:creationId xmlns:a16="http://schemas.microsoft.com/office/drawing/2014/main" id="{1016B938-E2C1-597D-9CDF-511C644B3E02}"/>
              </a:ext>
            </a:extLst>
          </p:cNvPr>
          <p:cNvSpPr txBox="1"/>
          <p:nvPr/>
        </p:nvSpPr>
        <p:spPr>
          <a:xfrm>
            <a:off x="9870828" y="1573097"/>
            <a:ext cx="963645" cy="306977"/>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algn="ctr" defTabSz="917805"/>
            <a:r>
              <a:rPr lang="sk-SK" sz="952" b="1" i="1">
                <a:solidFill>
                  <a:prstClr val="black"/>
                </a:solidFill>
                <a:latin typeface="Arial" panose="020B0604020202020204" pitchFamily="34" charset="0"/>
                <a:cs typeface="Arial" panose="020B0604020202020204" pitchFamily="34" charset="0"/>
              </a:rPr>
              <a:t>FRENCH POLYNESIA</a:t>
            </a:r>
          </a:p>
        </p:txBody>
      </p:sp>
      <p:pic>
        <p:nvPicPr>
          <p:cNvPr id="6" name="Šípka">
            <a:extLst>
              <a:ext uri="{FF2B5EF4-FFF2-40B4-BE49-F238E27FC236}">
                <a16:creationId xmlns:a16="http://schemas.microsoft.com/office/drawing/2014/main" id="{7B78366C-843D-8B3D-591A-A6AB3AE6CF7F}"/>
              </a:ext>
            </a:extLst>
          </p:cNvPr>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9247"/>
                    </a14:imgEffect>
                    <a14:imgEffect>
                      <a14:saturation sat="400000"/>
                    </a14:imgEffect>
                  </a14:imgLayer>
                </a14:imgProps>
              </a:ext>
              <a:ext uri="{28A0092B-C50C-407E-A947-70E740481C1C}">
                <a14:useLocalDpi xmlns:a14="http://schemas.microsoft.com/office/drawing/2010/main" val="0"/>
              </a:ext>
            </a:extLst>
          </a:blip>
          <a:stretch>
            <a:fillRect/>
          </a:stretch>
        </p:blipFill>
        <p:spPr>
          <a:xfrm rot="19265468">
            <a:off x="10101876" y="2447992"/>
            <a:ext cx="501550" cy="17857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3000"/>
                                        <p:tgtEl>
                                          <p:spTgt spid="2"/>
                                        </p:tgtEl>
                                      </p:cBhvr>
                                    </p:animEffect>
                                  </p:childTnLst>
                                </p:cTn>
                              </p:par>
                            </p:childTnLst>
                          </p:cTn>
                        </p:par>
                        <p:par>
                          <p:cTn id="8" fill="hold">
                            <p:stCondLst>
                              <p:cond delay="3000"/>
                            </p:stCondLst>
                            <p:childTnLst>
                              <p:par>
                                <p:cTn id="9" presetID="22" presetClass="entr" presetSubtype="8" fill="hold" nodeType="after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1250"/>
                                        <p:tgtEl>
                                          <p:spTgt spid="6"/>
                                        </p:tgtEl>
                                      </p:cBhvr>
                                    </p:animEffect>
                                  </p:childTnLst>
                                </p:cTn>
                              </p:par>
                              <p:par>
                                <p:cTn id="12" presetID="10" presetClass="entr" presetSubtype="0" fill="hold" grpId="0" nodeType="withEffect">
                                  <p:stCondLst>
                                    <p:cond delay="100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500"/>
                                        <p:tgtEl>
                                          <p:spTgt spid="5"/>
                                        </p:tgtEl>
                                      </p:cBhvr>
                                    </p:animEffect>
                                  </p:childTnLst>
                                </p:cTn>
                              </p:par>
                            </p:childTnLst>
                          </p:cTn>
                        </p:par>
                        <p:par>
                          <p:cTn id="15" fill="hold">
                            <p:stCondLst>
                              <p:cond delay="5500"/>
                            </p:stCondLst>
                            <p:childTnLst>
                              <p:par>
                                <p:cTn id="16" presetID="10"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51082620-703C-5F55-EB42-E5111F15FA3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790" y="105"/>
            <a:ext cx="12191999" cy="6857895"/>
          </a:xfrm>
          <a:prstGeom prst="rect">
            <a:avLst/>
          </a:prstGeom>
        </p:spPr>
      </p:pic>
      <p:sp>
        <p:nvSpPr>
          <p:cNvPr id="3" name="Text S">
            <a:extLst>
              <a:ext uri="{FF2B5EF4-FFF2-40B4-BE49-F238E27FC236}">
                <a16:creationId xmlns:a16="http://schemas.microsoft.com/office/drawing/2014/main" id="{68E55C17-7DA7-4C8B-B233-2071B8554978}"/>
              </a:ext>
            </a:extLst>
          </p:cNvPr>
          <p:cNvSpPr txBox="1"/>
          <p:nvPr/>
        </p:nvSpPr>
        <p:spPr>
          <a:xfrm>
            <a:off x="876262" y="4464000"/>
            <a:ext cx="10477057" cy="1678465"/>
          </a:xfrm>
          <a:prstGeom prst="rect">
            <a:avLst/>
          </a:prstGeom>
          <a:noFill/>
          <a:ln w="31750">
            <a:noFill/>
          </a:ln>
          <a:effectLst/>
        </p:spPr>
        <p:txBody>
          <a:bodyPr wrap="square" lIns="109630" tIns="0" rIns="109630" bIns="65778"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522100">
              <a:defRPr/>
            </a:pPr>
            <a:r>
              <a:rPr lang="sk-SK" sz="1947" i="1">
                <a:ln>
                  <a:solidFill>
                    <a:prstClr val="black">
                      <a:alpha val="50000"/>
                    </a:prstClr>
                  </a:solidFill>
                </a:ln>
                <a:solidFill>
                  <a:srgbClr val="FF0000"/>
                </a:solidFill>
                <a:latin typeface="Contus T OT" pitchFamily="2" charset="0"/>
                <a:cs typeface="Arial" pitchFamily="34" charset="0"/>
              </a:rPr>
              <a:t>       </a:t>
            </a:r>
            <a:r>
              <a:rPr lang="sk-SK" sz="2540" i="1">
                <a:ln>
                  <a:solidFill>
                    <a:prstClr val="black"/>
                  </a:solidFill>
                </a:ln>
                <a:solidFill>
                  <a:srgbClr val="FF0000"/>
                </a:solidFill>
                <a:latin typeface="Contus T OT" pitchFamily="2" charset="0"/>
                <a:cs typeface="Arial" pitchFamily="34" charset="0"/>
              </a:rPr>
              <a:t>M</a:t>
            </a:r>
            <a:r>
              <a:rPr lang="en-US" sz="1587" b="1" i="1">
                <a:latin typeface="Tekton Pro" panose="020F0403020208020904" pitchFamily="34" charset="-18"/>
                <a:cs typeface="Arial" panose="020B0604020202020204" pitchFamily="34" charset="0"/>
              </a:rPr>
              <a:t>arkézy sú skupinou ostrovov vo Francúzskej Polynézii. Ide o francúzske zámorské územie v Tichom oceáne. Ostrovy objavil v roku 1595 španielsky moreplavec Álvaro de Mendaña de Neira. Markézy sú sopečného pôvodu. Ich pobrežie je strmé a ich vnútrozemie je rozdelené úzkymi údoliami a roklinami. Najvyšším bodom súostrovia je vrchol Mont Oave s nadmorskou výškou 1230 m. Hlavné mesto súostrovia je Tai o Hae ležiace na ostrove Nuku Hiva. Počet obyvateľov ostrovov dosahuje asi 10 tisíc. Väčšina ostrovov je neobývaných. Markézy majú stabilné počasie celý rok. V roku 2011 sa súostrovie umiestnilo na 3. mieste v zozname najžiadanejších turistických destinácií. V roku 2024 boli Markézy a okolité vodné plochy zapísané na zoznam svetového dedičstva UNESCO.</a:t>
            </a:r>
            <a:endParaRPr lang="sk-SK" sz="1587" b="1" i="1">
              <a:latin typeface="Tekton Pro" panose="020F0403020208020904" pitchFamily="34" charset="-18"/>
              <a:cs typeface="Arial" panose="020B0604020202020204" pitchFamily="34" charset="0"/>
            </a:endParaRPr>
          </a:p>
        </p:txBody>
      </p:sp>
      <p:pic>
        <p:nvPicPr>
          <p:cNvPr id="4" name="Vlajka S">
            <a:extLst>
              <a:ext uri="{FF2B5EF4-FFF2-40B4-BE49-F238E27FC236}">
                <a16:creationId xmlns:a16="http://schemas.microsoft.com/office/drawing/2014/main" id="{3564BBEF-6244-4ABC-AAA0-2212F14477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377" y="4356000"/>
            <a:ext cx="533377" cy="355584"/>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066754" y="2484000"/>
            <a:ext cx="10477057" cy="1922698"/>
          </a:xfrm>
          <a:prstGeom prst="rect">
            <a:avLst/>
          </a:prstGeom>
          <a:noFill/>
          <a:ln w="31750">
            <a:noFill/>
          </a:ln>
          <a:effectLst/>
        </p:spPr>
        <p:txBody>
          <a:bodyPr wrap="square" lIns="109630" tIns="0" rIns="109630" bIns="65778"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522100">
              <a:defRPr/>
            </a:pPr>
            <a:r>
              <a:rPr lang="sk-SK" sz="1947" i="1">
                <a:ln>
                  <a:solidFill>
                    <a:prstClr val="black">
                      <a:alpha val="50000"/>
                    </a:prstClr>
                  </a:solidFill>
                </a:ln>
                <a:solidFill>
                  <a:srgbClr val="FF0000"/>
                </a:solidFill>
                <a:latin typeface="Contus T OT" pitchFamily="2" charset="0"/>
                <a:cs typeface="Arial" pitchFamily="34" charset="0"/>
              </a:rPr>
              <a:t>       </a:t>
            </a:r>
            <a:r>
              <a:rPr lang="sk-SK" sz="2540" i="1">
                <a:ln>
                  <a:solidFill>
                    <a:prstClr val="black"/>
                  </a:solidFill>
                </a:ln>
                <a:solidFill>
                  <a:srgbClr val="FF0000"/>
                </a:solidFill>
                <a:latin typeface="Contus T OT" pitchFamily="2" charset="0"/>
                <a:cs typeface="Arial" pitchFamily="34" charset="0"/>
              </a:rPr>
              <a:t>L</a:t>
            </a:r>
            <a:r>
              <a:rPr lang="es-ES" sz="1587" b="1" i="1">
                <a:latin typeface="Tekton Pro" panose="020F0403020208020904" pitchFamily="34" charset="-18"/>
                <a:cs typeface="Arial" panose="020B0604020202020204" pitchFamily="34" charset="0"/>
              </a:rPr>
              <a:t>as Marquesas son un grupo de islas en la Polinesia Francesa. Es un territorio francés de ultramar en el Océano Pacífico. Las islas fueron descubiertas en 1595 por el navegante español Álvaro de Mendaña de Neira. Las Marquesas son de origen volcánico. Su costa es escarpada y su interior está dividido por estrechos valles y gargantas. El punto más alto del archipiélago es el pico de Mont Oave con una altitud de 1230 m. La capital del archipiélago es Tai o Hae ubicada en la isla de Nuku Hiva. El número de habitantes de las islas alcanza unos 10 mil. La mayoría de las islas están deshabitadas. Las Marquesas tienen un clima estable durante todo el año. En 2011, el archipiélago ocupó el tercer lugar en la lista de los destinos turísticos más deseados. En 2024, las Marquesas y los cuerpos de agua circundantes fueron registrados en la Lista del Patrimonio Mundial de la UNESCO.</a:t>
            </a:r>
          </a:p>
        </p:txBody>
      </p:sp>
      <p:pic>
        <p:nvPicPr>
          <p:cNvPr id="6" name="Vk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4131" y="2376000"/>
            <a:ext cx="533377" cy="355583"/>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7" name="Text A">
            <a:extLst>
              <a:ext uri="{FF2B5EF4-FFF2-40B4-BE49-F238E27FC236}">
                <a16:creationId xmlns:a16="http://schemas.microsoft.com/office/drawing/2014/main" id="{5D95823E-A869-48C3-B065-E285FE33A232}"/>
              </a:ext>
            </a:extLst>
          </p:cNvPr>
          <p:cNvSpPr txBox="1"/>
          <p:nvPr/>
        </p:nvSpPr>
        <p:spPr>
          <a:xfrm>
            <a:off x="1257246" y="504000"/>
            <a:ext cx="10477057" cy="1922698"/>
          </a:xfrm>
          <a:prstGeom prst="rect">
            <a:avLst/>
          </a:prstGeom>
          <a:noFill/>
          <a:ln w="31750">
            <a:noFill/>
          </a:ln>
          <a:effectLst/>
        </p:spPr>
        <p:txBody>
          <a:bodyPr wrap="square" lIns="109630" tIns="0" rIns="109630" bIns="65778"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522100">
              <a:defRPr/>
            </a:pPr>
            <a:r>
              <a:rPr lang="sk-SK" sz="1947" i="1">
                <a:ln>
                  <a:solidFill>
                    <a:prstClr val="black">
                      <a:alpha val="50000"/>
                    </a:prstClr>
                  </a:solidFill>
                </a:ln>
                <a:solidFill>
                  <a:srgbClr val="FF0000"/>
                </a:solidFill>
                <a:latin typeface="Contus T OT" pitchFamily="2" charset="0"/>
                <a:cs typeface="Arial" pitchFamily="34" charset="0"/>
              </a:rPr>
              <a:t>       </a:t>
            </a:r>
            <a:r>
              <a:rPr lang="sk-SK" sz="2540" i="1">
                <a:ln>
                  <a:solidFill>
                    <a:prstClr val="black"/>
                  </a:solidFill>
                </a:ln>
                <a:solidFill>
                  <a:srgbClr val="FF0000"/>
                </a:solidFill>
                <a:latin typeface="Contus T OT" pitchFamily="2" charset="0"/>
                <a:cs typeface="Arial" pitchFamily="34" charset="0"/>
              </a:rPr>
              <a:t>T</a:t>
            </a:r>
            <a:r>
              <a:rPr lang="en-US" sz="1587" b="1" i="1">
                <a:latin typeface="Tekton Pro" panose="020F0403020208020904" pitchFamily="34" charset="-18"/>
                <a:cs typeface="Arial" panose="020B0604020202020204" pitchFamily="34" charset="0"/>
              </a:rPr>
              <a:t>he Marquesas are a group of islands in French Polynesia. It is a French overseas territory in the Pacific Ocean. The islands were discovered in 1595 by the Spanish navigator Álvaro de Mendaña de Neira. Marquesas are of volcanic origin. Their coastline is steep and their interior is divided by narrow valleys and gorges. The highest point of the archipelago is the peak of Mont Oave with an altitude of 1230 m. The capital of the archipelago is Tai o Hae located on the island of Nuku Hiva. The number of inhabitants of the islands reaches about 10 thousand. Most of the islands are uninhabited. Marquesas have stable weather all year round. In 2011, the archipelago was ranked 3rd in the list of the most desirable tourist destinations. In 2024, the Marquesas and the surrounding water bodies were registered on the UNESCO World Heritage List.</a:t>
            </a:r>
          </a:p>
        </p:txBody>
      </p:sp>
      <p:pic>
        <p:nvPicPr>
          <p:cNvPr id="8"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5377" y="324000"/>
            <a:ext cx="533377" cy="355584"/>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1" name="Myš">
            <a:extLst>
              <a:ext uri="{FF2B5EF4-FFF2-40B4-BE49-F238E27FC236}">
                <a16:creationId xmlns:a16="http://schemas.microsoft.com/office/drawing/2014/main" id="{62D4D669-6788-4630-B97A-FD8380021932}"/>
              </a:ext>
            </a:extLst>
          </p:cNvPr>
          <p:cNvPicPr>
            <a:picLocks/>
          </p:cNvPicPr>
          <p:nvPr/>
        </p:nvPicPr>
        <p:blipFill>
          <a:blip r:embed="rId6" cstate="print">
            <a:extLst>
              <a:ext uri="{28A0092B-C50C-407E-A947-70E740481C1C}">
                <a14:useLocalDpi xmlns:a14="http://schemas.microsoft.com/office/drawing/2010/main" val="0"/>
              </a:ext>
            </a:extLst>
          </a:blip>
          <a:srcRect/>
          <a:stretch/>
        </p:blipFill>
        <p:spPr>
          <a:xfrm rot="20708439">
            <a:off x="11407932" y="6201523"/>
            <a:ext cx="489789" cy="489789"/>
          </a:xfrm>
          <a:prstGeom prst="rect">
            <a:avLst/>
          </a:prstGeom>
          <a:noFill/>
          <a:ln>
            <a:noFill/>
          </a:ln>
          <a:effectLst>
            <a:outerShdw blurRad="50800" dist="38100" dir="2700000" algn="tl" rotWithShape="0">
              <a:prstClr val="black">
                <a:alpha val="40000"/>
              </a:prstClr>
            </a:outerShdw>
          </a:effec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1500"/>
                                        <p:tgtEl>
                                          <p:spTgt spid="7"/>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fltVal val="0"/>
                                          </p:val>
                                        </p:tav>
                                        <p:tav tm="100000">
                                          <p:val>
                                            <p:strVal val="#ppt_w"/>
                                          </p:val>
                                        </p:tav>
                                      </p:tavLst>
                                    </p:anim>
                                    <p:anim calcmode="lin" valueType="num">
                                      <p:cBhvr>
                                        <p:cTn id="38" dur="1000" fill="hold"/>
                                        <p:tgtEl>
                                          <p:spTgt spid="11"/>
                                        </p:tgtEl>
                                        <p:attrNameLst>
                                          <p:attrName>ppt_h</p:attrName>
                                        </p:attrNameLst>
                                      </p:cBhvr>
                                      <p:tavLst>
                                        <p:tav tm="0">
                                          <p:val>
                                            <p:fltVal val="0"/>
                                          </p:val>
                                        </p:tav>
                                        <p:tav tm="100000">
                                          <p:val>
                                            <p:strVal val="#ppt_h"/>
                                          </p:val>
                                        </p:tav>
                                      </p:tavLst>
                                    </p:anim>
                                    <p:animEffect transition="in" filter="fade">
                                      <p:cBhvr>
                                        <p:cTn id="39"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74DDDF0-52FD-CD84-06C8-8B41AE50B42F}"/>
            </a:ext>
          </a:extLst>
        </p:cNvPr>
        <p:cNvGrpSpPr/>
        <p:nvPr/>
      </p:nvGrpSpPr>
      <p:grpSpPr>
        <a:xfrm>
          <a:off x="0" y="0"/>
          <a:ext cx="0" cy="0"/>
          <a:chOff x="0" y="0"/>
          <a:chExt cx="0" cy="0"/>
        </a:xfrm>
      </p:grpSpPr>
      <p:pic>
        <p:nvPicPr>
          <p:cNvPr id="4" name="Foto">
            <a:extLst>
              <a:ext uri="{FF2B5EF4-FFF2-40B4-BE49-F238E27FC236}">
                <a16:creationId xmlns:a16="http://schemas.microsoft.com/office/drawing/2014/main" id="{04F9F8FB-641C-77F8-5D18-1499D01C016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CC58255E-3085-48E8-E489-D9DCCB4EE4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5" name="Autor">
            <a:extLst>
              <a:ext uri="{FF2B5EF4-FFF2-40B4-BE49-F238E27FC236}">
                <a16:creationId xmlns:a16="http://schemas.microsoft.com/office/drawing/2014/main" id="{401A5CE8-2011-BA93-70A5-553132E825F2}"/>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1998187435"/>
      </p:ext>
    </p:extLst>
  </p:cSld>
  <p:clrMapOvr>
    <a:masterClrMapping/>
  </p:clrMapOvr>
  <mc:AlternateContent xmlns:mc="http://schemas.openxmlformats.org/markup-compatibility/2006" xmlns:p14="http://schemas.microsoft.com/office/powerpoint/2010/main">
    <mc:Choice Requires="p14">
      <p:transition spd="slow" p14:dur="4000" advClick="0" advTm="4000">
        <p14:vortex dir="r"/>
      </p:transition>
    </mc:Choice>
    <mc:Fallback xmlns="">
      <p:transition spd="slow" advClick="0" advTm="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05C7D54-8559-D076-B715-E3A616F65DC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3C52A83-E5CA-F1A1-E6A5-7E8E97321D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C79690A6-98C9-261D-5D18-CE50E0ED45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CD4A6C8B-F453-D630-41CF-1D44A2B05BA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3" name="Foto 3">
            <a:extLst>
              <a:ext uri="{FF2B5EF4-FFF2-40B4-BE49-F238E27FC236}">
                <a16:creationId xmlns:a16="http://schemas.microsoft.com/office/drawing/2014/main" id="{44947E8C-FF2F-F7AB-0622-5D1882EA287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A298E3A0-3CA2-9F19-1AA3-4C20F4AD8E1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5" name="Autor">
            <a:extLst>
              <a:ext uri="{FF2B5EF4-FFF2-40B4-BE49-F238E27FC236}">
                <a16:creationId xmlns:a16="http://schemas.microsoft.com/office/drawing/2014/main" id="{D7BFBD2C-F089-3F53-3E43-41D0460FA8FC}"/>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314684461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3000"/>
                                        <p:tgtEl>
                                          <p:spTgt spid="3"/>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5"/>
                                        </p:tgtEl>
                                        <p:attrNameLst>
                                          <p:attrName>style.visibility</p:attrName>
                                        </p:attrNameLst>
                                      </p:cBhvr>
                                      <p:to>
                                        <p:strVal val="visible"/>
                                      </p:to>
                                    </p:set>
                                    <p:animEffect transition="in" filter="barn(outVertical)">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6416DEB-9912-49BF-C952-A46AA4A984D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882988F-D24F-60E2-D1B0-2932AEBC891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A35DAD79-0A12-EAF9-AAD1-5D45DD809B8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39CD6B26-8D61-36E8-0183-46D625A0CA0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F3DC274C-161D-61FC-F946-75B244376B7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5644C1A2-3ADF-5933-1BF0-5474E0F4A08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6C59F382-4058-4F0B-3473-1F9BB6D2810A}"/>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368572904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AE0AAC4-2653-5EC0-AA5E-005A6482206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0AD30B8-9BF6-B07C-2BDE-C4411C6B3A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ED4C9BB3-0C59-C434-9344-F826B55AAB2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3A612493-9290-6548-C9B5-2541696172B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3F1B0B05-6CEA-6239-57B1-8792716203F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D69D58BD-E65C-94E3-96AB-7433F0E7B48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99E8DF6B-D363-68AE-72CA-D34FE612B71C}"/>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403654678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6A1B3C0-C8C6-3C1D-FDB8-8E06F4D9DA0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0E2FAFC-85F5-C786-52FA-8AED9633CAE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FA3DCCB6-BF74-3A69-02D9-019DDE35F63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5C213FCF-59F9-7DB5-DEBE-9454DE5B312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CFE6768C-B5D9-590C-FC65-3467289DF00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0EA60AE2-43E8-9177-A2BA-2BC97B5E4B4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E28160F5-E052-F71C-C263-0FF147608F3C}"/>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190117069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C6BFA20-6E6D-FC6C-35B0-702DA09D166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9511FC3-90C0-E4DD-2400-D2ECF1DC3CB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9332956E-E135-0C52-96F5-18DE2B935A2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32CFC22B-409C-3A01-978B-9014418D95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4F745FA1-7BC8-7AD2-1F18-7611277AAD5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7369FB0E-48D9-6B40-06EB-2B8968F7D7D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599C163C-4AC0-5B83-3662-5A4DF16C5EE0}"/>
              </a:ext>
            </a:extLst>
          </p:cNvPr>
          <p:cNvSpPr/>
          <p:nvPr/>
        </p:nvSpPr>
        <p:spPr>
          <a:xfrm>
            <a:off x="5352837" y="6264000"/>
            <a:ext cx="1485417"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BMEAbroad</a:t>
            </a:r>
          </a:p>
        </p:txBody>
      </p:sp>
    </p:spTree>
    <p:extLst>
      <p:ext uri="{BB962C8B-B14F-4D97-AF65-F5344CB8AC3E}">
        <p14:creationId xmlns:p14="http://schemas.microsoft.com/office/powerpoint/2010/main" val="47330332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BE29981-93E1-557A-E818-95D637B66E0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BA0BAE8-9284-EE9D-455F-395B5477411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7E86E494-B98D-76EC-2CA9-B25D813FF4F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09F815E0-1A46-3D4C-AE9F-E23924F422C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9815BABF-16C8-C939-CFEF-347EEC160D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38372E73-CD1B-6F3A-9AAB-E1D982D2C05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1D588290-3F62-5E80-87EC-A07C7D5CC170}"/>
              </a:ext>
            </a:extLst>
          </p:cNvPr>
          <p:cNvSpPr/>
          <p:nvPr/>
        </p:nvSpPr>
        <p:spPr>
          <a:xfrm>
            <a:off x="5352837" y="6264000"/>
            <a:ext cx="1485417"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BMEAbroad</a:t>
            </a:r>
          </a:p>
        </p:txBody>
      </p:sp>
    </p:spTree>
    <p:extLst>
      <p:ext uri="{BB962C8B-B14F-4D97-AF65-F5344CB8AC3E}">
        <p14:creationId xmlns:p14="http://schemas.microsoft.com/office/powerpoint/2010/main" val="312208292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CAE7706-3989-8723-8EA7-7F39E8C5E9DB}"/>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E0E47B79-6ACD-EE2F-CA2A-25E6C3BA0E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8" name="Rám 0">
            <a:extLst>
              <a:ext uri="{FF2B5EF4-FFF2-40B4-BE49-F238E27FC236}">
                <a16:creationId xmlns:a16="http://schemas.microsoft.com/office/drawing/2014/main" id="{E9C9ED65-7FFE-96A7-C1B4-301B3861494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86" cy="6857487"/>
          </a:xfrm>
          <a:prstGeom prst="rect">
            <a:avLst/>
          </a:prstGeom>
        </p:spPr>
      </p:pic>
      <p:pic>
        <p:nvPicPr>
          <p:cNvPr id="4" name="Foto A">
            <a:extLst>
              <a:ext uri="{FF2B5EF4-FFF2-40B4-BE49-F238E27FC236}">
                <a16:creationId xmlns:a16="http://schemas.microsoft.com/office/drawing/2014/main" id="{07E77378-58F3-591C-8325-FC4BF11A32C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0207" cy="6854084"/>
          </a:xfrm>
          <a:prstGeom prst="rect">
            <a:avLst/>
          </a:prstGeom>
        </p:spPr>
      </p:pic>
      <p:pic>
        <p:nvPicPr>
          <p:cNvPr id="11" name="Rám A">
            <a:extLst>
              <a:ext uri="{FF2B5EF4-FFF2-40B4-BE49-F238E27FC236}">
                <a16:creationId xmlns:a16="http://schemas.microsoft.com/office/drawing/2014/main" id="{83ED4C48-C9BB-3249-9523-AE00AB342C7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155" cy="6857487"/>
          </a:xfrm>
          <a:prstGeom prst="rect">
            <a:avLst/>
          </a:prstGeom>
        </p:spPr>
      </p:pic>
      <p:sp>
        <p:nvSpPr>
          <p:cNvPr id="3" name="Autor A">
            <a:extLst>
              <a:ext uri="{FF2B5EF4-FFF2-40B4-BE49-F238E27FC236}">
                <a16:creationId xmlns:a16="http://schemas.microsoft.com/office/drawing/2014/main" id="{B38BE177-38A1-2DE4-8852-1BE51E5FF913}"/>
              </a:ext>
            </a:extLst>
          </p:cNvPr>
          <p:cNvSpPr/>
          <p:nvPr/>
        </p:nvSpPr>
        <p:spPr>
          <a:xfrm>
            <a:off x="2219796" y="6264513"/>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BMEAbroad</a:t>
            </a:r>
          </a:p>
        </p:txBody>
      </p:sp>
      <p:pic>
        <p:nvPicPr>
          <p:cNvPr id="2" name="Foto B">
            <a:extLst>
              <a:ext uri="{FF2B5EF4-FFF2-40B4-BE49-F238E27FC236}">
                <a16:creationId xmlns:a16="http://schemas.microsoft.com/office/drawing/2014/main" id="{165261F4-BFE2-5697-D514-B4A33CFD203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9600" y="513"/>
            <a:ext cx="5940207" cy="6854084"/>
          </a:xfrm>
          <a:prstGeom prst="rect">
            <a:avLst/>
          </a:prstGeom>
        </p:spPr>
      </p:pic>
      <p:pic>
        <p:nvPicPr>
          <p:cNvPr id="5" name="Rám B">
            <a:extLst>
              <a:ext uri="{FF2B5EF4-FFF2-40B4-BE49-F238E27FC236}">
                <a16:creationId xmlns:a16="http://schemas.microsoft.com/office/drawing/2014/main" id="{ACB546DB-89F8-29E5-29F4-3414FA9C9A1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847" y="513"/>
            <a:ext cx="5943155" cy="6857487"/>
          </a:xfrm>
          <a:prstGeom prst="rect">
            <a:avLst/>
          </a:prstGeom>
        </p:spPr>
      </p:pic>
      <p:sp>
        <p:nvSpPr>
          <p:cNvPr id="6" name="Autor B">
            <a:extLst>
              <a:ext uri="{FF2B5EF4-FFF2-40B4-BE49-F238E27FC236}">
                <a16:creationId xmlns:a16="http://schemas.microsoft.com/office/drawing/2014/main" id="{63C919C2-9FD8-454E-5670-5EF073BBA389}"/>
              </a:ext>
            </a:extLst>
          </p:cNvPr>
          <p:cNvSpPr/>
          <p:nvPr/>
        </p:nvSpPr>
        <p:spPr>
          <a:xfrm>
            <a:off x="8467096" y="6264513"/>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BMEAbroad</a:t>
            </a:r>
          </a:p>
        </p:txBody>
      </p:sp>
      <p:pic>
        <p:nvPicPr>
          <p:cNvPr id="9" name="Foto 4">
            <a:extLst>
              <a:ext uri="{FF2B5EF4-FFF2-40B4-BE49-F238E27FC236}">
                <a16:creationId xmlns:a16="http://schemas.microsoft.com/office/drawing/2014/main" id="{11F9CE49-161D-DF30-4480-7F317530D26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0" name="Rám 4">
            <a:extLst>
              <a:ext uri="{FF2B5EF4-FFF2-40B4-BE49-F238E27FC236}">
                <a16:creationId xmlns:a16="http://schemas.microsoft.com/office/drawing/2014/main" id="{0AAB1FD4-8978-9E8D-0EC8-B690CF77627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12" name="Autor 4">
            <a:extLst>
              <a:ext uri="{FF2B5EF4-FFF2-40B4-BE49-F238E27FC236}">
                <a16:creationId xmlns:a16="http://schemas.microsoft.com/office/drawing/2014/main" id="{A966BEBA-54F8-4DFF-7281-B39D8C06F6AA}"/>
              </a:ext>
            </a:extLst>
          </p:cNvPr>
          <p:cNvSpPr/>
          <p:nvPr/>
        </p:nvSpPr>
        <p:spPr>
          <a:xfrm>
            <a:off x="5352837" y="6264000"/>
            <a:ext cx="1485417"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BMEAbroad</a:t>
            </a:r>
          </a:p>
        </p:txBody>
      </p:sp>
    </p:spTree>
    <p:extLst>
      <p:ext uri="{BB962C8B-B14F-4D97-AF65-F5344CB8AC3E}">
        <p14:creationId xmlns:p14="http://schemas.microsoft.com/office/powerpoint/2010/main" val="2612817787"/>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2000" fill="hold"/>
                                        <p:tgtEl>
                                          <p:spTgt spid="11"/>
                                        </p:tgtEl>
                                        <p:attrNameLst>
                                          <p:attrName>ppt_x</p:attrName>
                                        </p:attrNameLst>
                                      </p:cBhvr>
                                      <p:tavLst>
                                        <p:tav tm="0">
                                          <p:val>
                                            <p:strVal val="0-#ppt_w/2"/>
                                          </p:val>
                                        </p:tav>
                                        <p:tav tm="100000">
                                          <p:val>
                                            <p:strVal val="#ppt_x"/>
                                          </p:val>
                                        </p:tav>
                                      </p:tavLst>
                                    </p:anim>
                                    <p:anim calcmode="lin" valueType="num">
                                      <p:cBhvr additive="base">
                                        <p:cTn id="12" dur="20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2000" fill="hold"/>
                                        <p:tgtEl>
                                          <p:spTgt spid="2"/>
                                        </p:tgtEl>
                                        <p:attrNameLst>
                                          <p:attrName>ppt_x</p:attrName>
                                        </p:attrNameLst>
                                      </p:cBhvr>
                                      <p:tavLst>
                                        <p:tav tm="0">
                                          <p:val>
                                            <p:strVal val="1+#ppt_w/2"/>
                                          </p:val>
                                        </p:tav>
                                        <p:tav tm="100000">
                                          <p:val>
                                            <p:strVal val="#ppt_x"/>
                                          </p:val>
                                        </p:tav>
                                      </p:tavLst>
                                    </p:anim>
                                    <p:anim calcmode="lin" valueType="num">
                                      <p:cBhvr additive="base">
                                        <p:cTn id="16" dur="2000" fill="hold"/>
                                        <p:tgtEl>
                                          <p:spTgt spid="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7"/>
                                        </p:tgtEl>
                                      </p:cBhvr>
                                    </p:animEffect>
                                    <p:set>
                                      <p:cBhvr>
                                        <p:cTn id="23" dur="1" fill="hold">
                                          <p:stCondLst>
                                            <p:cond delay="1999"/>
                                          </p:stCondLst>
                                        </p:cTn>
                                        <p:tgtEl>
                                          <p:spTgt spid="7"/>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1500"/>
                                        <p:tgtEl>
                                          <p:spTgt spid="3"/>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8" presetClass="emph" presetSubtype="0" accel="33333" fill="hold" nodeType="withEffect">
                                  <p:stCondLst>
                                    <p:cond delay="8000"/>
                                  </p:stCondLst>
                                  <p:childTnLst>
                                    <p:animRot by="-5400000">
                                      <p:cBhvr>
                                        <p:cTn id="34" dur="4000" fill="hold"/>
                                        <p:tgtEl>
                                          <p:spTgt spid="4"/>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4"/>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11"/>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11"/>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2"/>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2"/>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5"/>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5"/>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3"/>
                                        </p:tgtEl>
                                      </p:cBhvr>
                                    </p:animEffect>
                                    <p:set>
                                      <p:cBhvr>
                                        <p:cTn id="51" dur="1" fill="hold">
                                          <p:stCondLst>
                                            <p:cond delay="999"/>
                                          </p:stCondLst>
                                        </p:cTn>
                                        <p:tgtEl>
                                          <p:spTgt spid="3"/>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6"/>
                                        </p:tgtEl>
                                      </p:cBhvr>
                                    </p:animEffect>
                                    <p:set>
                                      <p:cBhvr>
                                        <p:cTn id="54" dur="1" fill="hold">
                                          <p:stCondLst>
                                            <p:cond delay="999"/>
                                          </p:stCondLst>
                                        </p:cTn>
                                        <p:tgtEl>
                                          <p:spTgt spid="6"/>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9"/>
                                        </p:tgtEl>
                                        <p:attrNameLst>
                                          <p:attrName>style.visibility</p:attrName>
                                        </p:attrNameLst>
                                      </p:cBhvr>
                                      <p:to>
                                        <p:strVal val="visible"/>
                                      </p:to>
                                    </p:set>
                                    <p:animEffect transition="in" filter="barn(outVertical)">
                                      <p:cBhvr>
                                        <p:cTn id="57" dur="2000"/>
                                        <p:tgtEl>
                                          <p:spTgt spid="9"/>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0"/>
                                        </p:tgtEl>
                                        <p:attrNameLst>
                                          <p:attrName>style.visibility</p:attrName>
                                        </p:attrNameLst>
                                      </p:cBhvr>
                                      <p:to>
                                        <p:strVal val="visible"/>
                                      </p:to>
                                    </p:set>
                                    <p:animEffect transition="in" filter="barn(outVertical)">
                                      <p:cBhvr>
                                        <p:cTn id="60" dur="2000"/>
                                        <p:tgtEl>
                                          <p:spTgt spid="10"/>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6" grpId="0" animBg="1"/>
      <p:bldP spid="6" grpId="1"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7536EA8-1DB1-C1A1-88BA-2A3F8E254D2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256B66B-0D8B-B653-5A74-AFA793BF95A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3B0D5825-DC69-E6A1-927C-ED91AC1AABA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C6E43077-4487-628E-7E2D-E81891EC333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FA92400F-0868-E846-1347-563E3D7EE62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0E2ADF18-50BC-50D7-6FF8-B4F7C339F3F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683E3DCB-B436-ACB5-BB11-45B7E9053CE8}"/>
              </a:ext>
            </a:extLst>
          </p:cNvPr>
          <p:cNvSpPr/>
          <p:nvPr/>
        </p:nvSpPr>
        <p:spPr>
          <a:xfrm>
            <a:off x="5352837" y="6264000"/>
            <a:ext cx="1485417"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BMEAbroad</a:t>
            </a:r>
          </a:p>
        </p:txBody>
      </p:sp>
    </p:spTree>
    <p:extLst>
      <p:ext uri="{BB962C8B-B14F-4D97-AF65-F5344CB8AC3E}">
        <p14:creationId xmlns:p14="http://schemas.microsoft.com/office/powerpoint/2010/main" val="347707092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52AADAD-6E1F-08EB-5568-4F4D472A81AF}"/>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3F49DB28-4965-9039-8D98-48236DE034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8" name="Rám 0">
            <a:extLst>
              <a:ext uri="{FF2B5EF4-FFF2-40B4-BE49-F238E27FC236}">
                <a16:creationId xmlns:a16="http://schemas.microsoft.com/office/drawing/2014/main" id="{83BBD8E2-C02B-0120-88D1-FC3A1987E17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86" cy="6857487"/>
          </a:xfrm>
          <a:prstGeom prst="rect">
            <a:avLst/>
          </a:prstGeom>
        </p:spPr>
      </p:pic>
      <p:pic>
        <p:nvPicPr>
          <p:cNvPr id="4" name="Foto A">
            <a:extLst>
              <a:ext uri="{FF2B5EF4-FFF2-40B4-BE49-F238E27FC236}">
                <a16:creationId xmlns:a16="http://schemas.microsoft.com/office/drawing/2014/main" id="{BFCB5452-37EB-CFCC-31BA-0DE01221FC0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0207" cy="6854084"/>
          </a:xfrm>
          <a:prstGeom prst="rect">
            <a:avLst/>
          </a:prstGeom>
        </p:spPr>
      </p:pic>
      <p:pic>
        <p:nvPicPr>
          <p:cNvPr id="11" name="Rám A">
            <a:extLst>
              <a:ext uri="{FF2B5EF4-FFF2-40B4-BE49-F238E27FC236}">
                <a16:creationId xmlns:a16="http://schemas.microsoft.com/office/drawing/2014/main" id="{913C3562-6BF7-29B5-64FE-3D791DCD524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155" cy="6857487"/>
          </a:xfrm>
          <a:prstGeom prst="rect">
            <a:avLst/>
          </a:prstGeom>
        </p:spPr>
      </p:pic>
      <p:sp>
        <p:nvSpPr>
          <p:cNvPr id="3" name="Autor A">
            <a:extLst>
              <a:ext uri="{FF2B5EF4-FFF2-40B4-BE49-F238E27FC236}">
                <a16:creationId xmlns:a16="http://schemas.microsoft.com/office/drawing/2014/main" id="{55982910-85F1-8791-BB02-DCFE9ECC9730}"/>
              </a:ext>
            </a:extLst>
          </p:cNvPr>
          <p:cNvSpPr/>
          <p:nvPr/>
        </p:nvSpPr>
        <p:spPr>
          <a:xfrm>
            <a:off x="2219796" y="6264513"/>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BMEAbroad</a:t>
            </a:r>
          </a:p>
        </p:txBody>
      </p:sp>
      <p:pic>
        <p:nvPicPr>
          <p:cNvPr id="2" name="Foto B">
            <a:extLst>
              <a:ext uri="{FF2B5EF4-FFF2-40B4-BE49-F238E27FC236}">
                <a16:creationId xmlns:a16="http://schemas.microsoft.com/office/drawing/2014/main" id="{1EBD4DBF-6720-3B0F-BE33-2F8EEEFBF273}"/>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9600" y="513"/>
            <a:ext cx="5940207" cy="6854084"/>
          </a:xfrm>
          <a:prstGeom prst="rect">
            <a:avLst/>
          </a:prstGeom>
        </p:spPr>
      </p:pic>
      <p:pic>
        <p:nvPicPr>
          <p:cNvPr id="5" name="Rám B">
            <a:extLst>
              <a:ext uri="{FF2B5EF4-FFF2-40B4-BE49-F238E27FC236}">
                <a16:creationId xmlns:a16="http://schemas.microsoft.com/office/drawing/2014/main" id="{4F520865-B622-3B9C-92E3-50D659E1D85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847" y="513"/>
            <a:ext cx="5943155" cy="6857487"/>
          </a:xfrm>
          <a:prstGeom prst="rect">
            <a:avLst/>
          </a:prstGeom>
        </p:spPr>
      </p:pic>
      <p:sp>
        <p:nvSpPr>
          <p:cNvPr id="6" name="Autor B">
            <a:extLst>
              <a:ext uri="{FF2B5EF4-FFF2-40B4-BE49-F238E27FC236}">
                <a16:creationId xmlns:a16="http://schemas.microsoft.com/office/drawing/2014/main" id="{01D547D8-EA70-792A-8505-1B2CD51ED6CF}"/>
              </a:ext>
            </a:extLst>
          </p:cNvPr>
          <p:cNvSpPr/>
          <p:nvPr/>
        </p:nvSpPr>
        <p:spPr>
          <a:xfrm>
            <a:off x="8467096" y="6264513"/>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BMEAbroad</a:t>
            </a:r>
          </a:p>
        </p:txBody>
      </p:sp>
      <p:pic>
        <p:nvPicPr>
          <p:cNvPr id="9" name="Foto 4">
            <a:extLst>
              <a:ext uri="{FF2B5EF4-FFF2-40B4-BE49-F238E27FC236}">
                <a16:creationId xmlns:a16="http://schemas.microsoft.com/office/drawing/2014/main" id="{6A606967-322B-423F-D520-B369E360971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0" name="Rám 4">
            <a:extLst>
              <a:ext uri="{FF2B5EF4-FFF2-40B4-BE49-F238E27FC236}">
                <a16:creationId xmlns:a16="http://schemas.microsoft.com/office/drawing/2014/main" id="{11F6A4CD-7D56-DAFF-BA38-5AEA245FA84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12" name="Autor 4">
            <a:extLst>
              <a:ext uri="{FF2B5EF4-FFF2-40B4-BE49-F238E27FC236}">
                <a16:creationId xmlns:a16="http://schemas.microsoft.com/office/drawing/2014/main" id="{D62FB217-67DC-CE6A-5884-332393AEC24C}"/>
              </a:ext>
            </a:extLst>
          </p:cNvPr>
          <p:cNvSpPr/>
          <p:nvPr/>
        </p:nvSpPr>
        <p:spPr>
          <a:xfrm>
            <a:off x="5352837" y="6264000"/>
            <a:ext cx="1485417"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BMEAbroad</a:t>
            </a:r>
          </a:p>
        </p:txBody>
      </p:sp>
    </p:spTree>
    <p:extLst>
      <p:ext uri="{BB962C8B-B14F-4D97-AF65-F5344CB8AC3E}">
        <p14:creationId xmlns:p14="http://schemas.microsoft.com/office/powerpoint/2010/main" val="1223925322"/>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2000" fill="hold"/>
                                        <p:tgtEl>
                                          <p:spTgt spid="11"/>
                                        </p:tgtEl>
                                        <p:attrNameLst>
                                          <p:attrName>ppt_x</p:attrName>
                                        </p:attrNameLst>
                                      </p:cBhvr>
                                      <p:tavLst>
                                        <p:tav tm="0">
                                          <p:val>
                                            <p:strVal val="0-#ppt_w/2"/>
                                          </p:val>
                                        </p:tav>
                                        <p:tav tm="100000">
                                          <p:val>
                                            <p:strVal val="#ppt_x"/>
                                          </p:val>
                                        </p:tav>
                                      </p:tavLst>
                                    </p:anim>
                                    <p:anim calcmode="lin" valueType="num">
                                      <p:cBhvr additive="base">
                                        <p:cTn id="12" dur="20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2000" fill="hold"/>
                                        <p:tgtEl>
                                          <p:spTgt spid="2"/>
                                        </p:tgtEl>
                                        <p:attrNameLst>
                                          <p:attrName>ppt_x</p:attrName>
                                        </p:attrNameLst>
                                      </p:cBhvr>
                                      <p:tavLst>
                                        <p:tav tm="0">
                                          <p:val>
                                            <p:strVal val="1+#ppt_w/2"/>
                                          </p:val>
                                        </p:tav>
                                        <p:tav tm="100000">
                                          <p:val>
                                            <p:strVal val="#ppt_x"/>
                                          </p:val>
                                        </p:tav>
                                      </p:tavLst>
                                    </p:anim>
                                    <p:anim calcmode="lin" valueType="num">
                                      <p:cBhvr additive="base">
                                        <p:cTn id="16" dur="2000" fill="hold"/>
                                        <p:tgtEl>
                                          <p:spTgt spid="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7"/>
                                        </p:tgtEl>
                                      </p:cBhvr>
                                    </p:animEffect>
                                    <p:set>
                                      <p:cBhvr>
                                        <p:cTn id="23" dur="1" fill="hold">
                                          <p:stCondLst>
                                            <p:cond delay="1999"/>
                                          </p:stCondLst>
                                        </p:cTn>
                                        <p:tgtEl>
                                          <p:spTgt spid="7"/>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1500"/>
                                        <p:tgtEl>
                                          <p:spTgt spid="3"/>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8" presetClass="emph" presetSubtype="0" accel="33333" fill="hold" nodeType="withEffect">
                                  <p:stCondLst>
                                    <p:cond delay="8000"/>
                                  </p:stCondLst>
                                  <p:childTnLst>
                                    <p:animRot by="-5400000">
                                      <p:cBhvr>
                                        <p:cTn id="34" dur="4000" fill="hold"/>
                                        <p:tgtEl>
                                          <p:spTgt spid="4"/>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4"/>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11"/>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11"/>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2"/>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2"/>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5"/>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5"/>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3"/>
                                        </p:tgtEl>
                                      </p:cBhvr>
                                    </p:animEffect>
                                    <p:set>
                                      <p:cBhvr>
                                        <p:cTn id="51" dur="1" fill="hold">
                                          <p:stCondLst>
                                            <p:cond delay="999"/>
                                          </p:stCondLst>
                                        </p:cTn>
                                        <p:tgtEl>
                                          <p:spTgt spid="3"/>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6"/>
                                        </p:tgtEl>
                                      </p:cBhvr>
                                    </p:animEffect>
                                    <p:set>
                                      <p:cBhvr>
                                        <p:cTn id="54" dur="1" fill="hold">
                                          <p:stCondLst>
                                            <p:cond delay="999"/>
                                          </p:stCondLst>
                                        </p:cTn>
                                        <p:tgtEl>
                                          <p:spTgt spid="6"/>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9"/>
                                        </p:tgtEl>
                                        <p:attrNameLst>
                                          <p:attrName>style.visibility</p:attrName>
                                        </p:attrNameLst>
                                      </p:cBhvr>
                                      <p:to>
                                        <p:strVal val="visible"/>
                                      </p:to>
                                    </p:set>
                                    <p:animEffect transition="in" filter="barn(outVertical)">
                                      <p:cBhvr>
                                        <p:cTn id="57" dur="2000"/>
                                        <p:tgtEl>
                                          <p:spTgt spid="9"/>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0"/>
                                        </p:tgtEl>
                                        <p:attrNameLst>
                                          <p:attrName>style.visibility</p:attrName>
                                        </p:attrNameLst>
                                      </p:cBhvr>
                                      <p:to>
                                        <p:strVal val="visible"/>
                                      </p:to>
                                    </p:set>
                                    <p:animEffect transition="in" filter="barn(outVertical)">
                                      <p:cBhvr>
                                        <p:cTn id="60" dur="2000"/>
                                        <p:tgtEl>
                                          <p:spTgt spid="10"/>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6" grpId="0" animBg="1"/>
      <p:bldP spid="6" grpId="1"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C34D27D-8011-32AE-B713-01D6850C6891}"/>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26737688-3C4F-45C0-0C7E-E84344CAE6E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8" name="Rám 0">
            <a:extLst>
              <a:ext uri="{FF2B5EF4-FFF2-40B4-BE49-F238E27FC236}">
                <a16:creationId xmlns:a16="http://schemas.microsoft.com/office/drawing/2014/main" id="{95A9B006-D8D8-D2F6-13A7-6F97B997673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86" cy="6857487"/>
          </a:xfrm>
          <a:prstGeom prst="rect">
            <a:avLst/>
          </a:prstGeom>
        </p:spPr>
      </p:pic>
      <p:pic>
        <p:nvPicPr>
          <p:cNvPr id="4" name="Foto A">
            <a:extLst>
              <a:ext uri="{FF2B5EF4-FFF2-40B4-BE49-F238E27FC236}">
                <a16:creationId xmlns:a16="http://schemas.microsoft.com/office/drawing/2014/main" id="{8F529362-F950-287A-5435-453E29F2BC2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0207" cy="6854084"/>
          </a:xfrm>
          <a:prstGeom prst="rect">
            <a:avLst/>
          </a:prstGeom>
        </p:spPr>
      </p:pic>
      <p:pic>
        <p:nvPicPr>
          <p:cNvPr id="11" name="Rám A">
            <a:extLst>
              <a:ext uri="{FF2B5EF4-FFF2-40B4-BE49-F238E27FC236}">
                <a16:creationId xmlns:a16="http://schemas.microsoft.com/office/drawing/2014/main" id="{C6909709-BFDC-A6C8-4724-AC2A00E3D79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155" cy="6857487"/>
          </a:xfrm>
          <a:prstGeom prst="rect">
            <a:avLst/>
          </a:prstGeom>
        </p:spPr>
      </p:pic>
      <p:sp>
        <p:nvSpPr>
          <p:cNvPr id="3" name="Autor A">
            <a:extLst>
              <a:ext uri="{FF2B5EF4-FFF2-40B4-BE49-F238E27FC236}">
                <a16:creationId xmlns:a16="http://schemas.microsoft.com/office/drawing/2014/main" id="{9F82999E-A0FA-79E8-9B9F-EBEDD21CC0F2}"/>
              </a:ext>
            </a:extLst>
          </p:cNvPr>
          <p:cNvSpPr/>
          <p:nvPr/>
        </p:nvSpPr>
        <p:spPr>
          <a:xfrm>
            <a:off x="2219796" y="6264513"/>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BMEAbroad</a:t>
            </a:r>
          </a:p>
        </p:txBody>
      </p:sp>
      <p:pic>
        <p:nvPicPr>
          <p:cNvPr id="2" name="Foto B">
            <a:extLst>
              <a:ext uri="{FF2B5EF4-FFF2-40B4-BE49-F238E27FC236}">
                <a16:creationId xmlns:a16="http://schemas.microsoft.com/office/drawing/2014/main" id="{63E91EE1-220F-2367-CF3F-92D9A196AA57}"/>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9600" y="513"/>
            <a:ext cx="5940207" cy="6854084"/>
          </a:xfrm>
          <a:prstGeom prst="rect">
            <a:avLst/>
          </a:prstGeom>
        </p:spPr>
      </p:pic>
      <p:pic>
        <p:nvPicPr>
          <p:cNvPr id="5" name="Rám B">
            <a:extLst>
              <a:ext uri="{FF2B5EF4-FFF2-40B4-BE49-F238E27FC236}">
                <a16:creationId xmlns:a16="http://schemas.microsoft.com/office/drawing/2014/main" id="{061536EE-E2BD-5E7C-97E9-A33C63DC184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847" y="513"/>
            <a:ext cx="5943155" cy="6857487"/>
          </a:xfrm>
          <a:prstGeom prst="rect">
            <a:avLst/>
          </a:prstGeom>
        </p:spPr>
      </p:pic>
      <p:sp>
        <p:nvSpPr>
          <p:cNvPr id="6" name="Autor B">
            <a:extLst>
              <a:ext uri="{FF2B5EF4-FFF2-40B4-BE49-F238E27FC236}">
                <a16:creationId xmlns:a16="http://schemas.microsoft.com/office/drawing/2014/main" id="{475EEE23-F099-6C3C-DEA4-75400AD9287E}"/>
              </a:ext>
            </a:extLst>
          </p:cNvPr>
          <p:cNvSpPr/>
          <p:nvPr/>
        </p:nvSpPr>
        <p:spPr>
          <a:xfrm>
            <a:off x="8467096" y="6264513"/>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BMEAbroad</a:t>
            </a:r>
          </a:p>
        </p:txBody>
      </p:sp>
      <p:pic>
        <p:nvPicPr>
          <p:cNvPr id="9" name="Foto 4">
            <a:extLst>
              <a:ext uri="{FF2B5EF4-FFF2-40B4-BE49-F238E27FC236}">
                <a16:creationId xmlns:a16="http://schemas.microsoft.com/office/drawing/2014/main" id="{6EADAE5E-D2F7-370F-B285-76BAB9825BCB}"/>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0" name="Rám 4">
            <a:extLst>
              <a:ext uri="{FF2B5EF4-FFF2-40B4-BE49-F238E27FC236}">
                <a16:creationId xmlns:a16="http://schemas.microsoft.com/office/drawing/2014/main" id="{43F2BF77-3CCE-B07F-5B08-E9C9A6965E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12" name="Autor 4">
            <a:extLst>
              <a:ext uri="{FF2B5EF4-FFF2-40B4-BE49-F238E27FC236}">
                <a16:creationId xmlns:a16="http://schemas.microsoft.com/office/drawing/2014/main" id="{4E65531F-B5C3-AE4D-46C8-F91C9BB950E9}"/>
              </a:ext>
            </a:extLst>
          </p:cNvPr>
          <p:cNvSpPr/>
          <p:nvPr/>
        </p:nvSpPr>
        <p:spPr>
          <a:xfrm>
            <a:off x="5352837" y="6264000"/>
            <a:ext cx="1485417"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BMEAbroad</a:t>
            </a:r>
          </a:p>
        </p:txBody>
      </p:sp>
    </p:spTree>
    <p:extLst>
      <p:ext uri="{BB962C8B-B14F-4D97-AF65-F5344CB8AC3E}">
        <p14:creationId xmlns:p14="http://schemas.microsoft.com/office/powerpoint/2010/main" val="3374944905"/>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2000" fill="hold"/>
                                        <p:tgtEl>
                                          <p:spTgt spid="11"/>
                                        </p:tgtEl>
                                        <p:attrNameLst>
                                          <p:attrName>ppt_x</p:attrName>
                                        </p:attrNameLst>
                                      </p:cBhvr>
                                      <p:tavLst>
                                        <p:tav tm="0">
                                          <p:val>
                                            <p:strVal val="0-#ppt_w/2"/>
                                          </p:val>
                                        </p:tav>
                                        <p:tav tm="100000">
                                          <p:val>
                                            <p:strVal val="#ppt_x"/>
                                          </p:val>
                                        </p:tav>
                                      </p:tavLst>
                                    </p:anim>
                                    <p:anim calcmode="lin" valueType="num">
                                      <p:cBhvr additive="base">
                                        <p:cTn id="12" dur="20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2000" fill="hold"/>
                                        <p:tgtEl>
                                          <p:spTgt spid="2"/>
                                        </p:tgtEl>
                                        <p:attrNameLst>
                                          <p:attrName>ppt_x</p:attrName>
                                        </p:attrNameLst>
                                      </p:cBhvr>
                                      <p:tavLst>
                                        <p:tav tm="0">
                                          <p:val>
                                            <p:strVal val="1+#ppt_w/2"/>
                                          </p:val>
                                        </p:tav>
                                        <p:tav tm="100000">
                                          <p:val>
                                            <p:strVal val="#ppt_x"/>
                                          </p:val>
                                        </p:tav>
                                      </p:tavLst>
                                    </p:anim>
                                    <p:anim calcmode="lin" valueType="num">
                                      <p:cBhvr additive="base">
                                        <p:cTn id="16" dur="2000" fill="hold"/>
                                        <p:tgtEl>
                                          <p:spTgt spid="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7"/>
                                        </p:tgtEl>
                                      </p:cBhvr>
                                    </p:animEffect>
                                    <p:set>
                                      <p:cBhvr>
                                        <p:cTn id="23" dur="1" fill="hold">
                                          <p:stCondLst>
                                            <p:cond delay="1999"/>
                                          </p:stCondLst>
                                        </p:cTn>
                                        <p:tgtEl>
                                          <p:spTgt spid="7"/>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1500"/>
                                        <p:tgtEl>
                                          <p:spTgt spid="3"/>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8" presetClass="emph" presetSubtype="0" accel="33333" fill="hold" nodeType="withEffect">
                                  <p:stCondLst>
                                    <p:cond delay="8000"/>
                                  </p:stCondLst>
                                  <p:childTnLst>
                                    <p:animRot by="-5400000">
                                      <p:cBhvr>
                                        <p:cTn id="34" dur="4000" fill="hold"/>
                                        <p:tgtEl>
                                          <p:spTgt spid="4"/>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4"/>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11"/>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11"/>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2"/>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2"/>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5"/>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5"/>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3"/>
                                        </p:tgtEl>
                                      </p:cBhvr>
                                    </p:animEffect>
                                    <p:set>
                                      <p:cBhvr>
                                        <p:cTn id="51" dur="1" fill="hold">
                                          <p:stCondLst>
                                            <p:cond delay="999"/>
                                          </p:stCondLst>
                                        </p:cTn>
                                        <p:tgtEl>
                                          <p:spTgt spid="3"/>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6"/>
                                        </p:tgtEl>
                                      </p:cBhvr>
                                    </p:animEffect>
                                    <p:set>
                                      <p:cBhvr>
                                        <p:cTn id="54" dur="1" fill="hold">
                                          <p:stCondLst>
                                            <p:cond delay="999"/>
                                          </p:stCondLst>
                                        </p:cTn>
                                        <p:tgtEl>
                                          <p:spTgt spid="6"/>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9"/>
                                        </p:tgtEl>
                                        <p:attrNameLst>
                                          <p:attrName>style.visibility</p:attrName>
                                        </p:attrNameLst>
                                      </p:cBhvr>
                                      <p:to>
                                        <p:strVal val="visible"/>
                                      </p:to>
                                    </p:set>
                                    <p:animEffect transition="in" filter="barn(outVertical)">
                                      <p:cBhvr>
                                        <p:cTn id="57" dur="2000"/>
                                        <p:tgtEl>
                                          <p:spTgt spid="9"/>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0"/>
                                        </p:tgtEl>
                                        <p:attrNameLst>
                                          <p:attrName>style.visibility</p:attrName>
                                        </p:attrNameLst>
                                      </p:cBhvr>
                                      <p:to>
                                        <p:strVal val="visible"/>
                                      </p:to>
                                    </p:set>
                                    <p:animEffect transition="in" filter="barn(outVertical)">
                                      <p:cBhvr>
                                        <p:cTn id="60" dur="2000"/>
                                        <p:tgtEl>
                                          <p:spTgt spid="10"/>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6" grpId="0" animBg="1"/>
      <p:bldP spid="6" grpId="1"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BFE61F9-1D7B-8C82-0093-D7D315F2717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385D837-58DA-7B7B-6764-BDCE980C43F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02AC034B-8913-FA50-7388-36990F78FA2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0837423D-370C-FD45-936E-20B1608BD7D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489B43BA-EA84-5673-ABB2-68662C4F7DE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A82ADC68-9ECB-D0FB-FBB8-510B917F30A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D577B6F9-6A95-A81C-9D8C-B1E4C1A60A6B}"/>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131738796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44F3E6F-DDFB-F222-FB8F-51BE688821E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8B6BF6E-8C74-7A69-9458-C49B529EB9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CAB8E241-FFD1-D666-AED1-E4AA698D684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F8DE33C0-A50C-8E8B-A1AE-73EB960340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E7A5E5AA-A34C-6E01-7BB2-C65F923006E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0BDAE685-0CCA-BF0D-FFEA-E8A954F0AD0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B110F82C-5021-18BE-2A50-BF7B9A2D9E66}"/>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252229878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F5A73A8-E277-8F93-F113-8407613F8C8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14DCFEB-8F16-BCCE-1478-3E946D42E5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03B920ED-F5C6-9F1E-1269-C60D3026E34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DD53B9DA-9FDF-E30C-3940-6050DF68274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3" name="Foto 3">
            <a:extLst>
              <a:ext uri="{FF2B5EF4-FFF2-40B4-BE49-F238E27FC236}">
                <a16:creationId xmlns:a16="http://schemas.microsoft.com/office/drawing/2014/main" id="{CCB7F1E2-901C-F068-9E3C-0D0138E458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9ED4E970-E9EC-9D01-C451-1AF8BEB497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5" name="Autor">
            <a:extLst>
              <a:ext uri="{FF2B5EF4-FFF2-40B4-BE49-F238E27FC236}">
                <a16:creationId xmlns:a16="http://schemas.microsoft.com/office/drawing/2014/main" id="{15793790-BA97-419A-E0B5-14485148CD7B}"/>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261412119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3000"/>
                                        <p:tgtEl>
                                          <p:spTgt spid="3"/>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5"/>
                                        </p:tgtEl>
                                        <p:attrNameLst>
                                          <p:attrName>style.visibility</p:attrName>
                                        </p:attrNameLst>
                                      </p:cBhvr>
                                      <p:to>
                                        <p:strVal val="visible"/>
                                      </p:to>
                                    </p:set>
                                    <p:animEffect transition="in" filter="barn(outVertical)">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80F3E82-324B-4EF0-79D2-C40105A19A5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24BA7CB-1968-36BB-E910-12D49138DD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C4C1E734-1130-3B60-4109-E1BBBB69055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3365991A-868A-D1AF-9158-7BAEC132419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EF4AFD60-BAAD-3DFC-2F10-AA555B6E71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23566C45-D5D7-B918-8C90-BBDDF2829AE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FF9E8EA2-F3A4-D045-AC64-8D6BE34B5CA5}"/>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32951046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745C2AF-C1C1-0B5C-7DDE-70292F3B6F0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F492E52-EDAF-42E9-7DED-F1344BF6145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8F5EEEA9-B9D0-A074-1591-A0F76BB2FFF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A61AA63E-BD22-5318-1A31-95028E9483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EEE0B294-FC08-449F-7B26-3EEB0D1D5F2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5DA987E5-C4C3-A325-1A7D-902FFC2C5E0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CC3BF76F-82BF-A597-A59A-D31D04E39251}"/>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243203399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B6CEE97-158F-407C-9809-F3292F7B6C9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CA8CD4F-42EC-73B8-D998-4FE3E9A90E9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828435E5-200A-7AB8-8770-AD7C2D903D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16F2289E-11BE-214E-2EC4-2BF956DDF9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3" name="Foto 3">
            <a:extLst>
              <a:ext uri="{FF2B5EF4-FFF2-40B4-BE49-F238E27FC236}">
                <a16:creationId xmlns:a16="http://schemas.microsoft.com/office/drawing/2014/main" id="{973BB974-7205-53A1-DA2A-042BFFB4F6B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B7F73696-344D-5C33-AC7E-76DF741E7AA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5" name="Autor">
            <a:extLst>
              <a:ext uri="{FF2B5EF4-FFF2-40B4-BE49-F238E27FC236}">
                <a16:creationId xmlns:a16="http://schemas.microsoft.com/office/drawing/2014/main" id="{FDBF6AF7-4F82-7E8B-B81F-BAB4BC55C2BB}"/>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0" u="none" strike="noStrike" kern="1200" cap="none" spc="0" normalizeH="0" baseline="0" noProof="0">
                <a:ln>
                  <a:noFill/>
                </a:ln>
                <a:solidFill>
                  <a:prstClr val="black"/>
                </a:solidFill>
                <a:effectLst/>
                <a:uLnTx/>
                <a:uFillTx/>
                <a:latin typeface="PalmSprings" panose="020B7200000000000000" pitchFamily="34" charset="0"/>
                <a:ea typeface="+mn-ea"/>
                <a:cs typeface="+mn-cs"/>
              </a:rPr>
              <a:t>Photo © Rita Willaert</a:t>
            </a:r>
          </a:p>
        </p:txBody>
      </p:sp>
    </p:spTree>
    <p:extLst>
      <p:ext uri="{BB962C8B-B14F-4D97-AF65-F5344CB8AC3E}">
        <p14:creationId xmlns:p14="http://schemas.microsoft.com/office/powerpoint/2010/main" val="204831932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3000"/>
                                        <p:tgtEl>
                                          <p:spTgt spid="3"/>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5"/>
                                        </p:tgtEl>
                                        <p:attrNameLst>
                                          <p:attrName>style.visibility</p:attrName>
                                        </p:attrNameLst>
                                      </p:cBhvr>
                                      <p:to>
                                        <p:strVal val="visible"/>
                                      </p:to>
                                    </p:set>
                                    <p:animEffect transition="in" filter="barn(outVertical)">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CB35B11-16C7-F5D4-A3A7-456A2E44D62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0CDD176-3DF8-898E-EF72-0CBD80D49A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A76E634A-1A4E-BE6A-A482-EFD62D724D0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3" name="Foto 2">
            <a:extLst>
              <a:ext uri="{FF2B5EF4-FFF2-40B4-BE49-F238E27FC236}">
                <a16:creationId xmlns:a16="http://schemas.microsoft.com/office/drawing/2014/main" id="{792D34D3-97EC-5A73-8478-62DCE5204B3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D0491463-DE5B-37CA-9EA3-8F8957A09D3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3D1AA461-93DB-159D-8202-A92402F0188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2" name="Autor">
            <a:extLst>
              <a:ext uri="{FF2B5EF4-FFF2-40B4-BE49-F238E27FC236}">
                <a16:creationId xmlns:a16="http://schemas.microsoft.com/office/drawing/2014/main" id="{9990DDA4-A85E-0BA9-129C-6B13026D94CC}"/>
              </a:ext>
            </a:extLst>
          </p:cNvPr>
          <p:cNvSpPr/>
          <p:nvPr/>
        </p:nvSpPr>
        <p:spPr>
          <a:xfrm>
            <a:off x="5262967" y="6264000"/>
            <a:ext cx="1665157"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Jean-Paul Mutz</a:t>
            </a:r>
          </a:p>
        </p:txBody>
      </p:sp>
    </p:spTree>
    <p:extLst>
      <p:ext uri="{BB962C8B-B14F-4D97-AF65-F5344CB8AC3E}">
        <p14:creationId xmlns:p14="http://schemas.microsoft.com/office/powerpoint/2010/main" val="124824452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edge">
                                      <p:cBhvr>
                                        <p:cTn id="10" dur="3500"/>
                                        <p:tgtEl>
                                          <p:spTgt spid="3"/>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2"/>
                                        </p:tgtEl>
                                        <p:attrNameLst>
                                          <p:attrName>style.visibility</p:attrName>
                                        </p:attrNameLst>
                                      </p:cBhvr>
                                      <p:to>
                                        <p:strVal val="visible"/>
                                      </p:to>
                                    </p:set>
                                    <p:animEffect transition="in" filter="barn(outVertical)">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2010092-7890-3A99-31CA-5E43182F3DF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AA60861A-47DE-57C6-2285-9F8F2213BCE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1EA1E727-01C5-11C7-C275-DB164D07374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688542A0-5D7B-E5D5-DCC1-0299797705A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006810E7-128E-606F-00CF-922BB78E655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E11D2996-C16D-1E7E-2818-547A45DFF9D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1825F1A9-2870-FB03-02D3-4FBEEA249138}"/>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326605549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7B635DD-EFF0-DF77-AC98-735258362F1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21465D6-EB24-1BB2-4BA3-E7A032D2E02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8F79C86E-BAB9-A6E8-3E3C-AFB2C306E6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4713AABC-680D-C859-44BA-BA45E5985E1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DAD3A4B1-6D0B-0521-E990-22678E479FC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6908197C-AB98-0A10-DC8B-FA70649C8C3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782C3E76-DF61-5DCF-10E7-CBB99EB4CB95}"/>
              </a:ext>
            </a:extLst>
          </p:cNvPr>
          <p:cNvSpPr/>
          <p:nvPr/>
        </p:nvSpPr>
        <p:spPr>
          <a:xfrm>
            <a:off x="5262967" y="6264000"/>
            <a:ext cx="1665157"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Jean-Paul Mutz</a:t>
            </a:r>
          </a:p>
        </p:txBody>
      </p:sp>
    </p:spTree>
    <p:extLst>
      <p:ext uri="{BB962C8B-B14F-4D97-AF65-F5344CB8AC3E}">
        <p14:creationId xmlns:p14="http://schemas.microsoft.com/office/powerpoint/2010/main" val="64008996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DA36B0F-B697-C582-A50B-C5E759F65DF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EF20698-DAC1-0F26-4CB4-BC111011C9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26BB623B-CC75-F22B-2E25-07A18722180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07E15267-0928-71B2-A8AB-70528DF87C5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1530958A-C96C-F82E-40AB-30869E25BBF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7A165EE3-9CA4-ABD5-0FF2-C3FD2909E2C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8B9E6819-1202-164B-B2B3-B94EB421782B}"/>
              </a:ext>
            </a:extLst>
          </p:cNvPr>
          <p:cNvSpPr/>
          <p:nvPr/>
        </p:nvSpPr>
        <p:spPr>
          <a:xfrm>
            <a:off x="5262967" y="6264000"/>
            <a:ext cx="1665157"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Jean-Paul Mutz</a:t>
            </a:r>
          </a:p>
        </p:txBody>
      </p:sp>
    </p:spTree>
    <p:extLst>
      <p:ext uri="{BB962C8B-B14F-4D97-AF65-F5344CB8AC3E}">
        <p14:creationId xmlns:p14="http://schemas.microsoft.com/office/powerpoint/2010/main" val="112284133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F6860FC-72CC-EF69-CEC8-6BC7BCD7BF9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F498AF4-2EE9-A477-2A8A-DC4DBE8C441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2B8C040E-91AB-7734-F516-DF165D6D0CA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8B021CBA-0F01-80A6-3A84-6C4DC182508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0BAE19A0-C9EE-F87F-7DE8-23E2627F449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F815135A-7493-D6D7-F7D5-685F2E14C5B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E67C1BAD-1F4F-1D84-7159-1205F9BBF213}"/>
              </a:ext>
            </a:extLst>
          </p:cNvPr>
          <p:cNvSpPr/>
          <p:nvPr/>
        </p:nvSpPr>
        <p:spPr>
          <a:xfrm>
            <a:off x="5262967" y="6264000"/>
            <a:ext cx="1665157"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Jean-Paul Mutz</a:t>
            </a:r>
          </a:p>
        </p:txBody>
      </p:sp>
    </p:spTree>
    <p:extLst>
      <p:ext uri="{BB962C8B-B14F-4D97-AF65-F5344CB8AC3E}">
        <p14:creationId xmlns:p14="http://schemas.microsoft.com/office/powerpoint/2010/main" val="201003850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E9D88B1-3E82-006D-F261-D59DE183902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1CE4EE7-F95A-312E-2E91-86A35D2FDF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7869DEBD-F566-E3EB-3E8D-A572C99EAC6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94D4D9CD-2577-A366-2943-69800F81398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D33D8716-B920-E975-84EB-D9D493C3755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A37851BB-8370-A8E5-848A-0B8751BAB5D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4F010796-2834-58F5-1C31-04AD9540C4E4}"/>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0" u="none" strike="noStrike" kern="1200" cap="none" spc="0" normalizeH="0" baseline="0" noProof="0">
                <a:ln>
                  <a:noFill/>
                </a:ln>
                <a:solidFill>
                  <a:prstClr val="black"/>
                </a:solidFill>
                <a:effectLst/>
                <a:uLnTx/>
                <a:uFillTx/>
                <a:latin typeface="PalmSprings" panose="020B7200000000000000" pitchFamily="34" charset="0"/>
                <a:ea typeface="+mn-ea"/>
                <a:cs typeface="+mn-cs"/>
              </a:rPr>
              <a:t>Photo © Rita Willaert</a:t>
            </a:r>
          </a:p>
        </p:txBody>
      </p:sp>
    </p:spTree>
    <p:extLst>
      <p:ext uri="{BB962C8B-B14F-4D97-AF65-F5344CB8AC3E}">
        <p14:creationId xmlns:p14="http://schemas.microsoft.com/office/powerpoint/2010/main" val="404153559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DA55E32-1453-B7B9-8438-C6449DB4EFF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5B65DB6-6475-3E5A-F478-CB16424FE2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5182A833-A5AF-AF4F-502D-4A2CC8F614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26589A9B-308F-96C9-9D33-135711FE34B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1E45C74F-9DD5-0EEF-1EF3-C9BF4169F5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6B2DF60B-6A67-BDB4-3366-96E2FA56A7F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54BB7A31-5B7D-7A64-97DC-FDCC0992B37A}"/>
              </a:ext>
            </a:extLst>
          </p:cNvPr>
          <p:cNvSpPr/>
          <p:nvPr/>
        </p:nvSpPr>
        <p:spPr>
          <a:xfrm>
            <a:off x="5262967" y="6264000"/>
            <a:ext cx="1665157"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Jean-Paul Mutz</a:t>
            </a:r>
          </a:p>
        </p:txBody>
      </p:sp>
    </p:spTree>
    <p:extLst>
      <p:ext uri="{BB962C8B-B14F-4D97-AF65-F5344CB8AC3E}">
        <p14:creationId xmlns:p14="http://schemas.microsoft.com/office/powerpoint/2010/main" val="194347338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7569822-8467-BE24-79CE-779C038171C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3012ADC-2A6F-D728-4726-16B1000133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82F6B214-4CFC-425A-2805-06437968DD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87F090EB-814D-ED85-0B12-FB998415C26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3B511243-684D-CE56-903D-D1C58A0AB0D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F9A73C58-E1D9-FC9C-89D5-9F1CBAF0961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8134E028-E927-3C77-25C6-A7E3CCE27A97}"/>
              </a:ext>
            </a:extLst>
          </p:cNvPr>
          <p:cNvSpPr/>
          <p:nvPr/>
        </p:nvSpPr>
        <p:spPr>
          <a:xfrm>
            <a:off x="5352837" y="6264000"/>
            <a:ext cx="1485417"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BMEAbroad</a:t>
            </a:r>
          </a:p>
        </p:txBody>
      </p:sp>
    </p:spTree>
    <p:extLst>
      <p:ext uri="{BB962C8B-B14F-4D97-AF65-F5344CB8AC3E}">
        <p14:creationId xmlns:p14="http://schemas.microsoft.com/office/powerpoint/2010/main" val="370288090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8D6AD77-C507-357F-6C6D-AA6F804E168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DA0A661-D650-4D90-BC98-39416B9FF6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CB2CED0C-E20E-F487-0710-AF61230407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7C676AEE-FE20-7FC9-4F07-7581774A974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F2103088-3313-8850-E47C-4887E406086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D462402A-6C59-9CE6-7487-30366873B6A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1E815594-5A25-38A3-E6FB-AC07D8085065}"/>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22971318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A63094D-2A84-5754-CB55-A97F9417499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4ABADC1-0DA7-C881-A57D-2E20144933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F90E20FB-5735-8691-1C3A-E5825CF2737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FB8B2381-6594-E252-646B-200670656A8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3" name="Foto 3">
            <a:extLst>
              <a:ext uri="{FF2B5EF4-FFF2-40B4-BE49-F238E27FC236}">
                <a16:creationId xmlns:a16="http://schemas.microsoft.com/office/drawing/2014/main" id="{1737A24D-7FCC-B4F3-5329-366E6990B6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6DF325F4-BA0C-B834-C6E7-0D8795A67B5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5" name="Autor">
            <a:extLst>
              <a:ext uri="{FF2B5EF4-FFF2-40B4-BE49-F238E27FC236}">
                <a16:creationId xmlns:a16="http://schemas.microsoft.com/office/drawing/2014/main" id="{E5AD48F2-AEB2-1E6B-B3F5-511FBAB92F51}"/>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208412179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3000"/>
                                        <p:tgtEl>
                                          <p:spTgt spid="3"/>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5"/>
                                        </p:tgtEl>
                                        <p:attrNameLst>
                                          <p:attrName>style.visibility</p:attrName>
                                        </p:attrNameLst>
                                      </p:cBhvr>
                                      <p:to>
                                        <p:strVal val="visible"/>
                                      </p:to>
                                    </p:set>
                                    <p:animEffect transition="in" filter="barn(outVertical)">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F2113CD-63EF-6375-F4AC-C9594CEB1F8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A3D1368-E0CA-E294-24D8-1043FE824B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5CE6A704-0FCC-268B-8997-215DB765DB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AFFE9FCC-633B-6716-F4A5-68205A0408C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3" name="Foto 3">
            <a:extLst>
              <a:ext uri="{FF2B5EF4-FFF2-40B4-BE49-F238E27FC236}">
                <a16:creationId xmlns:a16="http://schemas.microsoft.com/office/drawing/2014/main" id="{556954F6-2F7A-3F05-DC28-A4C10EBC6D5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1596D9A7-7FA6-F740-6D8E-FCFDEB6D27A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5" name="Autor">
            <a:extLst>
              <a:ext uri="{FF2B5EF4-FFF2-40B4-BE49-F238E27FC236}">
                <a16:creationId xmlns:a16="http://schemas.microsoft.com/office/drawing/2014/main" id="{4E4E4D11-6815-EEDC-216A-411F6F78B01B}"/>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235040929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3000"/>
                                        <p:tgtEl>
                                          <p:spTgt spid="3"/>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5"/>
                                        </p:tgtEl>
                                        <p:attrNameLst>
                                          <p:attrName>style.visibility</p:attrName>
                                        </p:attrNameLst>
                                      </p:cBhvr>
                                      <p:to>
                                        <p:strVal val="visible"/>
                                      </p:to>
                                    </p:set>
                                    <p:animEffect transition="in" filter="barn(outVertical)">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06A56B5-BC21-AD28-50B7-240BE3914AEA}"/>
            </a:ext>
          </a:extLst>
        </p:cNvPr>
        <p:cNvGrpSpPr/>
        <p:nvPr/>
      </p:nvGrpSpPr>
      <p:grpSpPr>
        <a:xfrm>
          <a:off x="0" y="0"/>
          <a:ext cx="0" cy="0"/>
          <a:chOff x="0" y="0"/>
          <a:chExt cx="0" cy="0"/>
        </a:xfrm>
      </p:grpSpPr>
      <p:pic>
        <p:nvPicPr>
          <p:cNvPr id="7" name="Foto 0">
            <a:extLst>
              <a:ext uri="{FF2B5EF4-FFF2-40B4-BE49-F238E27FC236}">
                <a16:creationId xmlns:a16="http://schemas.microsoft.com/office/drawing/2014/main" id="{A8DFF5DC-7B69-BEA3-D146-E51F20B45F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8" name="Rám 0">
            <a:extLst>
              <a:ext uri="{FF2B5EF4-FFF2-40B4-BE49-F238E27FC236}">
                <a16:creationId xmlns:a16="http://schemas.microsoft.com/office/drawing/2014/main" id="{681FB869-F54A-6A4D-A85C-CBD5AC571B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86" cy="6857487"/>
          </a:xfrm>
          <a:prstGeom prst="rect">
            <a:avLst/>
          </a:prstGeom>
        </p:spPr>
      </p:pic>
      <p:pic>
        <p:nvPicPr>
          <p:cNvPr id="4" name="Foto A">
            <a:extLst>
              <a:ext uri="{FF2B5EF4-FFF2-40B4-BE49-F238E27FC236}">
                <a16:creationId xmlns:a16="http://schemas.microsoft.com/office/drawing/2014/main" id="{34906799-8C8A-7707-9B76-EAFCA16807B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0207" cy="6851038"/>
          </a:xfrm>
          <a:prstGeom prst="rect">
            <a:avLst/>
          </a:prstGeom>
        </p:spPr>
      </p:pic>
      <p:pic>
        <p:nvPicPr>
          <p:cNvPr id="11" name="Rám A">
            <a:extLst>
              <a:ext uri="{FF2B5EF4-FFF2-40B4-BE49-F238E27FC236}">
                <a16:creationId xmlns:a16="http://schemas.microsoft.com/office/drawing/2014/main" id="{EE8B6175-F451-2BE2-3937-35FC5E1843B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155" cy="6857487"/>
          </a:xfrm>
          <a:prstGeom prst="rect">
            <a:avLst/>
          </a:prstGeom>
        </p:spPr>
      </p:pic>
      <p:sp>
        <p:nvSpPr>
          <p:cNvPr id="3" name="Autor A">
            <a:extLst>
              <a:ext uri="{FF2B5EF4-FFF2-40B4-BE49-F238E27FC236}">
                <a16:creationId xmlns:a16="http://schemas.microsoft.com/office/drawing/2014/main" id="{7EBCFCBF-E798-4431-D481-A921FBE9FBE2}"/>
              </a:ext>
            </a:extLst>
          </p:cNvPr>
          <p:cNvSpPr/>
          <p:nvPr/>
        </p:nvSpPr>
        <p:spPr>
          <a:xfrm>
            <a:off x="2219796" y="6264513"/>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pic>
        <p:nvPicPr>
          <p:cNvPr id="2" name="Foto B">
            <a:extLst>
              <a:ext uri="{FF2B5EF4-FFF2-40B4-BE49-F238E27FC236}">
                <a16:creationId xmlns:a16="http://schemas.microsoft.com/office/drawing/2014/main" id="{C5444E00-A011-8F91-1F57-7D12EF5F92F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9600" y="2036"/>
            <a:ext cx="5940207" cy="6851038"/>
          </a:xfrm>
          <a:prstGeom prst="rect">
            <a:avLst/>
          </a:prstGeom>
        </p:spPr>
      </p:pic>
      <p:pic>
        <p:nvPicPr>
          <p:cNvPr id="5" name="Rám B">
            <a:extLst>
              <a:ext uri="{FF2B5EF4-FFF2-40B4-BE49-F238E27FC236}">
                <a16:creationId xmlns:a16="http://schemas.microsoft.com/office/drawing/2014/main" id="{6727307B-9782-1498-53D8-D2120E6A0DE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847" y="513"/>
            <a:ext cx="5943155" cy="6857487"/>
          </a:xfrm>
          <a:prstGeom prst="rect">
            <a:avLst/>
          </a:prstGeom>
        </p:spPr>
      </p:pic>
      <p:sp>
        <p:nvSpPr>
          <p:cNvPr id="6" name="Autor B">
            <a:extLst>
              <a:ext uri="{FF2B5EF4-FFF2-40B4-BE49-F238E27FC236}">
                <a16:creationId xmlns:a16="http://schemas.microsoft.com/office/drawing/2014/main" id="{E025D080-A689-652E-3A9D-5CC32CA344FE}"/>
              </a:ext>
            </a:extLst>
          </p:cNvPr>
          <p:cNvSpPr/>
          <p:nvPr/>
        </p:nvSpPr>
        <p:spPr>
          <a:xfrm>
            <a:off x="8467096" y="6264513"/>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pic>
        <p:nvPicPr>
          <p:cNvPr id="9" name="Foto C">
            <a:extLst>
              <a:ext uri="{FF2B5EF4-FFF2-40B4-BE49-F238E27FC236}">
                <a16:creationId xmlns:a16="http://schemas.microsoft.com/office/drawing/2014/main" id="{7D890FF7-EC51-111B-FED8-CEC7F60A248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5934271" cy="6854085"/>
          </a:xfrm>
          <a:prstGeom prst="rect">
            <a:avLst/>
          </a:prstGeom>
        </p:spPr>
      </p:pic>
      <p:pic>
        <p:nvPicPr>
          <p:cNvPr id="10" name="Rám C">
            <a:extLst>
              <a:ext uri="{FF2B5EF4-FFF2-40B4-BE49-F238E27FC236}">
                <a16:creationId xmlns:a16="http://schemas.microsoft.com/office/drawing/2014/main" id="{881155EE-4E43-CCC4-A106-1FBE24F95B7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155" cy="6857487"/>
          </a:xfrm>
          <a:prstGeom prst="rect">
            <a:avLst/>
          </a:prstGeom>
        </p:spPr>
      </p:pic>
      <p:sp>
        <p:nvSpPr>
          <p:cNvPr id="12" name="Autor C">
            <a:extLst>
              <a:ext uri="{FF2B5EF4-FFF2-40B4-BE49-F238E27FC236}">
                <a16:creationId xmlns:a16="http://schemas.microsoft.com/office/drawing/2014/main" id="{6547D65F-E0DB-55D7-6D57-885D6E4BB075}"/>
              </a:ext>
            </a:extLst>
          </p:cNvPr>
          <p:cNvSpPr/>
          <p:nvPr/>
        </p:nvSpPr>
        <p:spPr>
          <a:xfrm>
            <a:off x="2372196" y="6416913"/>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pic>
        <p:nvPicPr>
          <p:cNvPr id="13" name="Foto D">
            <a:extLst>
              <a:ext uri="{FF2B5EF4-FFF2-40B4-BE49-F238E27FC236}">
                <a16:creationId xmlns:a16="http://schemas.microsoft.com/office/drawing/2014/main" id="{CC8FA1CB-1BE3-5884-69B0-807A833A19C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6249600" y="0"/>
            <a:ext cx="5940207" cy="6851038"/>
          </a:xfrm>
          <a:prstGeom prst="rect">
            <a:avLst/>
          </a:prstGeom>
        </p:spPr>
      </p:pic>
      <p:pic>
        <p:nvPicPr>
          <p:cNvPr id="14" name="Rám D">
            <a:extLst>
              <a:ext uri="{FF2B5EF4-FFF2-40B4-BE49-F238E27FC236}">
                <a16:creationId xmlns:a16="http://schemas.microsoft.com/office/drawing/2014/main" id="{5EF5CC61-7A2E-9F7C-085D-6D620FDC80C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9600" y="0"/>
            <a:ext cx="5943155" cy="6857487"/>
          </a:xfrm>
          <a:prstGeom prst="rect">
            <a:avLst/>
          </a:prstGeom>
        </p:spPr>
      </p:pic>
      <p:sp>
        <p:nvSpPr>
          <p:cNvPr id="15" name="Autor D">
            <a:extLst>
              <a:ext uri="{FF2B5EF4-FFF2-40B4-BE49-F238E27FC236}">
                <a16:creationId xmlns:a16="http://schemas.microsoft.com/office/drawing/2014/main" id="{DB1D214E-AC42-8A97-297F-A73FAAA8C68D}"/>
              </a:ext>
            </a:extLst>
          </p:cNvPr>
          <p:cNvSpPr/>
          <p:nvPr/>
        </p:nvSpPr>
        <p:spPr>
          <a:xfrm>
            <a:off x="8619496" y="6416913"/>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pic>
        <p:nvPicPr>
          <p:cNvPr id="16" name="Foto 4">
            <a:extLst>
              <a:ext uri="{FF2B5EF4-FFF2-40B4-BE49-F238E27FC236}">
                <a16:creationId xmlns:a16="http://schemas.microsoft.com/office/drawing/2014/main" id="{AABB2E1E-3051-FC57-AF76-2616DC67E324}"/>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0" y="0"/>
            <a:ext cx="12185040" cy="6854085"/>
          </a:xfrm>
          <a:prstGeom prst="rect">
            <a:avLst/>
          </a:prstGeom>
        </p:spPr>
      </p:pic>
      <p:pic>
        <p:nvPicPr>
          <p:cNvPr id="17" name="Rám 4">
            <a:extLst>
              <a:ext uri="{FF2B5EF4-FFF2-40B4-BE49-F238E27FC236}">
                <a16:creationId xmlns:a16="http://schemas.microsoft.com/office/drawing/2014/main" id="{CFC6BF53-BD39-CC83-4BC3-6276420D44E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18" name="Autor 4">
            <a:extLst>
              <a:ext uri="{FF2B5EF4-FFF2-40B4-BE49-F238E27FC236}">
                <a16:creationId xmlns:a16="http://schemas.microsoft.com/office/drawing/2014/main" id="{DC71B712-34A3-E9B4-346E-486EE1D15D83}"/>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3911572981"/>
      </p:ext>
    </p:extLst>
  </p:cSld>
  <p:clrMapOvr>
    <a:masterClrMapping/>
  </p:clrMapOvr>
  <mc:AlternateContent xmlns:mc="http://schemas.openxmlformats.org/markup-compatibility/2006" xmlns:p14="http://schemas.microsoft.com/office/powerpoint/2010/main">
    <mc:Choice Requires="p14">
      <p:transition spd="slow" p14:dur="2000" advClick="0" advTm="24000">
        <p:fade/>
      </p:transition>
    </mc:Choice>
    <mc:Fallback xmlns="">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2000" fill="hold"/>
                                        <p:tgtEl>
                                          <p:spTgt spid="11"/>
                                        </p:tgtEl>
                                        <p:attrNameLst>
                                          <p:attrName>ppt_x</p:attrName>
                                        </p:attrNameLst>
                                      </p:cBhvr>
                                      <p:tavLst>
                                        <p:tav tm="0">
                                          <p:val>
                                            <p:strVal val="0-#ppt_w/2"/>
                                          </p:val>
                                        </p:tav>
                                        <p:tav tm="100000">
                                          <p:val>
                                            <p:strVal val="#ppt_x"/>
                                          </p:val>
                                        </p:tav>
                                      </p:tavLst>
                                    </p:anim>
                                    <p:anim calcmode="lin" valueType="num">
                                      <p:cBhvr additive="base">
                                        <p:cTn id="12" dur="20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2000" fill="hold"/>
                                        <p:tgtEl>
                                          <p:spTgt spid="2"/>
                                        </p:tgtEl>
                                        <p:attrNameLst>
                                          <p:attrName>ppt_x</p:attrName>
                                        </p:attrNameLst>
                                      </p:cBhvr>
                                      <p:tavLst>
                                        <p:tav tm="0">
                                          <p:val>
                                            <p:strVal val="1+#ppt_w/2"/>
                                          </p:val>
                                        </p:tav>
                                        <p:tav tm="100000">
                                          <p:val>
                                            <p:strVal val="#ppt_x"/>
                                          </p:val>
                                        </p:tav>
                                      </p:tavLst>
                                    </p:anim>
                                    <p:anim calcmode="lin" valueType="num">
                                      <p:cBhvr additive="base">
                                        <p:cTn id="16" dur="2000" fill="hold"/>
                                        <p:tgtEl>
                                          <p:spTgt spid="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7"/>
                                        </p:tgtEl>
                                      </p:cBhvr>
                                    </p:animEffect>
                                    <p:set>
                                      <p:cBhvr>
                                        <p:cTn id="23" dur="1" fill="hold">
                                          <p:stCondLst>
                                            <p:cond delay="1999"/>
                                          </p:stCondLst>
                                        </p:cTn>
                                        <p:tgtEl>
                                          <p:spTgt spid="7"/>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1500"/>
                                        <p:tgtEl>
                                          <p:spTgt spid="3"/>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10" presetClass="exit" presetSubtype="0" fill="hold" grpId="1" nodeType="withEffect">
                                  <p:stCondLst>
                                    <p:cond delay="9500"/>
                                  </p:stCondLst>
                                  <p:childTnLst>
                                    <p:animEffect transition="out" filter="fade">
                                      <p:cBhvr>
                                        <p:cTn id="34" dur="1000"/>
                                        <p:tgtEl>
                                          <p:spTgt spid="3"/>
                                        </p:tgtEl>
                                      </p:cBhvr>
                                    </p:animEffect>
                                    <p:set>
                                      <p:cBhvr>
                                        <p:cTn id="35" dur="1" fill="hold">
                                          <p:stCondLst>
                                            <p:cond delay="999"/>
                                          </p:stCondLst>
                                        </p:cTn>
                                        <p:tgtEl>
                                          <p:spTgt spid="3"/>
                                        </p:tgtEl>
                                        <p:attrNameLst>
                                          <p:attrName>style.visibility</p:attrName>
                                        </p:attrNameLst>
                                      </p:cBhvr>
                                      <p:to>
                                        <p:strVal val="hidden"/>
                                      </p:to>
                                    </p:set>
                                  </p:childTnLst>
                                </p:cTn>
                              </p:par>
                              <p:par>
                                <p:cTn id="36" presetID="10" presetClass="exit" presetSubtype="0" fill="hold" grpId="1" nodeType="withEffect">
                                  <p:stCondLst>
                                    <p:cond delay="9500"/>
                                  </p:stCondLst>
                                  <p:childTnLst>
                                    <p:animEffect transition="out" filter="fade">
                                      <p:cBhvr>
                                        <p:cTn id="37" dur="1000"/>
                                        <p:tgtEl>
                                          <p:spTgt spid="6"/>
                                        </p:tgtEl>
                                      </p:cBhvr>
                                    </p:animEffect>
                                    <p:set>
                                      <p:cBhvr>
                                        <p:cTn id="38" dur="1" fill="hold">
                                          <p:stCondLst>
                                            <p:cond delay="999"/>
                                          </p:stCondLst>
                                        </p:cTn>
                                        <p:tgtEl>
                                          <p:spTgt spid="6"/>
                                        </p:tgtEl>
                                        <p:attrNameLst>
                                          <p:attrName>style.visibility</p:attrName>
                                        </p:attrNameLst>
                                      </p:cBhvr>
                                      <p:to>
                                        <p:strVal val="hidden"/>
                                      </p:to>
                                    </p:set>
                                  </p:childTnLst>
                                </p:cTn>
                              </p:par>
                              <p:par>
                                <p:cTn id="39" presetID="2" presetClass="entr" presetSubtype="8" fill="hold" nodeType="withEffect">
                                  <p:stCondLst>
                                    <p:cond delay="1000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1000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1000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1000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10" presetClass="exit" presetSubtype="0" fill="hold" nodeType="withEffect">
                                  <p:stCondLst>
                                    <p:cond delay="11000"/>
                                  </p:stCondLst>
                                  <p:childTnLst>
                                    <p:animEffect transition="out" filter="fade">
                                      <p:cBhvr>
                                        <p:cTn id="56" dur="1000"/>
                                        <p:tgtEl>
                                          <p:spTgt spid="4"/>
                                        </p:tgtEl>
                                      </p:cBhvr>
                                    </p:animEffect>
                                    <p:set>
                                      <p:cBhvr>
                                        <p:cTn id="57" dur="1" fill="hold">
                                          <p:stCondLst>
                                            <p:cond delay="999"/>
                                          </p:stCondLst>
                                        </p:cTn>
                                        <p:tgtEl>
                                          <p:spTgt spid="4"/>
                                        </p:tgtEl>
                                        <p:attrNameLst>
                                          <p:attrName>style.visibility</p:attrName>
                                        </p:attrNameLst>
                                      </p:cBhvr>
                                      <p:to>
                                        <p:strVal val="hidden"/>
                                      </p:to>
                                    </p:set>
                                  </p:childTnLst>
                                </p:cTn>
                              </p:par>
                              <p:par>
                                <p:cTn id="58" presetID="10" presetClass="exit" presetSubtype="0" fill="hold" nodeType="withEffect">
                                  <p:stCondLst>
                                    <p:cond delay="11000"/>
                                  </p:stCondLst>
                                  <p:childTnLst>
                                    <p:animEffect transition="out" filter="fade">
                                      <p:cBhvr>
                                        <p:cTn id="59" dur="1000"/>
                                        <p:tgtEl>
                                          <p:spTgt spid="11"/>
                                        </p:tgtEl>
                                      </p:cBhvr>
                                    </p:animEffect>
                                    <p:set>
                                      <p:cBhvr>
                                        <p:cTn id="60" dur="1" fill="hold">
                                          <p:stCondLst>
                                            <p:cond delay="999"/>
                                          </p:stCondLst>
                                        </p:cTn>
                                        <p:tgtEl>
                                          <p:spTgt spid="11"/>
                                        </p:tgtEl>
                                        <p:attrNameLst>
                                          <p:attrName>style.visibility</p:attrName>
                                        </p:attrNameLst>
                                      </p:cBhvr>
                                      <p:to>
                                        <p:strVal val="hidden"/>
                                      </p:to>
                                    </p:set>
                                  </p:childTnLst>
                                </p:cTn>
                              </p:par>
                              <p:par>
                                <p:cTn id="61" presetID="10" presetClass="exit" presetSubtype="0" fill="hold" nodeType="withEffect">
                                  <p:stCondLst>
                                    <p:cond delay="11000"/>
                                  </p:stCondLst>
                                  <p:childTnLst>
                                    <p:animEffect transition="out" filter="fade">
                                      <p:cBhvr>
                                        <p:cTn id="62" dur="1000"/>
                                        <p:tgtEl>
                                          <p:spTgt spid="2"/>
                                        </p:tgtEl>
                                      </p:cBhvr>
                                    </p:animEffect>
                                    <p:set>
                                      <p:cBhvr>
                                        <p:cTn id="63" dur="1" fill="hold">
                                          <p:stCondLst>
                                            <p:cond delay="999"/>
                                          </p:stCondLst>
                                        </p:cTn>
                                        <p:tgtEl>
                                          <p:spTgt spid="2"/>
                                        </p:tgtEl>
                                        <p:attrNameLst>
                                          <p:attrName>style.visibility</p:attrName>
                                        </p:attrNameLst>
                                      </p:cBhvr>
                                      <p:to>
                                        <p:strVal val="hidden"/>
                                      </p:to>
                                    </p:set>
                                  </p:childTnLst>
                                </p:cTn>
                              </p:par>
                              <p:par>
                                <p:cTn id="64" presetID="10" presetClass="exit" presetSubtype="0" fill="hold" nodeType="withEffect">
                                  <p:stCondLst>
                                    <p:cond delay="11000"/>
                                  </p:stCondLst>
                                  <p:childTnLst>
                                    <p:animEffect transition="out" filter="fade">
                                      <p:cBhvr>
                                        <p:cTn id="65" dur="1000"/>
                                        <p:tgtEl>
                                          <p:spTgt spid="5"/>
                                        </p:tgtEl>
                                      </p:cBhvr>
                                    </p:animEffect>
                                    <p:set>
                                      <p:cBhvr>
                                        <p:cTn id="66" dur="1" fill="hold">
                                          <p:stCondLst>
                                            <p:cond delay="999"/>
                                          </p:stCondLst>
                                        </p:cTn>
                                        <p:tgtEl>
                                          <p:spTgt spid="5"/>
                                        </p:tgtEl>
                                        <p:attrNameLst>
                                          <p:attrName>style.visibility</p:attrName>
                                        </p:attrNameLst>
                                      </p:cBhvr>
                                      <p:to>
                                        <p:strVal val="hidden"/>
                                      </p:to>
                                    </p:set>
                                  </p:childTnLst>
                                </p:cTn>
                              </p:par>
                              <p:par>
                                <p:cTn id="67" presetID="10" presetClass="entr" presetSubtype="0" fill="hold" grpId="0" nodeType="withEffect">
                                  <p:stCondLst>
                                    <p:cond delay="11500"/>
                                  </p:stCondLst>
                                  <p:childTnLst>
                                    <p:set>
                                      <p:cBhvr>
                                        <p:cTn id="68" dur="1" fill="hold">
                                          <p:stCondLst>
                                            <p:cond delay="0"/>
                                          </p:stCondLst>
                                        </p:cTn>
                                        <p:tgtEl>
                                          <p:spTgt spid="12"/>
                                        </p:tgtEl>
                                        <p:attrNameLst>
                                          <p:attrName>style.visibility</p:attrName>
                                        </p:attrNameLst>
                                      </p:cBhvr>
                                      <p:to>
                                        <p:strVal val="visible"/>
                                      </p:to>
                                    </p:set>
                                    <p:animEffect transition="in" filter="fade">
                                      <p:cBhvr>
                                        <p:cTn id="69" dur="1500"/>
                                        <p:tgtEl>
                                          <p:spTgt spid="12"/>
                                        </p:tgtEl>
                                      </p:cBhvr>
                                    </p:animEffect>
                                  </p:childTnLst>
                                </p:cTn>
                              </p:par>
                              <p:par>
                                <p:cTn id="70" presetID="10" presetClass="entr" presetSubtype="0" fill="hold" grpId="0" nodeType="withEffect">
                                  <p:stCondLst>
                                    <p:cond delay="1150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1500"/>
                                        <p:tgtEl>
                                          <p:spTgt spid="15"/>
                                        </p:tgtEl>
                                      </p:cBhvr>
                                    </p:animEffect>
                                  </p:childTnLst>
                                </p:cTn>
                              </p:par>
                              <p:par>
                                <p:cTn id="73" presetID="8" presetClass="emph" presetSubtype="0" accel="33333" fill="hold" nodeType="withEffect">
                                  <p:stCondLst>
                                    <p:cond delay="17000"/>
                                  </p:stCondLst>
                                  <p:childTnLst>
                                    <p:animRot by="-5400000">
                                      <p:cBhvr>
                                        <p:cTn id="74" dur="4000" fill="hold"/>
                                        <p:tgtEl>
                                          <p:spTgt spid="9"/>
                                        </p:tgtEl>
                                        <p:attrNameLst>
                                          <p:attrName>r</p:attrName>
                                        </p:attrNameLst>
                                      </p:cBhvr>
                                    </p:animRot>
                                  </p:childTnLst>
                                </p:cTn>
                              </p:par>
                              <p:par>
                                <p:cTn id="75" presetID="42" presetClass="path" presetSubtype="0" accel="50000" decel="50000" fill="hold" nodeType="withEffect">
                                  <p:stCondLst>
                                    <p:cond delay="17000"/>
                                  </p:stCondLst>
                                  <p:childTnLst>
                                    <p:animMotion origin="layout" path="M -2.5E-6 -7.40741E-7 L -0.55802 -7.40741E-7 " pathEditMode="relative" rAng="0" ptsTypes="AA">
                                      <p:cBhvr>
                                        <p:cTn id="76" dur="3000" fill="hold"/>
                                        <p:tgtEl>
                                          <p:spTgt spid="9"/>
                                        </p:tgtEl>
                                        <p:attrNameLst>
                                          <p:attrName>ppt_x</p:attrName>
                                          <p:attrName>ppt_y</p:attrName>
                                        </p:attrNameLst>
                                      </p:cBhvr>
                                      <p:rCtr x="-27896" y="0"/>
                                    </p:animMotion>
                                  </p:childTnLst>
                                </p:cTn>
                              </p:par>
                              <p:par>
                                <p:cTn id="77" presetID="8" presetClass="emph" presetSubtype="0" accel="33333" fill="hold" nodeType="withEffect">
                                  <p:stCondLst>
                                    <p:cond delay="17000"/>
                                  </p:stCondLst>
                                  <p:childTnLst>
                                    <p:animRot by="-5400000">
                                      <p:cBhvr>
                                        <p:cTn id="78" dur="4000" fill="hold"/>
                                        <p:tgtEl>
                                          <p:spTgt spid="10"/>
                                        </p:tgtEl>
                                        <p:attrNameLst>
                                          <p:attrName>r</p:attrName>
                                        </p:attrNameLst>
                                      </p:cBhvr>
                                    </p:animRot>
                                  </p:childTnLst>
                                </p:cTn>
                              </p:par>
                              <p:par>
                                <p:cTn id="79" presetID="42" presetClass="path" presetSubtype="0" accel="50000" decel="50000" fill="hold" nodeType="withEffect">
                                  <p:stCondLst>
                                    <p:cond delay="17000"/>
                                  </p:stCondLst>
                                  <p:childTnLst>
                                    <p:animMotion origin="layout" path="M 4.16667E-7 -2.96296E-6 L -0.55807 -2.96296E-6 " pathEditMode="relative" rAng="0" ptsTypes="AA">
                                      <p:cBhvr>
                                        <p:cTn id="80" dur="3000" fill="hold"/>
                                        <p:tgtEl>
                                          <p:spTgt spid="10"/>
                                        </p:tgtEl>
                                        <p:attrNameLst>
                                          <p:attrName>ppt_x</p:attrName>
                                          <p:attrName>ppt_y</p:attrName>
                                        </p:attrNameLst>
                                      </p:cBhvr>
                                      <p:rCtr x="-27904" y="0"/>
                                    </p:animMotion>
                                  </p:childTnLst>
                                </p:cTn>
                              </p:par>
                              <p:par>
                                <p:cTn id="81" presetID="8" presetClass="emph" presetSubtype="0" accel="33333" fill="hold" nodeType="withEffect">
                                  <p:stCondLst>
                                    <p:cond delay="17000"/>
                                  </p:stCondLst>
                                  <p:childTnLst>
                                    <p:animRot by="5400000">
                                      <p:cBhvr>
                                        <p:cTn id="82" dur="4000" fill="hold"/>
                                        <p:tgtEl>
                                          <p:spTgt spid="13"/>
                                        </p:tgtEl>
                                        <p:attrNameLst>
                                          <p:attrName>r</p:attrName>
                                        </p:attrNameLst>
                                      </p:cBhvr>
                                    </p:animRot>
                                  </p:childTnLst>
                                </p:cTn>
                              </p:par>
                              <p:par>
                                <p:cTn id="83" presetID="42" presetClass="path" presetSubtype="0" accel="50000" decel="50000" fill="hold" nodeType="withEffect">
                                  <p:stCondLst>
                                    <p:cond delay="17000"/>
                                  </p:stCondLst>
                                  <p:childTnLst>
                                    <p:animMotion origin="layout" path="M -2.08333E-7 3.7037E-7 L 0.57448 3.7037E-7 " pathEditMode="relative" rAng="0" ptsTypes="AA">
                                      <p:cBhvr>
                                        <p:cTn id="84" dur="3000" fill="hold"/>
                                        <p:tgtEl>
                                          <p:spTgt spid="13"/>
                                        </p:tgtEl>
                                        <p:attrNameLst>
                                          <p:attrName>ppt_x</p:attrName>
                                          <p:attrName>ppt_y</p:attrName>
                                        </p:attrNameLst>
                                      </p:cBhvr>
                                      <p:rCtr x="28724" y="0"/>
                                    </p:animMotion>
                                  </p:childTnLst>
                                </p:cTn>
                              </p:par>
                              <p:par>
                                <p:cTn id="85" presetID="8" presetClass="emph" presetSubtype="0" accel="33333" fill="hold" nodeType="withEffect">
                                  <p:stCondLst>
                                    <p:cond delay="17000"/>
                                  </p:stCondLst>
                                  <p:childTnLst>
                                    <p:animRot by="5400000">
                                      <p:cBhvr>
                                        <p:cTn id="86" dur="4000" fill="hold"/>
                                        <p:tgtEl>
                                          <p:spTgt spid="14"/>
                                        </p:tgtEl>
                                        <p:attrNameLst>
                                          <p:attrName>r</p:attrName>
                                        </p:attrNameLst>
                                      </p:cBhvr>
                                    </p:animRot>
                                  </p:childTnLst>
                                </p:cTn>
                              </p:par>
                              <p:par>
                                <p:cTn id="87" presetID="42" presetClass="path" presetSubtype="0" accel="50000" decel="50000" fill="hold" nodeType="withEffect">
                                  <p:stCondLst>
                                    <p:cond delay="17000"/>
                                  </p:stCondLst>
                                  <p:childTnLst>
                                    <p:animMotion origin="layout" path="M -2.08333E-7 3.7037E-7 L 0.57448 3.7037E-7 " pathEditMode="relative" rAng="0" ptsTypes="AA">
                                      <p:cBhvr>
                                        <p:cTn id="88" dur="3000" fill="hold"/>
                                        <p:tgtEl>
                                          <p:spTgt spid="14"/>
                                        </p:tgtEl>
                                        <p:attrNameLst>
                                          <p:attrName>ppt_x</p:attrName>
                                          <p:attrName>ppt_y</p:attrName>
                                        </p:attrNameLst>
                                      </p:cBhvr>
                                      <p:rCtr x="28724" y="0"/>
                                    </p:animMotion>
                                  </p:childTnLst>
                                </p:cTn>
                              </p:par>
                              <p:par>
                                <p:cTn id="89" presetID="10" presetClass="exit" presetSubtype="0" fill="hold" grpId="1" nodeType="withEffect">
                                  <p:stCondLst>
                                    <p:cond delay="17000"/>
                                  </p:stCondLst>
                                  <p:childTnLst>
                                    <p:animEffect transition="out" filter="fade">
                                      <p:cBhvr>
                                        <p:cTn id="90" dur="1000"/>
                                        <p:tgtEl>
                                          <p:spTgt spid="12"/>
                                        </p:tgtEl>
                                      </p:cBhvr>
                                    </p:animEffect>
                                    <p:set>
                                      <p:cBhvr>
                                        <p:cTn id="91" dur="1" fill="hold">
                                          <p:stCondLst>
                                            <p:cond delay="999"/>
                                          </p:stCondLst>
                                        </p:cTn>
                                        <p:tgtEl>
                                          <p:spTgt spid="12"/>
                                        </p:tgtEl>
                                        <p:attrNameLst>
                                          <p:attrName>style.visibility</p:attrName>
                                        </p:attrNameLst>
                                      </p:cBhvr>
                                      <p:to>
                                        <p:strVal val="hidden"/>
                                      </p:to>
                                    </p:set>
                                  </p:childTnLst>
                                </p:cTn>
                              </p:par>
                              <p:par>
                                <p:cTn id="92" presetID="10" presetClass="exit" presetSubtype="0" fill="hold" grpId="1" nodeType="withEffect">
                                  <p:stCondLst>
                                    <p:cond delay="17000"/>
                                  </p:stCondLst>
                                  <p:childTnLst>
                                    <p:animEffect transition="out" filter="fade">
                                      <p:cBhvr>
                                        <p:cTn id="93" dur="1000"/>
                                        <p:tgtEl>
                                          <p:spTgt spid="15"/>
                                        </p:tgtEl>
                                      </p:cBhvr>
                                    </p:animEffect>
                                    <p:set>
                                      <p:cBhvr>
                                        <p:cTn id="94" dur="1" fill="hold">
                                          <p:stCondLst>
                                            <p:cond delay="999"/>
                                          </p:stCondLst>
                                        </p:cTn>
                                        <p:tgtEl>
                                          <p:spTgt spid="15"/>
                                        </p:tgtEl>
                                        <p:attrNameLst>
                                          <p:attrName>style.visibility</p:attrName>
                                        </p:attrNameLst>
                                      </p:cBhvr>
                                      <p:to>
                                        <p:strVal val="hidden"/>
                                      </p:to>
                                    </p:set>
                                  </p:childTnLst>
                                </p:cTn>
                              </p:par>
                              <p:par>
                                <p:cTn id="95" presetID="16" presetClass="entr" presetSubtype="37" fill="hold" nodeType="withEffect">
                                  <p:stCondLst>
                                    <p:cond delay="17500"/>
                                  </p:stCondLst>
                                  <p:childTnLst>
                                    <p:set>
                                      <p:cBhvr>
                                        <p:cTn id="96" dur="1" fill="hold">
                                          <p:stCondLst>
                                            <p:cond delay="0"/>
                                          </p:stCondLst>
                                        </p:cTn>
                                        <p:tgtEl>
                                          <p:spTgt spid="16"/>
                                        </p:tgtEl>
                                        <p:attrNameLst>
                                          <p:attrName>style.visibility</p:attrName>
                                        </p:attrNameLst>
                                      </p:cBhvr>
                                      <p:to>
                                        <p:strVal val="visible"/>
                                      </p:to>
                                    </p:set>
                                    <p:animEffect transition="in" filter="barn(outVertical)">
                                      <p:cBhvr>
                                        <p:cTn id="97" dur="2000"/>
                                        <p:tgtEl>
                                          <p:spTgt spid="16"/>
                                        </p:tgtEl>
                                      </p:cBhvr>
                                    </p:animEffect>
                                  </p:childTnLst>
                                </p:cTn>
                              </p:par>
                              <p:par>
                                <p:cTn id="98" presetID="16" presetClass="entr" presetSubtype="37" fill="hold" nodeType="withEffect">
                                  <p:stCondLst>
                                    <p:cond delay="17500"/>
                                  </p:stCondLst>
                                  <p:childTnLst>
                                    <p:set>
                                      <p:cBhvr>
                                        <p:cTn id="99" dur="1" fill="hold">
                                          <p:stCondLst>
                                            <p:cond delay="0"/>
                                          </p:stCondLst>
                                        </p:cTn>
                                        <p:tgtEl>
                                          <p:spTgt spid="17"/>
                                        </p:tgtEl>
                                        <p:attrNameLst>
                                          <p:attrName>style.visibility</p:attrName>
                                        </p:attrNameLst>
                                      </p:cBhvr>
                                      <p:to>
                                        <p:strVal val="visible"/>
                                      </p:to>
                                    </p:set>
                                    <p:animEffect transition="in" filter="barn(outVertical)">
                                      <p:cBhvr>
                                        <p:cTn id="100" dur="2000"/>
                                        <p:tgtEl>
                                          <p:spTgt spid="17"/>
                                        </p:tgtEl>
                                      </p:cBhvr>
                                    </p:animEffect>
                                  </p:childTnLst>
                                </p:cTn>
                              </p:par>
                              <p:par>
                                <p:cTn id="101" presetID="10" presetClass="entr" presetSubtype="0" fill="hold" grpId="0" nodeType="withEffect">
                                  <p:stCondLst>
                                    <p:cond delay="18500"/>
                                  </p:stCondLst>
                                  <p:childTnLst>
                                    <p:set>
                                      <p:cBhvr>
                                        <p:cTn id="102" dur="1" fill="hold">
                                          <p:stCondLst>
                                            <p:cond delay="0"/>
                                          </p:stCondLst>
                                        </p:cTn>
                                        <p:tgtEl>
                                          <p:spTgt spid="18"/>
                                        </p:tgtEl>
                                        <p:attrNameLst>
                                          <p:attrName>style.visibility</p:attrName>
                                        </p:attrNameLst>
                                      </p:cBhvr>
                                      <p:to>
                                        <p:strVal val="visible"/>
                                      </p:to>
                                    </p:set>
                                    <p:animEffect transition="in" filter="fade">
                                      <p:cBhvr>
                                        <p:cTn id="103"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6" grpId="0" animBg="1"/>
      <p:bldP spid="6" grpId="1" animBg="1"/>
      <p:bldP spid="12" grpId="0" animBg="1"/>
      <p:bldP spid="12" grpId="1" animBg="1"/>
      <p:bldP spid="15" grpId="0" animBg="1"/>
      <p:bldP spid="15" grpId="1" animBg="1"/>
      <p:bldP spid="1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D4D4929-F230-6190-DDD3-92EF69545AB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06E622B-DDBD-C0E2-AFF0-AEB7DC1FC6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0" cy="6854085"/>
          </a:xfrm>
          <a:prstGeom prst="rect">
            <a:avLst/>
          </a:prstGeom>
        </p:spPr>
      </p:pic>
      <p:pic>
        <p:nvPicPr>
          <p:cNvPr id="4" name="Foto 1">
            <a:extLst>
              <a:ext uri="{FF2B5EF4-FFF2-40B4-BE49-F238E27FC236}">
                <a16:creationId xmlns:a16="http://schemas.microsoft.com/office/drawing/2014/main" id="{17AE657A-FD86-0507-084B-1E079EBAF8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FBFF55DB-0E88-2A98-C90C-427E4164064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5DF29AEE-D9B5-9D63-B7AE-F90D7C92D1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7C46C0CE-F9D2-2FC4-F475-F951785C439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466AF3F0-57C4-3CB4-91EF-50AA8CC1DA8A}"/>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157951601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3CD563A-1FB9-8298-810F-B3544EEEF0A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926C884-FA1C-66E5-1A1B-C582BF36E02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98E1C78C-E2F7-3D28-98E8-34C3413F949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3FC40711-53DF-0800-D2FD-94670C198AE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3" name="Foto 3">
            <a:extLst>
              <a:ext uri="{FF2B5EF4-FFF2-40B4-BE49-F238E27FC236}">
                <a16:creationId xmlns:a16="http://schemas.microsoft.com/office/drawing/2014/main" id="{DE989ADB-3119-3164-1334-33322A9DFB3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66C7B714-15F3-FF8C-9419-0BBAA79A9B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5" name="Autor">
            <a:extLst>
              <a:ext uri="{FF2B5EF4-FFF2-40B4-BE49-F238E27FC236}">
                <a16:creationId xmlns:a16="http://schemas.microsoft.com/office/drawing/2014/main" id="{37236D8D-4C9B-CDA4-CA8D-6C7D1E830A32}"/>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409025592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3000"/>
                                        <p:tgtEl>
                                          <p:spTgt spid="3"/>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5"/>
                                        </p:tgtEl>
                                        <p:attrNameLst>
                                          <p:attrName>style.visibility</p:attrName>
                                        </p:attrNameLst>
                                      </p:cBhvr>
                                      <p:to>
                                        <p:strVal val="visible"/>
                                      </p:to>
                                    </p:set>
                                    <p:animEffect transition="in" filter="barn(outVertical)">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6F477CF-F394-D8DF-DF10-973914CA3F2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6846600-A485-8929-1F37-C0CB42FD21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C1688022-7E9C-6287-46A9-4E969AD0491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32A1010D-7F08-6C2D-674F-58D73829C8A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127971BE-3097-7C2F-1C11-ACA6250612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D789ABFD-B72C-F4C6-410A-F107AE8FECE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ABEB619C-E931-C67F-D133-F8DCB6C6F0E9}"/>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131404279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B1EEBF9-37C3-E195-0A89-A0D085FDC42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CC9E34F-FA01-61FF-2772-C23FF2C89F1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3E152F31-5CE9-75E5-25AB-97217B53891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0DF85F23-7C10-2D15-227C-76FC9B1E0F9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A5A3F65A-42A8-DBF0-F70D-D820191C91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AB7A9A17-2CE2-77FD-659B-4890FFFECE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2AC39AAD-0BEF-6934-F3BE-99496F75AA1B}"/>
              </a:ext>
            </a:extLst>
          </p:cNvPr>
          <p:cNvSpPr/>
          <p:nvPr/>
        </p:nvSpPr>
        <p:spPr>
          <a:xfrm>
            <a:off x="5262967" y="6264000"/>
            <a:ext cx="1665157"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00" b="1" i="0" u="none" strike="noStrike" kern="1200" cap="none" spc="0" normalizeH="0" baseline="0" noProof="0">
                <a:ln>
                  <a:noFill/>
                </a:ln>
                <a:solidFill>
                  <a:prstClr val="black"/>
                </a:solidFill>
                <a:effectLst/>
                <a:uLnTx/>
                <a:uFillTx/>
                <a:latin typeface="PalmSprings" panose="020B7200000000000000" pitchFamily="34" charset="0"/>
                <a:ea typeface="+mn-ea"/>
                <a:cs typeface="+mn-cs"/>
              </a:rPr>
              <a:t>Photo © Jean-Paul Mutz</a:t>
            </a:r>
          </a:p>
        </p:txBody>
      </p:sp>
    </p:spTree>
    <p:extLst>
      <p:ext uri="{BB962C8B-B14F-4D97-AF65-F5344CB8AC3E}">
        <p14:creationId xmlns:p14="http://schemas.microsoft.com/office/powerpoint/2010/main" val="162036898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600377F-920D-50AC-9E8A-645AF9396A5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931D24B-CA28-4B7C-5AF5-296C6244165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F770368A-8611-0C6E-81BC-156668E42B6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57C6C506-FC9C-D7C1-6C89-2B2F531F1F4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5FEFD962-3D6D-6857-1C3D-906DEA62D6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CB5E2AB6-568B-CB80-B804-BE567A38C1C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6270D70B-5CED-A100-457E-53F7F7C67BD7}"/>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165583169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1CCD7B6-544A-2DA3-BA85-A25E2943CB7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50F54C6-507F-9458-D7D0-933D7538967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4" name="Foto 1">
            <a:extLst>
              <a:ext uri="{FF2B5EF4-FFF2-40B4-BE49-F238E27FC236}">
                <a16:creationId xmlns:a16="http://schemas.microsoft.com/office/drawing/2014/main" id="{26427C22-C122-2D90-2B5C-2D8281A4DA7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2" name="Foto 2">
            <a:extLst>
              <a:ext uri="{FF2B5EF4-FFF2-40B4-BE49-F238E27FC236}">
                <a16:creationId xmlns:a16="http://schemas.microsoft.com/office/drawing/2014/main" id="{2C0C494F-CDA2-1DED-8EAA-676DAAC71D0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5" name="Foto 3">
            <a:extLst>
              <a:ext uri="{FF2B5EF4-FFF2-40B4-BE49-F238E27FC236}">
                <a16:creationId xmlns:a16="http://schemas.microsoft.com/office/drawing/2014/main" id="{40605DE3-0113-EEB7-B299-D94C43C4ED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85041" cy="6854085"/>
          </a:xfrm>
          <a:prstGeom prst="rect">
            <a:avLst/>
          </a:prstGeom>
        </p:spPr>
      </p:pic>
      <p:pic>
        <p:nvPicPr>
          <p:cNvPr id="11" name="Rám">
            <a:extLst>
              <a:ext uri="{FF2B5EF4-FFF2-40B4-BE49-F238E27FC236}">
                <a16:creationId xmlns:a16="http://schemas.microsoft.com/office/drawing/2014/main" id="{4B91B80D-E277-9F5D-BE76-A9429A518B6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086" cy="6857487"/>
          </a:xfrm>
          <a:prstGeom prst="rect">
            <a:avLst/>
          </a:prstGeom>
        </p:spPr>
      </p:pic>
      <p:sp>
        <p:nvSpPr>
          <p:cNvPr id="3" name="Autor">
            <a:extLst>
              <a:ext uri="{FF2B5EF4-FFF2-40B4-BE49-F238E27FC236}">
                <a16:creationId xmlns:a16="http://schemas.microsoft.com/office/drawing/2014/main" id="{E4B4E059-F43A-ADB9-6AA5-60B751490FFC}"/>
              </a:ext>
            </a:extLst>
          </p:cNvPr>
          <p:cNvSpPr/>
          <p:nvPr/>
        </p:nvSpPr>
        <p:spPr>
          <a:xfrm>
            <a:off x="5342216" y="6264000"/>
            <a:ext cx="1506659" cy="191095"/>
          </a:xfrm>
          <a:prstGeom prst="roundRect">
            <a:avLst>
              <a:gd name="adj" fmla="val 34306"/>
            </a:avLst>
          </a:prstGeom>
          <a:solidFill>
            <a:srgbClr val="81FFB2"/>
          </a:solidFill>
          <a:ln>
            <a:solidFill>
              <a:schemeClr val="bg1"/>
            </a:solidFill>
          </a:ln>
          <a:effectLst>
            <a:glow rad="76200">
              <a:schemeClr val="bg1">
                <a:lumMod val="85000"/>
              </a:schemeClr>
            </a:glo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algn="ctr" defTabSz="400370" eaLnBrk="0" fontAlgn="base" hangingPunct="0">
              <a:spcBef>
                <a:spcPct val="0"/>
              </a:spcBef>
              <a:spcAft>
                <a:spcPct val="0"/>
              </a:spcAft>
            </a:pPr>
            <a:r>
              <a:rPr lang="sk-SK" sz="1000" b="1">
                <a:solidFill>
                  <a:prstClr val="black"/>
                </a:solidFill>
                <a:latin typeface="PalmSprings" panose="020B7200000000000000" pitchFamily="34" charset="0"/>
              </a:rPr>
              <a:t>Photo © Rita Willaert</a:t>
            </a:r>
          </a:p>
        </p:txBody>
      </p:sp>
    </p:spTree>
    <p:extLst>
      <p:ext uri="{BB962C8B-B14F-4D97-AF65-F5344CB8AC3E}">
        <p14:creationId xmlns:p14="http://schemas.microsoft.com/office/powerpoint/2010/main" val="1842668196"/>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500"/>
                                        <p:tgtEl>
                                          <p:spTgt spid="4"/>
                                        </p:tgtEl>
                                      </p:cBhvr>
                                    </p:animEffect>
                                  </p:childTnLst>
                                </p:cTn>
                              </p:par>
                              <p:par>
                                <p:cTn id="8" presetID="20" presetClass="entr" presetSubtype="0"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edge">
                                      <p:cBhvr>
                                        <p:cTn id="10" dur="3500"/>
                                        <p:tgtEl>
                                          <p:spTgt spid="2"/>
                                        </p:tgtEl>
                                      </p:cBhvr>
                                    </p:animEffect>
                                  </p:childTnLst>
                                </p:cTn>
                              </p:par>
                              <p:par>
                                <p:cTn id="11" presetID="10" presetClass="entr" presetSubtype="0" fill="hold"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6" presetClass="entr" presetSubtype="37" fill="hold" grpId="0" nodeType="withEffect">
                                  <p:stCondLst>
                                    <p:cond delay="2500"/>
                                  </p:stCondLst>
                                  <p:childTnLst>
                                    <p:set>
                                      <p:cBhvr>
                                        <p:cTn id="15" dur="1" fill="hold">
                                          <p:stCondLst>
                                            <p:cond delay="0"/>
                                          </p:stCondLst>
                                        </p:cTn>
                                        <p:tgtEl>
                                          <p:spTgt spid="3"/>
                                        </p:tgtEl>
                                        <p:attrNameLst>
                                          <p:attrName>style.visibility</p:attrName>
                                        </p:attrNameLst>
                                      </p:cBhvr>
                                      <p:to>
                                        <p:strVal val="visible"/>
                                      </p:to>
                                    </p:set>
                                    <p:animEffect transition="in" filter="barn(outVertical)">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EFD88D"/>
        </a:solidFill>
        <a:effectLst/>
      </p:bgPr>
    </p:bg>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C82D6138-A0C5-6081-1194-31B6C414E2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54"/>
            <a:ext cx="12191999" cy="6857895"/>
          </a:xfrm>
          <a:prstGeom prst="rect">
            <a:avLst/>
          </a:prstGeom>
        </p:spPr>
      </p:pic>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1159" y="5623737"/>
            <a:ext cx="3766718" cy="830458"/>
          </a:xfrm>
          <a:prstGeom prst="rect">
            <a:avLst/>
          </a:prstGeom>
        </p:spPr>
      </p:pic>
      <p:sp>
        <p:nvSpPr>
          <p:cNvPr id="4" name="Kontakt">
            <a:extLst>
              <a:ext uri="{FF2B5EF4-FFF2-40B4-BE49-F238E27FC236}">
                <a16:creationId xmlns:a16="http://schemas.microsoft.com/office/drawing/2014/main" id="{600564D0-3AD1-4459-AD36-23CBC689CE29}"/>
              </a:ext>
            </a:extLst>
          </p:cNvPr>
          <p:cNvSpPr/>
          <p:nvPr/>
        </p:nvSpPr>
        <p:spPr>
          <a:xfrm>
            <a:off x="2285903" y="4457564"/>
            <a:ext cx="7473166" cy="380984"/>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9264" tIns="109630" rIns="0" bIns="109630" numCol="1" spcCol="0" rtlCol="0" fromWordArt="0" anchor="ctr" anchorCtr="0" forceAA="0" compatLnSpc="1">
            <a:prstTxWarp prst="textNoShape">
              <a:avLst/>
            </a:prstTxWarp>
            <a:noAutofit/>
          </a:bodyPr>
          <a:lstStyle/>
          <a:p>
            <a:pPr marL="0" marR="0" lvl="0" indent="0" algn="l" defTabSz="304806" rtl="0" eaLnBrk="0" fontAlgn="base" latinLnBrk="0" hangingPunct="0">
              <a:lnSpc>
                <a:spcPct val="100000"/>
              </a:lnSpc>
              <a:spcBef>
                <a:spcPct val="0"/>
              </a:spcBef>
              <a:spcAft>
                <a:spcPct val="0"/>
              </a:spcAft>
              <a:buClrTx/>
              <a:buSzTx/>
              <a:buFontTx/>
              <a:buNone/>
              <a:tabLst/>
              <a:defRPr/>
            </a:pPr>
            <a:r>
              <a:rPr kumimoji="0" lang="sk-SK" sz="1905" b="0" i="0" u="none" strike="noStrike" kern="1200" cap="none" spc="0" normalizeH="0" baseline="0" noProof="0">
                <a:ln>
                  <a:noFill/>
                </a:ln>
                <a:gradFill>
                  <a:gsLst>
                    <a:gs pos="0">
                      <a:prstClr val="white"/>
                    </a:gs>
                    <a:gs pos="35000">
                      <a:prstClr val="black"/>
                    </a:gs>
                    <a:gs pos="30000">
                      <a:prstClr val="white"/>
                    </a:gs>
                    <a:gs pos="100000">
                      <a:prstClr val="black"/>
                    </a:gs>
                  </a:gsLst>
                  <a:lin ang="0" scaled="1"/>
                </a:gradFill>
                <a:effectLst/>
                <a:uLnTx/>
                <a:uFillTx/>
                <a:latin typeface="Nadianne" pitchFamily="66" charset="-18"/>
                <a:ea typeface="+mn-ea"/>
                <a:cs typeface="Arial" pitchFamily="34" charset="0"/>
              </a:rPr>
              <a:t>Contact :				   pista2011@gmail.com</a:t>
            </a:r>
          </a:p>
        </p:txBody>
      </p:sp>
      <p:sp>
        <p:nvSpPr>
          <p:cNvPr id="5" name="Autor">
            <a:extLst>
              <a:ext uri="{FF2B5EF4-FFF2-40B4-BE49-F238E27FC236}">
                <a16:creationId xmlns:a16="http://schemas.microsoft.com/office/drawing/2014/main" id="{4D3E03D1-5505-4690-9983-FC19215E5FFC}"/>
              </a:ext>
            </a:extLst>
          </p:cNvPr>
          <p:cNvSpPr/>
          <p:nvPr/>
        </p:nvSpPr>
        <p:spPr>
          <a:xfrm>
            <a:off x="1828506" y="4000384"/>
            <a:ext cx="7930563" cy="380984"/>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9264" tIns="109630" rIns="0" bIns="109630" numCol="1" spcCol="0" rtlCol="0" fromWordArt="0" anchor="ctr" anchorCtr="0" forceAA="0" compatLnSpc="1">
            <a:prstTxWarp prst="textNoShape">
              <a:avLst/>
            </a:prstTxWarp>
            <a:noAutofit/>
          </a:bodyPr>
          <a:lstStyle/>
          <a:p>
            <a:pPr marL="0" marR="0" lvl="0" indent="0" algn="l" defTabSz="304806" rtl="0" eaLnBrk="0" fontAlgn="base" latinLnBrk="0" hangingPunct="0">
              <a:lnSpc>
                <a:spcPct val="100000"/>
              </a:lnSpc>
              <a:spcBef>
                <a:spcPct val="0"/>
              </a:spcBef>
              <a:spcAft>
                <a:spcPct val="0"/>
              </a:spcAft>
              <a:buClrTx/>
              <a:buSzTx/>
              <a:buFontTx/>
              <a:buNone/>
              <a:tabLst/>
              <a:defRPr/>
            </a:pPr>
            <a:r>
              <a:rPr kumimoji="0" lang="sk-SK" sz="1905" b="0" i="0" u="none" strike="noStrike" kern="1200" cap="none" spc="0" normalizeH="0" baseline="0" noProof="0">
                <a:ln>
                  <a:noFill/>
                </a:ln>
                <a:gradFill flip="none" rotWithShape="1">
                  <a:gsLst>
                    <a:gs pos="0">
                      <a:prstClr val="white"/>
                    </a:gs>
                    <a:gs pos="35000">
                      <a:prstClr val="black"/>
                    </a:gs>
                    <a:gs pos="30000">
                      <a:prstClr val="white"/>
                    </a:gs>
                    <a:gs pos="100000">
                      <a:prstClr val="black"/>
                    </a:gs>
                  </a:gsLst>
                  <a:lin ang="0" scaled="1"/>
                  <a:tileRect/>
                </a:gradFill>
                <a:effectLst/>
                <a:uLnTx/>
                <a:uFillTx/>
                <a:latin typeface="Nadianne" pitchFamily="66" charset="-18"/>
                <a:ea typeface="+mn-ea"/>
                <a:cs typeface="Arial" pitchFamily="34" charset="0"/>
              </a:rPr>
              <a:t>Created by :		Stefan Rumpler  (Slovakia)</a:t>
            </a:r>
          </a:p>
        </p:txBody>
      </p:sp>
      <p:sp>
        <p:nvSpPr>
          <p:cNvPr id="6" name="Fotografie">
            <a:extLst>
              <a:ext uri="{FF2B5EF4-FFF2-40B4-BE49-F238E27FC236}">
                <a16:creationId xmlns:a16="http://schemas.microsoft.com/office/drawing/2014/main" id="{8A943F77-9CAD-44CA-9947-0D7C2DE95600}"/>
              </a:ext>
            </a:extLst>
          </p:cNvPr>
          <p:cNvSpPr/>
          <p:nvPr/>
        </p:nvSpPr>
        <p:spPr>
          <a:xfrm>
            <a:off x="909947" y="1260000"/>
            <a:ext cx="8849122" cy="2171608"/>
          </a:xfrm>
          <a:prstGeom prst="chevron">
            <a:avLst>
              <a:gd name="adj" fmla="val 0"/>
            </a:avLst>
          </a:prstGeom>
          <a:gradFill flip="none" rotWithShape="1">
            <a:gsLst>
              <a:gs pos="99000">
                <a:srgbClr val="B0500F"/>
              </a:gs>
              <a:gs pos="77000">
                <a:schemeClr val="accent2">
                  <a:lumMod val="97000"/>
                  <a:lumOff val="3000"/>
                </a:schemeClr>
              </a:gs>
              <a:gs pos="39000">
                <a:srgbClr val="F4B183"/>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28892" tIns="65778" rIns="0" bIns="109630" numCol="1" spcCol="0" rtlCol="0" fromWordArt="0" anchor="t" anchorCtr="0" forceAA="0" compatLnSpc="1">
            <a:prstTxWarp prst="textNoShape">
              <a:avLst/>
            </a:prstTxWarp>
            <a:noAutofit/>
          </a:bodyPr>
          <a:lstStyle/>
          <a:p>
            <a:pPr marL="0" marR="0" lvl="0" indent="0" algn="l" defTabSz="304806" rtl="0" eaLnBrk="0" fontAlgn="base" latinLnBrk="0" hangingPunct="0">
              <a:lnSpc>
                <a:spcPct val="100000"/>
              </a:lnSpc>
              <a:spcBef>
                <a:spcPct val="0"/>
              </a:spcBef>
              <a:spcAft>
                <a:spcPct val="0"/>
              </a:spcAft>
              <a:buClrTx/>
              <a:buSzTx/>
              <a:buFontTx/>
              <a:buNone/>
              <a:tabLst/>
              <a:defRPr/>
            </a:pPr>
            <a:r>
              <a:rPr kumimoji="0" lang="sk-SK" sz="2117" b="0" i="0" u="sng" strike="noStrike" kern="1200" cap="none" spc="0" normalizeH="0" baseline="0" noProof="0">
                <a:ln>
                  <a:noFill/>
                </a:ln>
                <a:solidFill>
                  <a:prstClr val="white"/>
                </a:solidFill>
                <a:effectLst/>
                <a:uLnTx/>
                <a:uFillTx/>
                <a:latin typeface="Nadianne" pitchFamily="66" charset="-18"/>
                <a:ea typeface="+mn-ea"/>
                <a:cs typeface="Arial" pitchFamily="34" charset="0"/>
              </a:rPr>
              <a:t>Photos</a:t>
            </a:r>
            <a:r>
              <a:rPr kumimoji="0" lang="sk-SK" sz="2117" b="0" i="0" u="none" strike="noStrike" kern="1200" cap="none" spc="0" normalizeH="0" baseline="0" noProof="0">
                <a:ln>
                  <a:noFill/>
                </a:ln>
                <a:solidFill>
                  <a:prstClr val="white"/>
                </a:solidFill>
                <a:effectLst/>
                <a:uLnTx/>
                <a:uFillTx/>
                <a:latin typeface="Nadianne" pitchFamily="66" charset="-18"/>
                <a:ea typeface="+mn-ea"/>
                <a:cs typeface="Arial" pitchFamily="34" charset="0"/>
              </a:rPr>
              <a:t> :</a:t>
            </a:r>
          </a:p>
          <a:p>
            <a:pPr marL="0" marR="0" lvl="0" indent="0" algn="l" defTabSz="304806" rtl="0" eaLnBrk="0" fontAlgn="base" latinLnBrk="0" hangingPunct="0">
              <a:lnSpc>
                <a:spcPct val="100000"/>
              </a:lnSpc>
              <a:spcBef>
                <a:spcPct val="0"/>
              </a:spcBef>
              <a:spcAft>
                <a:spcPct val="0"/>
              </a:spcAft>
              <a:buClrTx/>
              <a:buSzTx/>
              <a:buFontTx/>
              <a:buNone/>
              <a:tabLst/>
              <a:defRPr/>
            </a:pPr>
            <a:endParaRPr kumimoji="0" lang="sk-SK" sz="847"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lvl="0" defTabSz="304806" eaLnBrk="0" fontAlgn="base" hangingPunct="0">
              <a:spcBef>
                <a:spcPct val="0"/>
              </a:spcBef>
              <a:spcAft>
                <a:spcPct val="0"/>
              </a:spcAft>
              <a:defRPr/>
            </a:pPr>
            <a:r>
              <a:rPr lang="pt-BR" sz="1600">
                <a:solidFill>
                  <a:prstClr val="black"/>
                </a:solidFill>
                <a:latin typeface="Nadianne" pitchFamily="66" charset="-18"/>
                <a:cs typeface="Arial" pitchFamily="34" charset="0"/>
              </a:rPr>
              <a:t>Rita Willaert  (Belgium)</a:t>
            </a:r>
            <a:r>
              <a:rPr lang="sk-SK" sz="1600">
                <a:solidFill>
                  <a:prstClr val="black"/>
                </a:solidFill>
                <a:latin typeface="Nadianne" pitchFamily="66" charset="-18"/>
                <a:cs typeface="Arial" pitchFamily="34" charset="0"/>
              </a:rPr>
              <a:t>							BMEAbroad  (USA)</a:t>
            </a:r>
          </a:p>
          <a:p>
            <a:pPr lvl="0" defTabSz="304806" eaLnBrk="0" fontAlgn="base" hangingPunct="0">
              <a:spcBef>
                <a:spcPct val="0"/>
              </a:spcBef>
              <a:spcAft>
                <a:spcPct val="0"/>
              </a:spcAft>
              <a:defRPr/>
            </a:pPr>
            <a:r>
              <a:rPr lang="sk-SK" sz="1600">
                <a:solidFill>
                  <a:prstClr val="black"/>
                </a:solidFill>
                <a:latin typeface="Nadianne" pitchFamily="66" charset="-18"/>
                <a:cs typeface="Arial" pitchFamily="34" charset="0"/>
              </a:rPr>
              <a:t>Jean-Paul Mutz  (French Polynesia)</a:t>
            </a:r>
            <a:endPar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lvl="0" defTabSz="304806" eaLnBrk="0" fontAlgn="base" hangingPunct="0">
              <a:spcBef>
                <a:spcPct val="0"/>
              </a:spcBef>
              <a:spcAft>
                <a:spcPct val="0"/>
              </a:spcAft>
              <a:defRPr/>
            </a:pPr>
            <a:endPar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lvl="0" defTabSz="304806" eaLnBrk="0" fontAlgn="base" hangingPunct="0">
              <a:spcBef>
                <a:spcPct val="0"/>
              </a:spcBef>
              <a:spcAft>
                <a:spcPct val="0"/>
              </a:spcAft>
              <a:defRPr/>
            </a:pPr>
            <a:endParaRPr kumimoji="0" lang="sk-SK" sz="16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ctr" defTabSz="304806" rtl="0" eaLnBrk="0" fontAlgn="base" latinLnBrk="0" hangingPunct="0">
              <a:lnSpc>
                <a:spcPct val="100000"/>
              </a:lnSpc>
              <a:spcBef>
                <a:spcPct val="0"/>
              </a:spcBef>
              <a:spcAft>
                <a:spcPct val="0"/>
              </a:spcAft>
              <a:buClrTx/>
              <a:buSzTx/>
              <a:buFontTx/>
              <a:buNone/>
              <a:tabLst/>
              <a:defRPr/>
            </a:pPr>
            <a:endParaRPr kumimoji="0" lang="sk-SK" sz="14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lvl="0" algn="ctr" defTabSz="304806" eaLnBrk="0" fontAlgn="base" hangingPunct="0">
              <a:spcBef>
                <a:spcPct val="0"/>
              </a:spcBef>
              <a:spcAft>
                <a:spcPct val="0"/>
              </a:spcAft>
              <a:defRPr/>
            </a:pPr>
            <a:r>
              <a:rPr lang="en-US" sz="1400">
                <a:solidFill>
                  <a:prstClr val="black"/>
                </a:solidFill>
                <a:latin typeface="Nadianne" pitchFamily="66" charset="-18"/>
                <a:cs typeface="Arial" pitchFamily="34" charset="0"/>
              </a:rPr>
              <a:t>Thanks to the photo owners for the cooperation.</a:t>
            </a:r>
            <a:endParaRPr kumimoji="0" lang="en-US" sz="1400"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l" defTabSz="304806" rtl="0" eaLnBrk="0" fontAlgn="base" latinLnBrk="0" hangingPunct="0">
              <a:lnSpc>
                <a:spcPct val="100000"/>
              </a:lnSpc>
              <a:spcBef>
                <a:spcPct val="0"/>
              </a:spcBef>
              <a:spcAft>
                <a:spcPct val="0"/>
              </a:spcAft>
              <a:buClrTx/>
              <a:buSzTx/>
              <a:buFontTx/>
              <a:buNone/>
              <a:tabLst/>
              <a:defRPr/>
            </a:pPr>
            <a:endParaRPr kumimoji="0" lang="sk-SK" sz="1217"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a:p>
            <a:pPr marL="0" marR="0" lvl="0" indent="0" algn="l" defTabSz="304806" rtl="0" eaLnBrk="0" fontAlgn="base" latinLnBrk="0" hangingPunct="0">
              <a:lnSpc>
                <a:spcPct val="100000"/>
              </a:lnSpc>
              <a:spcBef>
                <a:spcPct val="0"/>
              </a:spcBef>
              <a:spcAft>
                <a:spcPct val="0"/>
              </a:spcAft>
              <a:buClrTx/>
              <a:buSzTx/>
              <a:buFontTx/>
              <a:buNone/>
              <a:tabLst/>
              <a:defRPr/>
            </a:pPr>
            <a:endParaRPr kumimoji="0" lang="sk-SK" sz="1217" b="0" i="0" u="none" strike="noStrike" kern="1200" cap="none" spc="0" normalizeH="0" baseline="0" noProof="0">
              <a:ln>
                <a:noFill/>
              </a:ln>
              <a:solidFill>
                <a:prstClr val="black"/>
              </a:solidFill>
              <a:effectLst/>
              <a:uLnTx/>
              <a:uFillTx/>
              <a:latin typeface="Nadianne" pitchFamily="66" charset="-18"/>
              <a:ea typeface="+mn-ea"/>
              <a:cs typeface="Arial" pitchFamily="34" charset="0"/>
            </a:endParaRPr>
          </a:p>
        </p:txBody>
      </p:sp>
      <p:sp>
        <p:nvSpPr>
          <p:cNvPr id="7" name="Hudba">
            <a:extLst>
              <a:ext uri="{FF2B5EF4-FFF2-40B4-BE49-F238E27FC236}">
                <a16:creationId xmlns:a16="http://schemas.microsoft.com/office/drawing/2014/main" id="{39178D16-2F76-4235-9FD6-FFABA7B8268E}"/>
              </a:ext>
            </a:extLst>
          </p:cNvPr>
          <p:cNvSpPr/>
          <p:nvPr/>
        </p:nvSpPr>
        <p:spPr>
          <a:xfrm>
            <a:off x="1371274" y="3543203"/>
            <a:ext cx="8387795" cy="380984"/>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219264" tIns="109630" rIns="0" bIns="109630" numCol="1" spcCol="0" rtlCol="0" fromWordArt="0" anchor="ctr" anchorCtr="0" forceAA="0" compatLnSpc="1">
            <a:prstTxWarp prst="textNoShape">
              <a:avLst/>
            </a:prstTxWarp>
            <a:noAutofit/>
          </a:bodyPr>
          <a:lstStyle/>
          <a:p>
            <a:pPr lvl="0" defTabSz="304806" eaLnBrk="0" fontAlgn="base" hangingPunct="0">
              <a:spcBef>
                <a:spcPct val="0"/>
              </a:spcBef>
              <a:spcAft>
                <a:spcPct val="0"/>
              </a:spcAft>
              <a:defRPr/>
            </a:pPr>
            <a:r>
              <a:rPr kumimoji="0" lang="sk-SK" sz="1905" b="0" i="0" u="none" strike="noStrike" kern="1200" cap="none" spc="0" normalizeH="0" baseline="0" noProof="0">
                <a:ln>
                  <a:noFill/>
                </a:ln>
                <a:gradFill flip="none" rotWithShape="1">
                  <a:gsLst>
                    <a:gs pos="21000">
                      <a:prstClr val="white"/>
                    </a:gs>
                    <a:gs pos="0">
                      <a:prstClr val="white"/>
                    </a:gs>
                    <a:gs pos="68000">
                      <a:prstClr val="black"/>
                    </a:gs>
                    <a:gs pos="100000">
                      <a:prstClr val="black"/>
                    </a:gs>
                  </a:gsLst>
                  <a:path path="circle">
                    <a:fillToRect r="100000" b="100000"/>
                  </a:path>
                  <a:tileRect l="-100000" t="-100000"/>
                </a:gradFill>
                <a:effectLst/>
                <a:uLnTx/>
                <a:uFillTx/>
                <a:latin typeface="Nadianne" pitchFamily="66" charset="-18"/>
                <a:ea typeface="+mn-ea"/>
                <a:cs typeface="Arial" pitchFamily="34" charset="0"/>
              </a:rPr>
              <a:t>Music :	</a:t>
            </a:r>
            <a:r>
              <a:rPr kumimoji="0" lang="sk-SK" sz="1905" b="0" i="0" u="none" strike="noStrike" kern="1200" cap="none" spc="0" normalizeH="0" baseline="0" noProof="0">
                <a:ln>
                  <a:noFill/>
                </a:ln>
                <a:gradFill flip="none" rotWithShape="1">
                  <a:gsLst>
                    <a:gs pos="14000">
                      <a:prstClr val="white"/>
                    </a:gs>
                    <a:gs pos="0">
                      <a:prstClr val="white"/>
                    </a:gs>
                    <a:gs pos="27000">
                      <a:prstClr val="black"/>
                    </a:gs>
                    <a:gs pos="100000">
                      <a:prstClr val="black"/>
                    </a:gs>
                  </a:gsLst>
                  <a:path path="circle">
                    <a:fillToRect r="100000" b="100000"/>
                  </a:path>
                  <a:tileRect l="-100000" t="-100000"/>
                </a:gradFill>
                <a:effectLst/>
                <a:uLnTx/>
                <a:uFillTx/>
                <a:latin typeface="Nadianne" pitchFamily="66" charset="-18"/>
                <a:ea typeface="+mn-ea"/>
                <a:cs typeface="Arial" pitchFamily="34" charset="0"/>
              </a:rPr>
              <a:t>			</a:t>
            </a:r>
            <a:r>
              <a:rPr lang="es-ES" sz="1905">
                <a:gradFill flip="none" rotWithShape="1">
                  <a:gsLst>
                    <a:gs pos="14000">
                      <a:prstClr val="white"/>
                    </a:gs>
                    <a:gs pos="0">
                      <a:prstClr val="white"/>
                    </a:gs>
                    <a:gs pos="27000">
                      <a:prstClr val="black"/>
                    </a:gs>
                    <a:gs pos="100000">
                      <a:prstClr val="black"/>
                    </a:gs>
                  </a:gsLst>
                  <a:path path="circle">
                    <a:fillToRect r="100000" b="100000"/>
                  </a:path>
                  <a:tileRect l="-100000" t="-100000"/>
                </a:gradFill>
                <a:latin typeface="Nadianne" pitchFamily="66" charset="-18"/>
                <a:cs typeface="Arial" pitchFamily="34" charset="0"/>
              </a:rPr>
              <a:t>Irma, Esther, Emma - Aratika</a:t>
            </a:r>
            <a:endParaRPr kumimoji="0" lang="fr-FR" sz="1905" b="0" i="0" u="none" strike="noStrike" kern="1200" cap="none" spc="0" normalizeH="0" baseline="0" noProof="0">
              <a:ln>
                <a:noFill/>
              </a:ln>
              <a:gradFill flip="none" rotWithShape="1">
                <a:gsLst>
                  <a:gs pos="14000">
                    <a:prstClr val="white"/>
                  </a:gs>
                  <a:gs pos="0">
                    <a:prstClr val="white"/>
                  </a:gs>
                  <a:gs pos="27000">
                    <a:prstClr val="black"/>
                  </a:gs>
                  <a:gs pos="100000">
                    <a:prstClr val="black"/>
                  </a:gs>
                </a:gsLst>
                <a:path path="circle">
                  <a:fillToRect r="100000" b="100000"/>
                </a:path>
                <a:tileRect l="-100000" t="-100000"/>
              </a:gradFill>
              <a:effectLst/>
              <a:uLnTx/>
              <a:uFillTx/>
              <a:latin typeface="Nadianne" pitchFamily="66" charset="-18"/>
              <a:ea typeface="+mn-ea"/>
              <a:cs typeface="Arial" pitchFamily="34" charset="0"/>
            </a:endParaRPr>
          </a:p>
        </p:txBody>
      </p:sp>
      <p:sp>
        <p:nvSpPr>
          <p:cNvPr id="8" name="Rok">
            <a:extLst>
              <a:ext uri="{FF2B5EF4-FFF2-40B4-BE49-F238E27FC236}">
                <a16:creationId xmlns:a16="http://schemas.microsoft.com/office/drawing/2014/main" id="{F5420CD4-49D3-4E47-88DA-F3C7894A893C}"/>
              </a:ext>
            </a:extLst>
          </p:cNvPr>
          <p:cNvSpPr/>
          <p:nvPr/>
        </p:nvSpPr>
        <p:spPr>
          <a:xfrm>
            <a:off x="10287288" y="304585"/>
            <a:ext cx="1380588" cy="1066873"/>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09630" rIns="0" bIns="109630" numCol="1" spcCol="0" rtlCol="0" fromWordArt="0" anchor="ctr" anchorCtr="0" forceAA="0" compatLnSpc="1">
            <a:prstTxWarp prst="textNoShape">
              <a:avLst/>
            </a:prstTxWarp>
            <a:noAutofit/>
          </a:bodyPr>
          <a:lstStyle/>
          <a:p>
            <a:pPr marL="0" marR="0" lvl="0" indent="0" algn="ctr" defTabSz="304806" rtl="0" eaLnBrk="0" fontAlgn="base" latinLnBrk="0" hangingPunct="0">
              <a:lnSpc>
                <a:spcPct val="100000"/>
              </a:lnSpc>
              <a:spcBef>
                <a:spcPct val="0"/>
              </a:spcBef>
              <a:spcAft>
                <a:spcPct val="0"/>
              </a:spcAft>
              <a:buClrTx/>
              <a:buSzTx/>
              <a:buFontTx/>
              <a:buNone/>
              <a:tabLst/>
              <a:defRPr/>
            </a:pPr>
            <a:r>
              <a:rPr kumimoji="0" lang="sk-SK" sz="1522" b="0" i="0" u="none" strike="noStrike" kern="1200" cap="none" spc="0" normalizeH="0" baseline="0" noProof="0">
                <a:ln>
                  <a:noFill/>
                </a:ln>
                <a:solidFill>
                  <a:prstClr val="black"/>
                </a:solidFill>
                <a:effectLst/>
                <a:uLnTx/>
                <a:uFillTx/>
                <a:latin typeface="Nadianne" pitchFamily="66" charset="-18"/>
                <a:ea typeface="+mn-ea"/>
                <a:cs typeface="Arial" pitchFamily="34" charset="0"/>
              </a:rPr>
              <a:t>2024</a:t>
            </a:r>
          </a:p>
        </p:txBody>
      </p:sp>
    </p:spTree>
  </p:cSld>
  <p:clrMapOvr>
    <a:masterClrMapping/>
  </p:clrMapOvr>
  <mc:AlternateContent xmlns:mc="http://schemas.openxmlformats.org/markup-compatibility/2006" xmlns:p14="http://schemas.microsoft.com/office/powerpoint/2010/main">
    <mc:Choice Requires="p14">
      <p:transition spd="slow" p14:dur="2000" advClick="0" advTm="20000">
        <p:fade/>
      </p:transition>
    </mc:Choice>
    <mc:Fallback xmlns="">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2" presetClass="entr" presetSubtype="8" fill="hold" grpId="0" nodeType="afterEffect">
                                  <p:stCondLst>
                                    <p:cond delay="0"/>
                                  </p:stCondLst>
                                  <p:iterate type="lt">
                                    <p:tmPct val="8000"/>
                                  </p:iterate>
                                  <p:childTnLst>
                                    <p:set>
                                      <p:cBhvr>
                                        <p:cTn id="13" dur="1" fill="hold">
                                          <p:stCondLst>
                                            <p:cond delay="0"/>
                                          </p:stCondLst>
                                        </p:cTn>
                                        <p:tgtEl>
                                          <p:spTgt spid="6"/>
                                        </p:tgtEl>
                                        <p:attrNameLst>
                                          <p:attrName>style.visibility</p:attrName>
                                        </p:attrNameLst>
                                      </p:cBhvr>
                                      <p:to>
                                        <p:strVal val="visible"/>
                                      </p:to>
                                    </p:set>
                                    <p:animEffect transition="in" filter="wipe(left)">
                                      <p:cBhvr>
                                        <p:cTn id="14" dur="1000"/>
                                        <p:tgtEl>
                                          <p:spTgt spid="6"/>
                                        </p:tgtEl>
                                      </p:cBhvr>
                                    </p:animEffect>
                                  </p:childTnLst>
                                </p:cTn>
                              </p:par>
                            </p:childTnLst>
                          </p:cTn>
                        </p:par>
                        <p:par>
                          <p:cTn id="15" fill="hold">
                            <p:stCondLst>
                              <p:cond delay="10880"/>
                            </p:stCondLst>
                            <p:childTnLst>
                              <p:par>
                                <p:cTn id="16" presetID="2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2000"/>
                                        <p:tgtEl>
                                          <p:spTgt spid="7"/>
                                        </p:tgtEl>
                                      </p:cBhvr>
                                    </p:animEffect>
                                  </p:childTnLst>
                                </p:cTn>
                              </p:par>
                              <p:par>
                                <p:cTn id="19" presetID="22" presetClass="entr" presetSubtype="8" fill="hold" grpId="0" nodeType="withEffect">
                                  <p:stCondLst>
                                    <p:cond delay="125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2000"/>
                                        <p:tgtEl>
                                          <p:spTgt spid="5"/>
                                        </p:tgtEl>
                                      </p:cBhvr>
                                    </p:animEffect>
                                  </p:childTnLst>
                                </p:cTn>
                              </p:par>
                              <p:par>
                                <p:cTn id="22" presetID="22" presetClass="entr" presetSubtype="8" fill="hold" grpId="0" nodeType="withEffect">
                                  <p:stCondLst>
                                    <p:cond delay="2500"/>
                                  </p:stCondLst>
                                  <p:childTnLst>
                                    <p:set>
                                      <p:cBhvr>
                                        <p:cTn id="23" dur="1" fill="hold">
                                          <p:stCondLst>
                                            <p:cond delay="0"/>
                                          </p:stCondLst>
                                        </p:cTn>
                                        <p:tgtEl>
                                          <p:spTgt spid="4"/>
                                        </p:tgtEl>
                                        <p:attrNameLst>
                                          <p:attrName>style.visibility</p:attrName>
                                        </p:attrNameLst>
                                      </p:cBhvr>
                                      <p:to>
                                        <p:strVal val="visible"/>
                                      </p:to>
                                    </p:set>
                                    <p:animEffect transition="in" filter="wipe(left)">
                                      <p:cBhvr>
                                        <p:cTn id="24" dur="2000"/>
                                        <p:tgtEl>
                                          <p:spTgt spid="4"/>
                                        </p:tgtEl>
                                      </p:cBhvr>
                                    </p:animEffect>
                                  </p:childTnLst>
                                </p:cTn>
                              </p:par>
                            </p:childTnLst>
                          </p:cTn>
                        </p:par>
                        <p:par>
                          <p:cTn id="25" fill="hold">
                            <p:stCondLst>
                              <p:cond delay="15380"/>
                            </p:stCondLst>
                            <p:childTnLst>
                              <p:par>
                                <p:cTn id="26" presetID="10" presetClass="entr" presetSubtype="0" fill="hold" nodeType="afterEffect">
                                  <p:stCondLst>
                                    <p:cond delay="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3"/>
            <a:ext cx="12191814" cy="6857895"/>
          </a:xfrm>
          <a:prstGeom prst="rect">
            <a:avLst/>
          </a:prstGeom>
        </p:spPr>
      </p:pic>
      <p:sp>
        <p:nvSpPr>
          <p:cNvPr id="42" name="Mail">
            <a:extLst>
              <a:ext uri="{FF2B5EF4-FFF2-40B4-BE49-F238E27FC236}">
                <a16:creationId xmlns:a16="http://schemas.microsoft.com/office/drawing/2014/main" id="{2C03C55D-A76D-CD84-0AAF-E7517211750F}"/>
              </a:ext>
            </a:extLst>
          </p:cNvPr>
          <p:cNvSpPr/>
          <p:nvPr/>
        </p:nvSpPr>
        <p:spPr>
          <a:xfrm>
            <a:off x="5391472" y="5321809"/>
            <a:ext cx="4419904" cy="621827"/>
          </a:xfrm>
          <a:prstGeom prst="roundRect">
            <a:avLst>
              <a:gd name="adj" fmla="val 41392"/>
            </a:avLst>
          </a:prstGeom>
          <a:noFill/>
          <a:ln w="158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7822"/>
            <a:r>
              <a:rPr lang="sk-SK" sz="2540">
                <a:solidFill>
                  <a:srgbClr val="FF0000"/>
                </a:solidFill>
                <a:latin typeface="Nadianne" panose="03020902050305070206" pitchFamily="66" charset="-18"/>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0751" y="4838484"/>
            <a:ext cx="2592366" cy="1380436"/>
          </a:xfrm>
          <a:prstGeom prst="rect">
            <a:avLst/>
          </a:prstGeom>
        </p:spPr>
      </p:pic>
      <p:grpSp>
        <p:nvGrpSpPr>
          <p:cNvPr id="41" name="Fra">
            <a:extLst>
              <a:ext uri="{FF2B5EF4-FFF2-40B4-BE49-F238E27FC236}">
                <a16:creationId xmlns:a16="http://schemas.microsoft.com/office/drawing/2014/main" id="{A11D16A3-6761-901F-360F-9E407AED2655}"/>
              </a:ext>
            </a:extLst>
          </p:cNvPr>
          <p:cNvGrpSpPr/>
          <p:nvPr/>
        </p:nvGrpSpPr>
        <p:grpSpPr>
          <a:xfrm>
            <a:off x="1231004" y="3511019"/>
            <a:ext cx="5610161" cy="1324701"/>
            <a:chOff x="1189846" y="3197452"/>
            <a:chExt cx="5301164" cy="1251739"/>
          </a:xfrm>
        </p:grpSpPr>
        <p:pic>
          <p:nvPicPr>
            <p:cNvPr id="9" name="V FRA">
              <a:extLst>
                <a:ext uri="{FF2B5EF4-FFF2-40B4-BE49-F238E27FC236}">
                  <a16:creationId xmlns:a16="http://schemas.microsoft.com/office/drawing/2014/main" id="{B1F39D0B-09B4-7FB5-64DD-C11CFDB4C9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55205">
              <a:off x="3404234" y="3197452"/>
              <a:ext cx="825397" cy="380952"/>
            </a:xfrm>
            <a:prstGeom prst="rect">
              <a:avLst/>
            </a:prstGeom>
          </p:spPr>
        </p:pic>
        <p:sp>
          <p:nvSpPr>
            <p:cNvPr id="3" name="FRA">
              <a:extLst>
                <a:ext uri="{FF2B5EF4-FFF2-40B4-BE49-F238E27FC236}">
                  <a16:creationId xmlns:a16="http://schemas.microsoft.com/office/drawing/2014/main" id="{8547076E-C6EC-3C5C-21ED-7890451E65F1}"/>
                </a:ext>
              </a:extLst>
            </p:cNvPr>
            <p:cNvSpPr txBox="1"/>
            <p:nvPr/>
          </p:nvSpPr>
          <p:spPr>
            <a:xfrm rot="238941">
              <a:off x="1189846" y="3503900"/>
              <a:ext cx="5301164" cy="945291"/>
            </a:xfrm>
            <a:prstGeom prst="rect">
              <a:avLst/>
            </a:prstGeom>
            <a:noFill/>
            <a:ln w="19050">
              <a:noFill/>
            </a:ln>
          </p:spPr>
          <p:txBody>
            <a:bodyPr wrap="square" lIns="143998" tIns="115198" rIns="143998" bIns="143998" rtlCol="0">
              <a:spAutoFit/>
            </a:bodyPr>
            <a:lstStyle/>
            <a:p>
              <a:pPr algn="ctr" defTabSz="365752"/>
              <a:r>
                <a:rPr lang="fr-FR" sz="1600" i="1">
                  <a:solidFill>
                    <a:srgbClr val="FF6600"/>
                  </a:solidFill>
                  <a:latin typeface="Arial" panose="020B0604020202020204" pitchFamily="34" charset="0"/>
                  <a:cs typeface="Arial" panose="020B0604020202020204" pitchFamily="34" charset="0"/>
                </a:rPr>
                <a:t>Puis-je vous ajouter à ma liste de diffusion?</a:t>
              </a:r>
            </a:p>
            <a:p>
              <a:pPr algn="ctr" defTabSz="365752"/>
              <a:r>
                <a:rPr lang="fr-FR" sz="1600" i="1">
                  <a:solidFill>
                    <a:srgbClr val="FF6600"/>
                  </a:solidFill>
                  <a:latin typeface="Arial" panose="020B0604020202020204" pitchFamily="34" charset="0"/>
                  <a:cs typeface="Arial" panose="020B0604020202020204" pitchFamily="34" charset="0"/>
                </a:rPr>
                <a:t>Une nouvelle présentation PPS originale chaque semaine.</a:t>
              </a:r>
            </a:p>
            <a:p>
              <a:pPr algn="ctr" defTabSz="365752"/>
              <a:r>
                <a:rPr lang="fr-FR" sz="1600" i="1">
                  <a:solidFill>
                    <a:srgbClr val="FF6600"/>
                  </a:solidFill>
                  <a:latin typeface="Arial" panose="020B0604020202020204" pitchFamily="34" charset="0"/>
                  <a:cs typeface="Arial" panose="020B0604020202020204" pitchFamily="34" charset="0"/>
                </a:rPr>
                <a:t>Vidéos disponibles gratuitement sur YouTube.</a:t>
              </a:r>
              <a:endParaRPr lang="sk-SK" sz="1600" i="1">
                <a:solidFill>
                  <a:srgbClr val="FF6600"/>
                </a:solidFill>
                <a:latin typeface="Arial" panose="020B0604020202020204" pitchFamily="34" charset="0"/>
                <a:cs typeface="Arial" panose="020B0604020202020204" pitchFamily="34" charset="0"/>
              </a:endParaRPr>
            </a:p>
          </p:txBody>
        </p:sp>
      </p:grpSp>
      <p:grpSp>
        <p:nvGrpSpPr>
          <p:cNvPr id="40" name="Nem">
            <a:extLst>
              <a:ext uri="{FF2B5EF4-FFF2-40B4-BE49-F238E27FC236}">
                <a16:creationId xmlns:a16="http://schemas.microsoft.com/office/drawing/2014/main" id="{5EB83F44-1C01-B93B-2D8A-92846A25ACB7}"/>
              </a:ext>
            </a:extLst>
          </p:cNvPr>
          <p:cNvGrpSpPr/>
          <p:nvPr/>
        </p:nvGrpSpPr>
        <p:grpSpPr>
          <a:xfrm rot="1019079">
            <a:off x="7269851" y="3502659"/>
            <a:ext cx="4946795" cy="1297012"/>
            <a:chOff x="6377230" y="3708238"/>
            <a:chExt cx="4674335" cy="1225575"/>
          </a:xfrm>
        </p:grpSpPr>
        <p:pic>
          <p:nvPicPr>
            <p:cNvPr id="14" name="V NEM">
              <a:extLst>
                <a:ext uri="{FF2B5EF4-FFF2-40B4-BE49-F238E27FC236}">
                  <a16:creationId xmlns:a16="http://schemas.microsoft.com/office/drawing/2014/main" id="{5501A1F0-DD95-BF04-E02C-CC9C48E3A8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425048">
              <a:off x="8293459" y="3708238"/>
              <a:ext cx="825397" cy="380952"/>
            </a:xfrm>
            <a:prstGeom prst="rect">
              <a:avLst/>
            </a:prstGeom>
          </p:spPr>
        </p:pic>
        <p:sp>
          <p:nvSpPr>
            <p:cNvPr id="21" name="NEM">
              <a:extLst>
                <a:ext uri="{FF2B5EF4-FFF2-40B4-BE49-F238E27FC236}">
                  <a16:creationId xmlns:a16="http://schemas.microsoft.com/office/drawing/2014/main" id="{8604FFE7-5577-DCCA-9133-38DA0BD13FA4}"/>
                </a:ext>
              </a:extLst>
            </p:cNvPr>
            <p:cNvSpPr txBox="1"/>
            <p:nvPr/>
          </p:nvSpPr>
          <p:spPr>
            <a:xfrm rot="21445175">
              <a:off x="6377230" y="3988522"/>
              <a:ext cx="4674335" cy="945291"/>
            </a:xfrm>
            <a:prstGeom prst="rect">
              <a:avLst/>
            </a:prstGeom>
            <a:noFill/>
            <a:ln w="19050">
              <a:noFill/>
            </a:ln>
          </p:spPr>
          <p:txBody>
            <a:bodyPr wrap="square" lIns="143998" tIns="115198" rIns="143998" bIns="143998" rtlCol="0">
              <a:spAutoFit/>
            </a:bodyPr>
            <a:lstStyle/>
            <a:p>
              <a:pPr algn="ctr" defTabSz="365752"/>
              <a:r>
                <a:rPr lang="de-DE" sz="1600" i="1">
                  <a:solidFill>
                    <a:srgbClr val="FFC000">
                      <a:lumMod val="40000"/>
                      <a:lumOff val="60000"/>
                    </a:srgbClr>
                  </a:solidFill>
                  <a:latin typeface="Arial" panose="020B0604020202020204" pitchFamily="34" charset="0"/>
                  <a:cs typeface="Arial" panose="020B0604020202020204" pitchFamily="34" charset="0"/>
                </a:rPr>
                <a:t>Kann ich Sie zu meiner Mailingliste hinzufügen?</a:t>
              </a:r>
            </a:p>
            <a:p>
              <a:pPr algn="ctr" defTabSz="365752"/>
              <a:r>
                <a:rPr lang="de-DE" sz="1600" i="1">
                  <a:solidFill>
                    <a:srgbClr val="FFC000">
                      <a:lumMod val="40000"/>
                      <a:lumOff val="60000"/>
                    </a:srgbClr>
                  </a:solidFill>
                  <a:latin typeface="Arial" panose="020B0604020202020204" pitchFamily="34" charset="0"/>
                  <a:cs typeface="Arial" panose="020B0604020202020204" pitchFamily="34" charset="0"/>
                </a:rPr>
                <a:t>Jede Woche eine neue Original PPS Präsentation.</a:t>
              </a:r>
            </a:p>
            <a:p>
              <a:pPr algn="ctr" defTabSz="365752"/>
              <a:r>
                <a:rPr lang="de-DE" sz="1600" i="1">
                  <a:solidFill>
                    <a:srgbClr val="FFC000">
                      <a:lumMod val="40000"/>
                      <a:lumOff val="60000"/>
                    </a:srgbClr>
                  </a:solidFill>
                  <a:latin typeface="Arial" panose="020B0604020202020204" pitchFamily="34" charset="0"/>
                  <a:cs typeface="Arial" panose="020B0604020202020204" pitchFamily="34" charset="0"/>
                </a:rPr>
                <a:t>Videos kostenlos auf YouTube verfügbar.</a:t>
              </a:r>
              <a:endParaRPr lang="sk-SK" sz="1600" i="1">
                <a:solidFill>
                  <a:srgbClr val="FFC000">
                    <a:lumMod val="40000"/>
                    <a:lumOff val="60000"/>
                  </a:srgbClr>
                </a:solidFill>
                <a:latin typeface="Arial" panose="020B0604020202020204" pitchFamily="34" charset="0"/>
                <a:cs typeface="Arial" panose="020B0604020202020204" pitchFamily="34" charset="0"/>
              </a:endParaRPr>
            </a:p>
          </p:txBody>
        </p:sp>
      </p:grpSp>
      <p:grpSp>
        <p:nvGrpSpPr>
          <p:cNvPr id="38" name="Por">
            <a:extLst>
              <a:ext uri="{FF2B5EF4-FFF2-40B4-BE49-F238E27FC236}">
                <a16:creationId xmlns:a16="http://schemas.microsoft.com/office/drawing/2014/main" id="{DF3BA984-B89E-AC7D-F1A2-0DB4724A22A2}"/>
              </a:ext>
            </a:extLst>
          </p:cNvPr>
          <p:cNvGrpSpPr/>
          <p:nvPr/>
        </p:nvGrpSpPr>
        <p:grpSpPr>
          <a:xfrm rot="20882324">
            <a:off x="4350941" y="2108304"/>
            <a:ext cx="5926094" cy="1287540"/>
            <a:chOff x="5823718" y="2093743"/>
            <a:chExt cx="5599695" cy="1216625"/>
          </a:xfrm>
        </p:grpSpPr>
        <p:pic>
          <p:nvPicPr>
            <p:cNvPr id="19" name="V POR">
              <a:extLst>
                <a:ext uri="{FF2B5EF4-FFF2-40B4-BE49-F238E27FC236}">
                  <a16:creationId xmlns:a16="http://schemas.microsoft.com/office/drawing/2014/main" id="{C1CC0BD2-D221-B0BD-3A77-5C275F84078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27732">
              <a:off x="8273346" y="2093743"/>
              <a:ext cx="698413" cy="380952"/>
            </a:xfrm>
            <a:prstGeom prst="rect">
              <a:avLst/>
            </a:prstGeom>
          </p:spPr>
        </p:pic>
        <p:sp>
          <p:nvSpPr>
            <p:cNvPr id="24" name="POR">
              <a:extLst>
                <a:ext uri="{FF2B5EF4-FFF2-40B4-BE49-F238E27FC236}">
                  <a16:creationId xmlns:a16="http://schemas.microsoft.com/office/drawing/2014/main" id="{95DB8790-6B37-FFED-AA5E-D793583A0F5B}"/>
                </a:ext>
              </a:extLst>
            </p:cNvPr>
            <p:cNvSpPr txBox="1"/>
            <p:nvPr/>
          </p:nvSpPr>
          <p:spPr>
            <a:xfrm rot="454724">
              <a:off x="5823718" y="2365077"/>
              <a:ext cx="5599695" cy="945291"/>
            </a:xfrm>
            <a:prstGeom prst="rect">
              <a:avLst/>
            </a:prstGeom>
            <a:noFill/>
            <a:ln w="19050">
              <a:noFill/>
            </a:ln>
          </p:spPr>
          <p:txBody>
            <a:bodyPr wrap="square" lIns="143998" tIns="115198" rIns="143998" bIns="143998" rtlCol="0">
              <a:spAutoFit/>
            </a:bodyPr>
            <a:lstStyle/>
            <a:p>
              <a:pPr algn="ctr" defTabSz="365752"/>
              <a:r>
                <a:rPr lang="pt-BR" sz="1600" i="1">
                  <a:solidFill>
                    <a:srgbClr val="4472C4">
                      <a:lumMod val="40000"/>
                      <a:lumOff val="60000"/>
                    </a:srgbClr>
                  </a:solidFill>
                  <a:latin typeface="Arial" panose="020B0604020202020204" pitchFamily="34" charset="0"/>
                  <a:cs typeface="Arial" panose="020B0604020202020204" pitchFamily="34" charset="0"/>
                </a:rPr>
                <a:t>Posso adicioná-lo à minha lista de e-mails?</a:t>
              </a:r>
            </a:p>
            <a:p>
              <a:pPr algn="ctr" defTabSz="365752"/>
              <a:r>
                <a:rPr lang="pt-BR" sz="1600" i="1">
                  <a:solidFill>
                    <a:srgbClr val="4472C4">
                      <a:lumMod val="40000"/>
                      <a:lumOff val="60000"/>
                    </a:srgbClr>
                  </a:solidFill>
                  <a:latin typeface="Arial" panose="020B0604020202020204" pitchFamily="34" charset="0"/>
                  <a:cs typeface="Arial" panose="020B0604020202020204" pitchFamily="34" charset="0"/>
                </a:rPr>
                <a:t>Uma nova apresentação original de PPS todas as semanas.</a:t>
              </a:r>
            </a:p>
            <a:p>
              <a:pPr algn="ctr" defTabSz="365752"/>
              <a:r>
                <a:rPr lang="pt-BR" sz="1600" i="1">
                  <a:solidFill>
                    <a:srgbClr val="4472C4">
                      <a:lumMod val="40000"/>
                      <a:lumOff val="60000"/>
                    </a:srgbClr>
                  </a:solidFill>
                  <a:latin typeface="Arial" panose="020B0604020202020204" pitchFamily="34" charset="0"/>
                  <a:cs typeface="Arial" panose="020B0604020202020204" pitchFamily="34" charset="0"/>
                </a:rPr>
                <a:t>Vídeos disponíveis gratuitamente no YouTube.</a:t>
              </a:r>
              <a:endParaRPr lang="sk-SK" sz="1600" i="1">
                <a:solidFill>
                  <a:srgbClr val="4472C4">
                    <a:lumMod val="40000"/>
                    <a:lumOff val="60000"/>
                  </a:srgbClr>
                </a:solidFill>
                <a:latin typeface="Arial" panose="020B0604020202020204" pitchFamily="34" charset="0"/>
                <a:cs typeface="Arial" panose="020B0604020202020204" pitchFamily="34" charset="0"/>
              </a:endParaRPr>
            </a:p>
          </p:txBody>
        </p:sp>
      </p:grpSp>
      <p:grpSp>
        <p:nvGrpSpPr>
          <p:cNvPr id="37" name="Slo">
            <a:extLst>
              <a:ext uri="{FF2B5EF4-FFF2-40B4-BE49-F238E27FC236}">
                <a16:creationId xmlns:a16="http://schemas.microsoft.com/office/drawing/2014/main" id="{4EDFB545-CC2A-C46A-4334-E7F4C48A24D6}"/>
              </a:ext>
            </a:extLst>
          </p:cNvPr>
          <p:cNvGrpSpPr/>
          <p:nvPr/>
        </p:nvGrpSpPr>
        <p:grpSpPr>
          <a:xfrm rot="21294176">
            <a:off x="117078" y="1764328"/>
            <a:ext cx="5264193" cy="1277480"/>
            <a:chOff x="582045" y="2153411"/>
            <a:chExt cx="4974251" cy="1207119"/>
          </a:xfrm>
        </p:grpSpPr>
        <p:pic>
          <p:nvPicPr>
            <p:cNvPr id="26" name="V SLO">
              <a:extLst>
                <a:ext uri="{FF2B5EF4-FFF2-40B4-BE49-F238E27FC236}">
                  <a16:creationId xmlns:a16="http://schemas.microsoft.com/office/drawing/2014/main" id="{E611128F-4217-7014-CC22-C85E4C19096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77940" y="2153411"/>
              <a:ext cx="825397" cy="380952"/>
            </a:xfrm>
            <a:prstGeom prst="rect">
              <a:avLst/>
            </a:prstGeom>
          </p:spPr>
        </p:pic>
        <p:sp>
          <p:nvSpPr>
            <p:cNvPr id="27" name="SLO">
              <a:extLst>
                <a:ext uri="{FF2B5EF4-FFF2-40B4-BE49-F238E27FC236}">
                  <a16:creationId xmlns:a16="http://schemas.microsoft.com/office/drawing/2014/main" id="{FED4DB60-307A-16ED-CC41-BAE09E409775}"/>
                </a:ext>
              </a:extLst>
            </p:cNvPr>
            <p:cNvSpPr txBox="1"/>
            <p:nvPr/>
          </p:nvSpPr>
          <p:spPr>
            <a:xfrm>
              <a:off x="582045" y="2415239"/>
              <a:ext cx="4974251" cy="945291"/>
            </a:xfrm>
            <a:prstGeom prst="rect">
              <a:avLst/>
            </a:prstGeom>
            <a:noFill/>
            <a:ln w="19050">
              <a:noFill/>
            </a:ln>
          </p:spPr>
          <p:txBody>
            <a:bodyPr wrap="square" lIns="143998" tIns="115198" rIns="143998" bIns="143998" rtlCol="0">
              <a:spAutoFit/>
            </a:bodyPr>
            <a:lstStyle/>
            <a:p>
              <a:pPr algn="ctr" defTabSz="365752"/>
              <a:r>
                <a:rPr lang="pt-BR" sz="1600" i="1">
                  <a:solidFill>
                    <a:srgbClr val="FFC000">
                      <a:lumMod val="60000"/>
                      <a:lumOff val="40000"/>
                    </a:srgbClr>
                  </a:solidFill>
                  <a:latin typeface="Arial" panose="020B0604020202020204" pitchFamily="34" charset="0"/>
                  <a:cs typeface="Arial" panose="020B0604020202020204" pitchFamily="34" charset="0"/>
                </a:rPr>
                <a:t>Môžem si Vás doplniť na svoj zoznam odberateľov?</a:t>
              </a:r>
            </a:p>
            <a:p>
              <a:pPr algn="ctr" defTabSz="365752"/>
              <a:r>
                <a:rPr lang="pt-BR" sz="1600" i="1">
                  <a:solidFill>
                    <a:srgbClr val="FFC000">
                      <a:lumMod val="60000"/>
                      <a:lumOff val="40000"/>
                    </a:srgbClr>
                  </a:solidFill>
                  <a:latin typeface="Arial" panose="020B0604020202020204" pitchFamily="34" charset="0"/>
                  <a:cs typeface="Arial" panose="020B0604020202020204" pitchFamily="34" charset="0"/>
                </a:rPr>
                <a:t>Týždenne nová originálna prezentácia PPS.</a:t>
              </a:r>
            </a:p>
            <a:p>
              <a:pPr algn="ctr" defTabSz="365752"/>
              <a:r>
                <a:rPr lang="pt-BR" sz="1600" i="1">
                  <a:solidFill>
                    <a:srgbClr val="FFC000">
                      <a:lumMod val="60000"/>
                      <a:lumOff val="40000"/>
                    </a:srgbClr>
                  </a:solidFill>
                  <a:latin typeface="Arial" panose="020B0604020202020204" pitchFamily="34" charset="0"/>
                  <a:cs typeface="Arial" panose="020B0604020202020204" pitchFamily="34" charset="0"/>
                </a:rPr>
                <a:t>Videá zadarmo prístupné na YouTube.</a:t>
              </a:r>
              <a:endParaRPr lang="sk-SK" sz="1600" i="1">
                <a:solidFill>
                  <a:srgbClr val="FFC000">
                    <a:lumMod val="60000"/>
                    <a:lumOff val="40000"/>
                  </a:srgbClr>
                </a:solidFill>
                <a:latin typeface="Arial" panose="020B0604020202020204" pitchFamily="34" charset="0"/>
                <a:cs typeface="Arial" panose="020B0604020202020204" pitchFamily="34" charset="0"/>
              </a:endParaRPr>
            </a:p>
          </p:txBody>
        </p:sp>
      </p:grpSp>
      <p:grpSp>
        <p:nvGrpSpPr>
          <p:cNvPr id="35" name="Špa">
            <a:extLst>
              <a:ext uri="{FF2B5EF4-FFF2-40B4-BE49-F238E27FC236}">
                <a16:creationId xmlns:a16="http://schemas.microsoft.com/office/drawing/2014/main" id="{54A4BF21-C437-26C8-895C-EF317EBFA7CB}"/>
              </a:ext>
            </a:extLst>
          </p:cNvPr>
          <p:cNvGrpSpPr/>
          <p:nvPr/>
        </p:nvGrpSpPr>
        <p:grpSpPr>
          <a:xfrm rot="238799">
            <a:off x="1800882" y="373085"/>
            <a:ext cx="5460360" cy="1309951"/>
            <a:chOff x="1334105" y="922371"/>
            <a:chExt cx="5159614" cy="1237801"/>
          </a:xfrm>
        </p:grpSpPr>
        <p:pic>
          <p:nvPicPr>
            <p:cNvPr id="30" name="V ŠPA">
              <a:extLst>
                <a:ext uri="{FF2B5EF4-FFF2-40B4-BE49-F238E27FC236}">
                  <a16:creationId xmlns:a16="http://schemas.microsoft.com/office/drawing/2014/main" id="{05605137-E88A-AD36-CC4B-026F0A41C16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43815">
              <a:off x="3461230" y="922371"/>
              <a:ext cx="825397" cy="380952"/>
            </a:xfrm>
            <a:prstGeom prst="rect">
              <a:avLst/>
            </a:prstGeom>
          </p:spPr>
        </p:pic>
        <p:sp>
          <p:nvSpPr>
            <p:cNvPr id="18" name="ŠPA">
              <a:extLst>
                <a:ext uri="{FF2B5EF4-FFF2-40B4-BE49-F238E27FC236}">
                  <a16:creationId xmlns:a16="http://schemas.microsoft.com/office/drawing/2014/main" id="{58B259E1-A06E-2424-E3A3-DE7C955279B5}"/>
                </a:ext>
              </a:extLst>
            </p:cNvPr>
            <p:cNvSpPr txBox="1"/>
            <p:nvPr/>
          </p:nvSpPr>
          <p:spPr>
            <a:xfrm rot="236416">
              <a:off x="1334105" y="1214881"/>
              <a:ext cx="5159614" cy="945291"/>
            </a:xfrm>
            <a:prstGeom prst="rect">
              <a:avLst/>
            </a:prstGeom>
            <a:noFill/>
            <a:ln w="19050">
              <a:noFill/>
            </a:ln>
          </p:spPr>
          <p:txBody>
            <a:bodyPr wrap="square" lIns="143998" tIns="115198" rIns="143998" bIns="143998" rtlCol="0">
              <a:spAutoFit/>
            </a:bodyPr>
            <a:lstStyle/>
            <a:p>
              <a:pPr algn="ctr" defTabSz="365752"/>
              <a:r>
                <a:rPr lang="es-ES" sz="1600" i="1">
                  <a:solidFill>
                    <a:srgbClr val="33CC33"/>
                  </a:solidFill>
                  <a:latin typeface="Arial" panose="020B0604020202020204" pitchFamily="34" charset="0"/>
                  <a:cs typeface="Arial" panose="020B0604020202020204" pitchFamily="34" charset="0"/>
                </a:rPr>
                <a:t>¿Puedo agregarle a mi lista de correo?</a:t>
              </a:r>
            </a:p>
            <a:p>
              <a:pPr algn="ctr" defTabSz="365752"/>
              <a:r>
                <a:rPr lang="es-ES" sz="1600" i="1">
                  <a:solidFill>
                    <a:srgbClr val="33CC33"/>
                  </a:solidFill>
                  <a:latin typeface="Arial" panose="020B0604020202020204" pitchFamily="34" charset="0"/>
                  <a:cs typeface="Arial" panose="020B0604020202020204" pitchFamily="34" charset="0"/>
                </a:rPr>
                <a:t>Una nueva presentación original de PPS cada semana.</a:t>
              </a:r>
            </a:p>
            <a:p>
              <a:pPr algn="ctr" defTabSz="365752"/>
              <a:r>
                <a:rPr lang="es-ES" sz="1600" i="1">
                  <a:solidFill>
                    <a:srgbClr val="33CC33"/>
                  </a:solidFill>
                  <a:latin typeface="Arial" panose="020B0604020202020204" pitchFamily="34" charset="0"/>
                  <a:cs typeface="Arial" panose="020B0604020202020204" pitchFamily="34" charset="0"/>
                </a:rPr>
                <a:t>Vídeos disponibles gratis en YouTube.</a:t>
              </a:r>
              <a:endParaRPr lang="sk-SK" sz="1600" i="1">
                <a:solidFill>
                  <a:srgbClr val="33CC33"/>
                </a:solidFill>
                <a:latin typeface="Arial" panose="020B0604020202020204" pitchFamily="34" charset="0"/>
                <a:cs typeface="Arial" panose="020B0604020202020204" pitchFamily="34" charset="0"/>
              </a:endParaRPr>
            </a:p>
          </p:txBody>
        </p:sp>
      </p:grpSp>
      <p:grpSp>
        <p:nvGrpSpPr>
          <p:cNvPr id="34" name="Ang">
            <a:extLst>
              <a:ext uri="{FF2B5EF4-FFF2-40B4-BE49-F238E27FC236}">
                <a16:creationId xmlns:a16="http://schemas.microsoft.com/office/drawing/2014/main" id="{9F75DEAD-E359-243B-681C-85391636A21A}"/>
              </a:ext>
            </a:extLst>
          </p:cNvPr>
          <p:cNvGrpSpPr/>
          <p:nvPr/>
        </p:nvGrpSpPr>
        <p:grpSpPr>
          <a:xfrm rot="20980548">
            <a:off x="7336257" y="421629"/>
            <a:ext cx="4486960" cy="1298216"/>
            <a:chOff x="5897150" y="233788"/>
            <a:chExt cx="4239827" cy="1226713"/>
          </a:xfrm>
        </p:grpSpPr>
        <p:pic>
          <p:nvPicPr>
            <p:cNvPr id="5" name="V ANG">
              <a:extLst>
                <a:ext uri="{FF2B5EF4-FFF2-40B4-BE49-F238E27FC236}">
                  <a16:creationId xmlns:a16="http://schemas.microsoft.com/office/drawing/2014/main" id="{C8626B7F-711F-7D59-4729-6C5BC577A9C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149003">
              <a:off x="7488485" y="233788"/>
              <a:ext cx="825397" cy="380952"/>
            </a:xfrm>
            <a:prstGeom prst="rect">
              <a:avLst/>
            </a:prstGeom>
          </p:spPr>
        </p:pic>
        <p:sp>
          <p:nvSpPr>
            <p:cNvPr id="2" name="ANG">
              <a:extLst>
                <a:ext uri="{FF2B5EF4-FFF2-40B4-BE49-F238E27FC236}">
                  <a16:creationId xmlns:a16="http://schemas.microsoft.com/office/drawing/2014/main" id="{94A04D52-BADB-47C7-E446-8EC2C1678622}"/>
                </a:ext>
              </a:extLst>
            </p:cNvPr>
            <p:cNvSpPr txBox="1"/>
            <p:nvPr/>
          </p:nvSpPr>
          <p:spPr>
            <a:xfrm rot="116392">
              <a:off x="5897150" y="515210"/>
              <a:ext cx="4239827" cy="945291"/>
            </a:xfrm>
            <a:prstGeom prst="rect">
              <a:avLst/>
            </a:prstGeom>
            <a:noFill/>
            <a:ln w="19050">
              <a:noFill/>
            </a:ln>
          </p:spPr>
          <p:txBody>
            <a:bodyPr wrap="square" lIns="143998" tIns="115198" rIns="143998" bIns="143998" rtlCol="0">
              <a:spAutoFit/>
            </a:bodyPr>
            <a:lstStyle/>
            <a:p>
              <a:pPr algn="ctr" defTabSz="365752"/>
              <a:r>
                <a:rPr lang="en-US" sz="1600" i="1">
                  <a:solidFill>
                    <a:prstClr val="white"/>
                  </a:solidFill>
                  <a:latin typeface="Arial" panose="020B0604020202020204" pitchFamily="34" charset="0"/>
                  <a:cs typeface="Arial" panose="020B0604020202020204" pitchFamily="34" charset="0"/>
                </a:rPr>
                <a:t>Can I add you to my mailing list?</a:t>
              </a:r>
            </a:p>
            <a:p>
              <a:pPr algn="ctr" defTabSz="365752"/>
              <a:r>
                <a:rPr lang="en-US" sz="1600" i="1">
                  <a:solidFill>
                    <a:prstClr val="white"/>
                  </a:solidFill>
                  <a:latin typeface="Arial" panose="020B0604020202020204" pitchFamily="34" charset="0"/>
                  <a:cs typeface="Arial" panose="020B0604020202020204" pitchFamily="34" charset="0"/>
                </a:rPr>
                <a:t>A new original PPS presentation every week.</a:t>
              </a:r>
            </a:p>
            <a:p>
              <a:pPr algn="ctr" defTabSz="365752"/>
              <a:r>
                <a:rPr lang="en-US" sz="1600" i="1">
                  <a:solidFill>
                    <a:prstClr val="white"/>
                  </a:solidFill>
                  <a:latin typeface="Arial" panose="020B0604020202020204" pitchFamily="34" charset="0"/>
                  <a:cs typeface="Arial" panose="020B0604020202020204" pitchFamily="34" charset="0"/>
                </a:rPr>
                <a:t>Videos available for free on YouTube.</a:t>
              </a:r>
              <a:endParaRPr lang="sk-SK" sz="1600" i="1">
                <a:solidFill>
                  <a:prstClr val="white"/>
                </a:solidFill>
                <a:latin typeface="Arial" panose="020B0604020202020204" pitchFamily="34" charset="0"/>
                <a:cs typeface="Arial" panose="020B0604020202020204" pitchFamily="34" charset="0"/>
              </a:endParaRPr>
            </a:p>
          </p:txBody>
        </p:sp>
      </p:grpSp>
      <p:sp>
        <p:nvSpPr>
          <p:cNvPr id="4" name="WWW">
            <a:extLst>
              <a:ext uri="{FF2B5EF4-FFF2-40B4-BE49-F238E27FC236}">
                <a16:creationId xmlns:a16="http://schemas.microsoft.com/office/drawing/2014/main" id="{01186B21-3522-DD5C-32E9-54842515B98B}"/>
              </a:ext>
            </a:extLst>
          </p:cNvPr>
          <p:cNvSpPr txBox="1"/>
          <p:nvPr/>
        </p:nvSpPr>
        <p:spPr>
          <a:xfrm>
            <a:off x="4590129" y="5932972"/>
            <a:ext cx="6119056" cy="437043"/>
          </a:xfrm>
          <a:prstGeom prst="rect">
            <a:avLst/>
          </a:prstGeom>
          <a:noFill/>
        </p:spPr>
        <p:txBody>
          <a:bodyPr wrap="square" rtlCol="0">
            <a:spAutoFit/>
          </a:bodyPr>
          <a:lstStyle/>
          <a:p>
            <a:pPr algn="ctr" defTabSz="365760"/>
            <a:r>
              <a:rPr lang="sk-SK" sz="2240">
                <a:solidFill>
                  <a:srgbClr val="00B0F0"/>
                </a:solidFill>
                <a:latin typeface="Arial" panose="020B0604020202020204" pitchFamily="34" charset="0"/>
                <a:cs typeface="Arial" panose="020B0604020202020204" pitchFamily="34" charset="0"/>
              </a:rPr>
              <a:t>https://www.youtube.com/@steverumpler</a:t>
            </a:r>
          </a:p>
        </p:txBody>
      </p:sp>
      <p:sp>
        <p:nvSpPr>
          <p:cNvPr id="6" name="Steve">
            <a:extLst>
              <a:ext uri="{FF2B5EF4-FFF2-40B4-BE49-F238E27FC236}">
                <a16:creationId xmlns:a16="http://schemas.microsoft.com/office/drawing/2014/main" id="{53589807-A31E-E62C-E252-2B5CA9B7F801}"/>
              </a:ext>
            </a:extLst>
          </p:cNvPr>
          <p:cNvSpPr txBox="1"/>
          <p:nvPr/>
        </p:nvSpPr>
        <p:spPr>
          <a:xfrm>
            <a:off x="272259" y="6125987"/>
            <a:ext cx="1228221" cy="477926"/>
          </a:xfrm>
          <a:prstGeom prst="rect">
            <a:avLst/>
          </a:prstGeom>
          <a:solidFill>
            <a:srgbClr val="002060"/>
          </a:solidFill>
          <a:ln>
            <a:solidFill>
              <a:schemeClr val="bg1"/>
            </a:solidFill>
          </a:ln>
        </p:spPr>
        <p:txBody>
          <a:bodyPr wrap="none" tIns="37440" rtlCol="0">
            <a:spAutoFit/>
          </a:bodyPr>
          <a:lstStyle/>
          <a:p>
            <a:pPr algn="ctr" defTabSz="365760"/>
            <a:r>
              <a:rPr lang="sk-SK" sz="1280" spc="80">
                <a:solidFill>
                  <a:prstClr val="white"/>
                </a:solidFill>
                <a:latin typeface="Arial" panose="020B0604020202020204" pitchFamily="34" charset="0"/>
                <a:cs typeface="Arial" panose="020B0604020202020204" pitchFamily="34" charset="0"/>
              </a:rPr>
              <a:t>Steve / 1947</a:t>
            </a:r>
          </a:p>
          <a:p>
            <a:pPr algn="ctr" defTabSz="365760"/>
            <a:r>
              <a:rPr lang="sk-SK" sz="1280" spc="240">
                <a:solidFill>
                  <a:prstClr val="white"/>
                </a:solidFill>
                <a:latin typeface="Arial" panose="020B0604020202020204" pitchFamily="34" charset="0"/>
                <a:cs typeface="Arial" panose="020B0604020202020204" pitchFamily="34" charset="0"/>
              </a:rPr>
              <a:t>SLOVAKIA</a:t>
            </a:r>
          </a:p>
        </p:txBody>
      </p:sp>
    </p:spTree>
    <p:extLst>
      <p:ext uri="{BB962C8B-B14F-4D97-AF65-F5344CB8AC3E}">
        <p14:creationId xmlns:p14="http://schemas.microsoft.com/office/powerpoint/2010/main" val="36581836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1" presetClass="entr" presetSubtype="0" fill="hold"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1000" fill="hold"/>
                                        <p:tgtEl>
                                          <p:spTgt spid="34"/>
                                        </p:tgtEl>
                                        <p:attrNameLst>
                                          <p:attrName>ppt_w</p:attrName>
                                        </p:attrNameLst>
                                      </p:cBhvr>
                                      <p:tavLst>
                                        <p:tav tm="0">
                                          <p:val>
                                            <p:fltVal val="0"/>
                                          </p:val>
                                        </p:tav>
                                        <p:tav tm="100000">
                                          <p:val>
                                            <p:strVal val="#ppt_w"/>
                                          </p:val>
                                        </p:tav>
                                      </p:tavLst>
                                    </p:anim>
                                    <p:anim calcmode="lin" valueType="num">
                                      <p:cBhvr>
                                        <p:cTn id="14" dur="1000" fill="hold"/>
                                        <p:tgtEl>
                                          <p:spTgt spid="34"/>
                                        </p:tgtEl>
                                        <p:attrNameLst>
                                          <p:attrName>ppt_h</p:attrName>
                                        </p:attrNameLst>
                                      </p:cBhvr>
                                      <p:tavLst>
                                        <p:tav tm="0">
                                          <p:val>
                                            <p:fltVal val="0"/>
                                          </p:val>
                                        </p:tav>
                                        <p:tav tm="100000">
                                          <p:val>
                                            <p:strVal val="#ppt_h"/>
                                          </p:val>
                                        </p:tav>
                                      </p:tavLst>
                                    </p:anim>
                                    <p:anim calcmode="lin" valueType="num">
                                      <p:cBhvr>
                                        <p:cTn id="15" dur="1000" fill="hold"/>
                                        <p:tgtEl>
                                          <p:spTgt spid="34"/>
                                        </p:tgtEl>
                                        <p:attrNameLst>
                                          <p:attrName>style.rotation</p:attrName>
                                        </p:attrNameLst>
                                      </p:cBhvr>
                                      <p:tavLst>
                                        <p:tav tm="0">
                                          <p:val>
                                            <p:fltVal val="90"/>
                                          </p:val>
                                        </p:tav>
                                        <p:tav tm="100000">
                                          <p:val>
                                            <p:fltVal val="0"/>
                                          </p:val>
                                        </p:tav>
                                      </p:tavLst>
                                    </p:anim>
                                    <p:animEffect transition="in" filter="fade">
                                      <p:cBhvr>
                                        <p:cTn id="16" dur="1000"/>
                                        <p:tgtEl>
                                          <p:spTgt spid="34"/>
                                        </p:tgtEl>
                                      </p:cBhvr>
                                    </p:animEffect>
                                  </p:childTnLst>
                                </p:cTn>
                              </p:par>
                              <p:par>
                                <p:cTn id="17" presetID="31" presetClass="entr" presetSubtype="0" fill="hold" nodeType="withEffect">
                                  <p:stCondLst>
                                    <p:cond delay="500"/>
                                  </p:stCondLst>
                                  <p:childTnLst>
                                    <p:set>
                                      <p:cBhvr>
                                        <p:cTn id="18" dur="1" fill="hold">
                                          <p:stCondLst>
                                            <p:cond delay="0"/>
                                          </p:stCondLst>
                                        </p:cTn>
                                        <p:tgtEl>
                                          <p:spTgt spid="35"/>
                                        </p:tgtEl>
                                        <p:attrNameLst>
                                          <p:attrName>style.visibility</p:attrName>
                                        </p:attrNameLst>
                                      </p:cBhvr>
                                      <p:to>
                                        <p:strVal val="visible"/>
                                      </p:to>
                                    </p:set>
                                    <p:anim calcmode="lin" valueType="num">
                                      <p:cBhvr>
                                        <p:cTn id="19" dur="1000" fill="hold"/>
                                        <p:tgtEl>
                                          <p:spTgt spid="35"/>
                                        </p:tgtEl>
                                        <p:attrNameLst>
                                          <p:attrName>ppt_w</p:attrName>
                                        </p:attrNameLst>
                                      </p:cBhvr>
                                      <p:tavLst>
                                        <p:tav tm="0">
                                          <p:val>
                                            <p:fltVal val="0"/>
                                          </p:val>
                                        </p:tav>
                                        <p:tav tm="100000">
                                          <p:val>
                                            <p:strVal val="#ppt_w"/>
                                          </p:val>
                                        </p:tav>
                                      </p:tavLst>
                                    </p:anim>
                                    <p:anim calcmode="lin" valueType="num">
                                      <p:cBhvr>
                                        <p:cTn id="20" dur="1000" fill="hold"/>
                                        <p:tgtEl>
                                          <p:spTgt spid="35"/>
                                        </p:tgtEl>
                                        <p:attrNameLst>
                                          <p:attrName>ppt_h</p:attrName>
                                        </p:attrNameLst>
                                      </p:cBhvr>
                                      <p:tavLst>
                                        <p:tav tm="0">
                                          <p:val>
                                            <p:fltVal val="0"/>
                                          </p:val>
                                        </p:tav>
                                        <p:tav tm="100000">
                                          <p:val>
                                            <p:strVal val="#ppt_h"/>
                                          </p:val>
                                        </p:tav>
                                      </p:tavLst>
                                    </p:anim>
                                    <p:anim calcmode="lin" valueType="num">
                                      <p:cBhvr>
                                        <p:cTn id="21" dur="1000" fill="hold"/>
                                        <p:tgtEl>
                                          <p:spTgt spid="35"/>
                                        </p:tgtEl>
                                        <p:attrNameLst>
                                          <p:attrName>style.rotation</p:attrName>
                                        </p:attrNameLst>
                                      </p:cBhvr>
                                      <p:tavLst>
                                        <p:tav tm="0">
                                          <p:val>
                                            <p:fltVal val="90"/>
                                          </p:val>
                                        </p:tav>
                                        <p:tav tm="100000">
                                          <p:val>
                                            <p:fltVal val="0"/>
                                          </p:val>
                                        </p:tav>
                                      </p:tavLst>
                                    </p:anim>
                                    <p:animEffect transition="in" filter="fade">
                                      <p:cBhvr>
                                        <p:cTn id="22" dur="1000"/>
                                        <p:tgtEl>
                                          <p:spTgt spid="35"/>
                                        </p:tgtEl>
                                      </p:cBhvr>
                                    </p:animEffect>
                                  </p:childTnLst>
                                </p:cTn>
                              </p:par>
                              <p:par>
                                <p:cTn id="23" presetID="31" presetClass="entr" presetSubtype="0" fill="hold" nodeType="withEffect">
                                  <p:stCondLst>
                                    <p:cond delay="1000"/>
                                  </p:stCondLst>
                                  <p:childTnLst>
                                    <p:set>
                                      <p:cBhvr>
                                        <p:cTn id="24" dur="1" fill="hold">
                                          <p:stCondLst>
                                            <p:cond delay="0"/>
                                          </p:stCondLst>
                                        </p:cTn>
                                        <p:tgtEl>
                                          <p:spTgt spid="37"/>
                                        </p:tgtEl>
                                        <p:attrNameLst>
                                          <p:attrName>style.visibility</p:attrName>
                                        </p:attrNameLst>
                                      </p:cBhvr>
                                      <p:to>
                                        <p:strVal val="visible"/>
                                      </p:to>
                                    </p:set>
                                    <p:anim calcmode="lin" valueType="num">
                                      <p:cBhvr>
                                        <p:cTn id="25" dur="1000" fill="hold"/>
                                        <p:tgtEl>
                                          <p:spTgt spid="37"/>
                                        </p:tgtEl>
                                        <p:attrNameLst>
                                          <p:attrName>ppt_w</p:attrName>
                                        </p:attrNameLst>
                                      </p:cBhvr>
                                      <p:tavLst>
                                        <p:tav tm="0">
                                          <p:val>
                                            <p:fltVal val="0"/>
                                          </p:val>
                                        </p:tav>
                                        <p:tav tm="100000">
                                          <p:val>
                                            <p:strVal val="#ppt_w"/>
                                          </p:val>
                                        </p:tav>
                                      </p:tavLst>
                                    </p:anim>
                                    <p:anim calcmode="lin" valueType="num">
                                      <p:cBhvr>
                                        <p:cTn id="26" dur="1000" fill="hold"/>
                                        <p:tgtEl>
                                          <p:spTgt spid="37"/>
                                        </p:tgtEl>
                                        <p:attrNameLst>
                                          <p:attrName>ppt_h</p:attrName>
                                        </p:attrNameLst>
                                      </p:cBhvr>
                                      <p:tavLst>
                                        <p:tav tm="0">
                                          <p:val>
                                            <p:fltVal val="0"/>
                                          </p:val>
                                        </p:tav>
                                        <p:tav tm="100000">
                                          <p:val>
                                            <p:strVal val="#ppt_h"/>
                                          </p:val>
                                        </p:tav>
                                      </p:tavLst>
                                    </p:anim>
                                    <p:anim calcmode="lin" valueType="num">
                                      <p:cBhvr>
                                        <p:cTn id="27" dur="1000" fill="hold"/>
                                        <p:tgtEl>
                                          <p:spTgt spid="37"/>
                                        </p:tgtEl>
                                        <p:attrNameLst>
                                          <p:attrName>style.rotation</p:attrName>
                                        </p:attrNameLst>
                                      </p:cBhvr>
                                      <p:tavLst>
                                        <p:tav tm="0">
                                          <p:val>
                                            <p:fltVal val="90"/>
                                          </p:val>
                                        </p:tav>
                                        <p:tav tm="100000">
                                          <p:val>
                                            <p:fltVal val="0"/>
                                          </p:val>
                                        </p:tav>
                                      </p:tavLst>
                                    </p:anim>
                                    <p:animEffect transition="in" filter="fade">
                                      <p:cBhvr>
                                        <p:cTn id="28" dur="1000"/>
                                        <p:tgtEl>
                                          <p:spTgt spid="37"/>
                                        </p:tgtEl>
                                      </p:cBhvr>
                                    </p:animEffect>
                                  </p:childTnLst>
                                </p:cTn>
                              </p:par>
                              <p:par>
                                <p:cTn id="29" presetID="31" presetClass="entr" presetSubtype="0" fill="hold" nodeType="withEffect">
                                  <p:stCondLst>
                                    <p:cond delay="1250"/>
                                  </p:stCondLst>
                                  <p:childTnLst>
                                    <p:set>
                                      <p:cBhvr>
                                        <p:cTn id="30" dur="1" fill="hold">
                                          <p:stCondLst>
                                            <p:cond delay="0"/>
                                          </p:stCondLst>
                                        </p:cTn>
                                        <p:tgtEl>
                                          <p:spTgt spid="38"/>
                                        </p:tgtEl>
                                        <p:attrNameLst>
                                          <p:attrName>style.visibility</p:attrName>
                                        </p:attrNameLst>
                                      </p:cBhvr>
                                      <p:to>
                                        <p:strVal val="visible"/>
                                      </p:to>
                                    </p:set>
                                    <p:anim calcmode="lin" valueType="num">
                                      <p:cBhvr>
                                        <p:cTn id="31" dur="1000" fill="hold"/>
                                        <p:tgtEl>
                                          <p:spTgt spid="38"/>
                                        </p:tgtEl>
                                        <p:attrNameLst>
                                          <p:attrName>ppt_w</p:attrName>
                                        </p:attrNameLst>
                                      </p:cBhvr>
                                      <p:tavLst>
                                        <p:tav tm="0">
                                          <p:val>
                                            <p:fltVal val="0"/>
                                          </p:val>
                                        </p:tav>
                                        <p:tav tm="100000">
                                          <p:val>
                                            <p:strVal val="#ppt_w"/>
                                          </p:val>
                                        </p:tav>
                                      </p:tavLst>
                                    </p:anim>
                                    <p:anim calcmode="lin" valueType="num">
                                      <p:cBhvr>
                                        <p:cTn id="32" dur="1000" fill="hold"/>
                                        <p:tgtEl>
                                          <p:spTgt spid="38"/>
                                        </p:tgtEl>
                                        <p:attrNameLst>
                                          <p:attrName>ppt_h</p:attrName>
                                        </p:attrNameLst>
                                      </p:cBhvr>
                                      <p:tavLst>
                                        <p:tav tm="0">
                                          <p:val>
                                            <p:fltVal val="0"/>
                                          </p:val>
                                        </p:tav>
                                        <p:tav tm="100000">
                                          <p:val>
                                            <p:strVal val="#ppt_h"/>
                                          </p:val>
                                        </p:tav>
                                      </p:tavLst>
                                    </p:anim>
                                    <p:anim calcmode="lin" valueType="num">
                                      <p:cBhvr>
                                        <p:cTn id="33" dur="1000" fill="hold"/>
                                        <p:tgtEl>
                                          <p:spTgt spid="38"/>
                                        </p:tgtEl>
                                        <p:attrNameLst>
                                          <p:attrName>style.rotation</p:attrName>
                                        </p:attrNameLst>
                                      </p:cBhvr>
                                      <p:tavLst>
                                        <p:tav tm="0">
                                          <p:val>
                                            <p:fltVal val="90"/>
                                          </p:val>
                                        </p:tav>
                                        <p:tav tm="100000">
                                          <p:val>
                                            <p:fltVal val="0"/>
                                          </p:val>
                                        </p:tav>
                                      </p:tavLst>
                                    </p:anim>
                                    <p:animEffect transition="in" filter="fade">
                                      <p:cBhvr>
                                        <p:cTn id="34" dur="1000"/>
                                        <p:tgtEl>
                                          <p:spTgt spid="38"/>
                                        </p:tgtEl>
                                      </p:cBhvr>
                                    </p:animEffect>
                                  </p:childTnLst>
                                </p:cTn>
                              </p:par>
                              <p:par>
                                <p:cTn id="35" presetID="31" presetClass="entr" presetSubtype="0" fill="hold" nodeType="withEffect">
                                  <p:stCondLst>
                                    <p:cond delay="1750"/>
                                  </p:stCondLst>
                                  <p:childTnLst>
                                    <p:set>
                                      <p:cBhvr>
                                        <p:cTn id="36" dur="1" fill="hold">
                                          <p:stCondLst>
                                            <p:cond delay="0"/>
                                          </p:stCondLst>
                                        </p:cTn>
                                        <p:tgtEl>
                                          <p:spTgt spid="40"/>
                                        </p:tgtEl>
                                        <p:attrNameLst>
                                          <p:attrName>style.visibility</p:attrName>
                                        </p:attrNameLst>
                                      </p:cBhvr>
                                      <p:to>
                                        <p:strVal val="visible"/>
                                      </p:to>
                                    </p:set>
                                    <p:anim calcmode="lin" valueType="num">
                                      <p:cBhvr>
                                        <p:cTn id="37" dur="1000" fill="hold"/>
                                        <p:tgtEl>
                                          <p:spTgt spid="40"/>
                                        </p:tgtEl>
                                        <p:attrNameLst>
                                          <p:attrName>ppt_w</p:attrName>
                                        </p:attrNameLst>
                                      </p:cBhvr>
                                      <p:tavLst>
                                        <p:tav tm="0">
                                          <p:val>
                                            <p:fltVal val="0"/>
                                          </p:val>
                                        </p:tav>
                                        <p:tav tm="100000">
                                          <p:val>
                                            <p:strVal val="#ppt_w"/>
                                          </p:val>
                                        </p:tav>
                                      </p:tavLst>
                                    </p:anim>
                                    <p:anim calcmode="lin" valueType="num">
                                      <p:cBhvr>
                                        <p:cTn id="38" dur="1000" fill="hold"/>
                                        <p:tgtEl>
                                          <p:spTgt spid="40"/>
                                        </p:tgtEl>
                                        <p:attrNameLst>
                                          <p:attrName>ppt_h</p:attrName>
                                        </p:attrNameLst>
                                      </p:cBhvr>
                                      <p:tavLst>
                                        <p:tav tm="0">
                                          <p:val>
                                            <p:fltVal val="0"/>
                                          </p:val>
                                        </p:tav>
                                        <p:tav tm="100000">
                                          <p:val>
                                            <p:strVal val="#ppt_h"/>
                                          </p:val>
                                        </p:tav>
                                      </p:tavLst>
                                    </p:anim>
                                    <p:anim calcmode="lin" valueType="num">
                                      <p:cBhvr>
                                        <p:cTn id="39" dur="1000" fill="hold"/>
                                        <p:tgtEl>
                                          <p:spTgt spid="40"/>
                                        </p:tgtEl>
                                        <p:attrNameLst>
                                          <p:attrName>style.rotation</p:attrName>
                                        </p:attrNameLst>
                                      </p:cBhvr>
                                      <p:tavLst>
                                        <p:tav tm="0">
                                          <p:val>
                                            <p:fltVal val="90"/>
                                          </p:val>
                                        </p:tav>
                                        <p:tav tm="100000">
                                          <p:val>
                                            <p:fltVal val="0"/>
                                          </p:val>
                                        </p:tav>
                                      </p:tavLst>
                                    </p:anim>
                                    <p:animEffect transition="in" filter="fade">
                                      <p:cBhvr>
                                        <p:cTn id="40" dur="1000"/>
                                        <p:tgtEl>
                                          <p:spTgt spid="40"/>
                                        </p:tgtEl>
                                      </p:cBhvr>
                                    </p:animEffect>
                                  </p:childTnLst>
                                </p:cTn>
                              </p:par>
                              <p:par>
                                <p:cTn id="41" presetID="31" presetClass="entr" presetSubtype="0" fill="hold" nodeType="withEffect">
                                  <p:stCondLst>
                                    <p:cond delay="2000"/>
                                  </p:stCondLst>
                                  <p:childTnLst>
                                    <p:set>
                                      <p:cBhvr>
                                        <p:cTn id="42" dur="1" fill="hold">
                                          <p:stCondLst>
                                            <p:cond delay="0"/>
                                          </p:stCondLst>
                                        </p:cTn>
                                        <p:tgtEl>
                                          <p:spTgt spid="41"/>
                                        </p:tgtEl>
                                        <p:attrNameLst>
                                          <p:attrName>style.visibility</p:attrName>
                                        </p:attrNameLst>
                                      </p:cBhvr>
                                      <p:to>
                                        <p:strVal val="visible"/>
                                      </p:to>
                                    </p:set>
                                    <p:anim calcmode="lin" valueType="num">
                                      <p:cBhvr>
                                        <p:cTn id="43" dur="1000" fill="hold"/>
                                        <p:tgtEl>
                                          <p:spTgt spid="41"/>
                                        </p:tgtEl>
                                        <p:attrNameLst>
                                          <p:attrName>ppt_w</p:attrName>
                                        </p:attrNameLst>
                                      </p:cBhvr>
                                      <p:tavLst>
                                        <p:tav tm="0">
                                          <p:val>
                                            <p:fltVal val="0"/>
                                          </p:val>
                                        </p:tav>
                                        <p:tav tm="100000">
                                          <p:val>
                                            <p:strVal val="#ppt_w"/>
                                          </p:val>
                                        </p:tav>
                                      </p:tavLst>
                                    </p:anim>
                                    <p:anim calcmode="lin" valueType="num">
                                      <p:cBhvr>
                                        <p:cTn id="44" dur="1000" fill="hold"/>
                                        <p:tgtEl>
                                          <p:spTgt spid="41"/>
                                        </p:tgtEl>
                                        <p:attrNameLst>
                                          <p:attrName>ppt_h</p:attrName>
                                        </p:attrNameLst>
                                      </p:cBhvr>
                                      <p:tavLst>
                                        <p:tav tm="0">
                                          <p:val>
                                            <p:fltVal val="0"/>
                                          </p:val>
                                        </p:tav>
                                        <p:tav tm="100000">
                                          <p:val>
                                            <p:strVal val="#ppt_h"/>
                                          </p:val>
                                        </p:tav>
                                      </p:tavLst>
                                    </p:anim>
                                    <p:anim calcmode="lin" valueType="num">
                                      <p:cBhvr>
                                        <p:cTn id="45" dur="1000" fill="hold"/>
                                        <p:tgtEl>
                                          <p:spTgt spid="41"/>
                                        </p:tgtEl>
                                        <p:attrNameLst>
                                          <p:attrName>style.rotation</p:attrName>
                                        </p:attrNameLst>
                                      </p:cBhvr>
                                      <p:tavLst>
                                        <p:tav tm="0">
                                          <p:val>
                                            <p:fltVal val="90"/>
                                          </p:val>
                                        </p:tav>
                                        <p:tav tm="100000">
                                          <p:val>
                                            <p:fltVal val="0"/>
                                          </p:val>
                                        </p:tav>
                                      </p:tavLst>
                                    </p:anim>
                                    <p:animEffect transition="in" filter="fade">
                                      <p:cBhvr>
                                        <p:cTn id="46" dur="1000"/>
                                        <p:tgtEl>
                                          <p:spTgt spid="41"/>
                                        </p:tgtEl>
                                      </p:cBhvr>
                                    </p:animEffect>
                                  </p:childTnLst>
                                </p:cTn>
                              </p:par>
                            </p:childTnLst>
                          </p:cTn>
                        </p:par>
                        <p:par>
                          <p:cTn id="47" fill="hold">
                            <p:stCondLst>
                              <p:cond delay="4000"/>
                            </p:stCondLst>
                            <p:childTnLst>
                              <p:par>
                                <p:cTn id="48" presetID="16" presetClass="entr" presetSubtype="37" fill="hold" grpId="0" nodeType="afterEffect">
                                  <p:stCondLst>
                                    <p:cond delay="500"/>
                                  </p:stCondLst>
                                  <p:childTnLst>
                                    <p:set>
                                      <p:cBhvr>
                                        <p:cTn id="49" dur="1" fill="hold">
                                          <p:stCondLst>
                                            <p:cond delay="0"/>
                                          </p:stCondLst>
                                        </p:cTn>
                                        <p:tgtEl>
                                          <p:spTgt spid="42"/>
                                        </p:tgtEl>
                                        <p:attrNameLst>
                                          <p:attrName>style.visibility</p:attrName>
                                        </p:attrNameLst>
                                      </p:cBhvr>
                                      <p:to>
                                        <p:strVal val="visible"/>
                                      </p:to>
                                    </p:set>
                                    <p:animEffect transition="in" filter="barn(outVertical)">
                                      <p:cBhvr>
                                        <p:cTn id="50" dur="1500"/>
                                        <p:tgtEl>
                                          <p:spTgt spid="42"/>
                                        </p:tgtEl>
                                      </p:cBhvr>
                                    </p:animEffect>
                                  </p:childTnLst>
                                </p:cTn>
                              </p:par>
                            </p:childTnLst>
                          </p:cTn>
                        </p:par>
                        <p:par>
                          <p:cTn id="51" fill="hold">
                            <p:stCondLst>
                              <p:cond delay="6000"/>
                            </p:stCondLst>
                            <p:childTnLst>
                              <p:par>
                                <p:cTn id="52" presetID="16" presetClass="entr" presetSubtype="21" fill="hold" grpId="0" nodeType="after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barn(inVertical)">
                                      <p:cBhvr>
                                        <p:cTn id="5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 grpId="0"/>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356"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2" y="1905363"/>
            <a:ext cx="9144720" cy="2381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356" eaLnBrk="1" fontAlgn="base" hangingPunct="1">
              <a:spcBef>
                <a:spcPct val="50000"/>
              </a:spcBef>
              <a:spcAft>
                <a:spcPct val="0"/>
              </a:spcAft>
              <a:defRPr/>
            </a:pPr>
            <a:r>
              <a:rPr lang="es-ES" altLang="sk-SK" sz="5987"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2"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356"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356"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7"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1"/>
            <a:ext cx="532842" cy="534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5050</TotalTime>
  <Words>890</Words>
  <Application>Microsoft Office PowerPoint</Application>
  <PresentationFormat>Širokouhlá</PresentationFormat>
  <Paragraphs>93</Paragraphs>
  <Slides>42</Slides>
  <Notes>0</Notes>
  <HiddenSlides>0</HiddenSlides>
  <MMClips>0</MMClips>
  <ScaleCrop>false</ScaleCrop>
  <HeadingPairs>
    <vt:vector size="6" baseType="variant">
      <vt:variant>
        <vt:lpstr>Použité písma</vt:lpstr>
      </vt:variant>
      <vt:variant>
        <vt:i4>10</vt:i4>
      </vt:variant>
      <vt:variant>
        <vt:lpstr>Motív</vt:lpstr>
      </vt:variant>
      <vt:variant>
        <vt:i4>4</vt:i4>
      </vt:variant>
      <vt:variant>
        <vt:lpstr>Nadpisy snímok</vt:lpstr>
      </vt:variant>
      <vt:variant>
        <vt:i4>42</vt:i4>
      </vt:variant>
    </vt:vector>
  </HeadingPairs>
  <TitlesOfParts>
    <vt:vector size="56" baseType="lpstr">
      <vt:lpstr>Tekton Pro</vt:lpstr>
      <vt:lpstr>Calibri</vt:lpstr>
      <vt:lpstr>Arial</vt:lpstr>
      <vt:lpstr>Bravo Engraved</vt:lpstr>
      <vt:lpstr>Balloon XBd BT</vt:lpstr>
      <vt:lpstr>Wingdings</vt:lpstr>
      <vt:lpstr>Contus T OT</vt:lpstr>
      <vt:lpstr>Kristen ITC</vt:lpstr>
      <vt:lpstr>Nadianne</vt:lpstr>
      <vt:lpstr>PalmSprings</vt:lpstr>
      <vt:lpstr>Motiv sady Office</vt:lpstr>
      <vt:lpstr>1_Motív balíka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PC</cp:lastModifiedBy>
  <cp:revision>519</cp:revision>
  <dcterms:created xsi:type="dcterms:W3CDTF">2024-05-02T14:29:15Z</dcterms:created>
  <dcterms:modified xsi:type="dcterms:W3CDTF">2025-01-09T15:58:06Z</dcterms:modified>
</cp:coreProperties>
</file>