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 id="2147483672" r:id="rId2"/>
  </p:sldMasterIdLst>
  <p:notesMasterIdLst>
    <p:notesMasterId r:id="rId53"/>
  </p:notesMasterIdLst>
  <p:sldIdLst>
    <p:sldId id="284" r:id="rId3"/>
    <p:sldId id="786" r:id="rId4"/>
    <p:sldId id="266" r:id="rId5"/>
    <p:sldId id="892" r:id="rId6"/>
    <p:sldId id="891" r:id="rId7"/>
    <p:sldId id="813" r:id="rId8"/>
    <p:sldId id="846" r:id="rId9"/>
    <p:sldId id="857" r:id="rId10"/>
    <p:sldId id="885" r:id="rId11"/>
    <p:sldId id="860" r:id="rId12"/>
    <p:sldId id="894" r:id="rId13"/>
    <p:sldId id="851" r:id="rId14"/>
    <p:sldId id="852" r:id="rId15"/>
    <p:sldId id="876" r:id="rId16"/>
    <p:sldId id="808" r:id="rId17"/>
    <p:sldId id="814" r:id="rId18"/>
    <p:sldId id="895" r:id="rId19"/>
    <p:sldId id="843" r:id="rId20"/>
    <p:sldId id="839" r:id="rId21"/>
    <p:sldId id="844" r:id="rId22"/>
    <p:sldId id="831" r:id="rId23"/>
    <p:sldId id="847" r:id="rId24"/>
    <p:sldId id="859" r:id="rId25"/>
    <p:sldId id="878" r:id="rId26"/>
    <p:sldId id="864" r:id="rId27"/>
    <p:sldId id="862" r:id="rId28"/>
    <p:sldId id="881" r:id="rId29"/>
    <p:sldId id="819" r:id="rId30"/>
    <p:sldId id="815" r:id="rId31"/>
    <p:sldId id="798" r:id="rId32"/>
    <p:sldId id="809" r:id="rId33"/>
    <p:sldId id="820" r:id="rId34"/>
    <p:sldId id="887" r:id="rId35"/>
    <p:sldId id="888" r:id="rId36"/>
    <p:sldId id="867" r:id="rId37"/>
    <p:sldId id="854" r:id="rId38"/>
    <p:sldId id="886" r:id="rId39"/>
    <p:sldId id="898" r:id="rId40"/>
    <p:sldId id="796" r:id="rId41"/>
    <p:sldId id="801" r:id="rId42"/>
    <p:sldId id="899" r:id="rId43"/>
    <p:sldId id="882" r:id="rId44"/>
    <p:sldId id="828" r:id="rId45"/>
    <p:sldId id="879" r:id="rId46"/>
    <p:sldId id="827" r:id="rId47"/>
    <p:sldId id="799" r:id="rId48"/>
    <p:sldId id="863" r:id="rId49"/>
    <p:sldId id="865" r:id="rId50"/>
    <p:sldId id="279" r:id="rId51"/>
    <p:sldId id="268" r:id="rId52"/>
  </p:sldIdLst>
  <p:sldSz cx="12192000" cy="6858000"/>
  <p:notesSz cx="6858000" cy="9144000"/>
  <p:embeddedFontLst>
    <p:embeddedFont>
      <p:font typeface="AbottOldStyle" pitchFamily="2" charset="0"/>
      <p:regular r:id="rId54"/>
      <p:bold r:id="rId55"/>
      <p:italic r:id="rId56"/>
      <p:boldItalic r:id="rId57"/>
    </p:embeddedFont>
    <p:embeddedFont>
      <p:font typeface="JasmineUPC" panose="02020603050405020304" pitchFamily="18" charset="-18"/>
      <p:regular r:id="rId58"/>
      <p:bold r:id="rId59"/>
      <p:italic r:id="rId60"/>
      <p:boldItalic r:id="rId61"/>
    </p:embeddedFont>
    <p:embeddedFont>
      <p:font typeface="Kristen ITC" panose="03050502040202030202" pitchFamily="66" charset="0"/>
      <p:regular r:id="rId62"/>
    </p:embeddedFont>
    <p:embeddedFont>
      <p:font typeface="Nadianne" panose="03020902050305070206" pitchFamily="66" charset="-18"/>
      <p:boldItalic r:id="rId63"/>
    </p:embeddedFont>
    <p:embeddedFont>
      <p:font typeface="Tekton Pro" panose="020F0603020208020904" pitchFamily="34" charset="-18"/>
      <p:bold r:id="rId64"/>
      <p:boldItalic r:id="rId65"/>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sS7247iCYdRViQwA7+7XA==" hashData="IUV9XUBQKzSXKJuyxOO996Lr6NC5jiZ0J3m43YZ7H4/RUuz9HguLHga12AFmDHsLP1TUjt/dz2ZDNAGQf+ldb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2DCF0"/>
    <a:srgbClr val="93C2E5"/>
    <a:srgbClr val="65A7D9"/>
    <a:srgbClr val="3A8FCF"/>
    <a:srgbClr val="B58D57"/>
    <a:srgbClr val="7C5E37"/>
    <a:srgbClr val="3E5F27"/>
    <a:srgbClr val="308C7A"/>
    <a:srgbClr val="F2F8EE"/>
    <a:srgbClr val="D7F1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64" autoAdjust="0"/>
    <p:restoredTop sz="94604" autoAdjust="0"/>
  </p:normalViewPr>
  <p:slideViewPr>
    <p:cSldViewPr snapToGrid="0">
      <p:cViewPr varScale="1">
        <p:scale>
          <a:sx n="90" d="100"/>
          <a:sy n="90" d="100"/>
        </p:scale>
        <p:origin x="102" y="264"/>
      </p:cViewPr>
      <p:guideLst/>
    </p:cSldViewPr>
  </p:slideViewPr>
  <p:notesTextViewPr>
    <p:cViewPr>
      <p:scale>
        <a:sx n="1" d="1"/>
        <a:sy n="1" d="1"/>
      </p:scale>
      <p:origin x="0" y="0"/>
    </p:cViewPr>
  </p:notesTextViewPr>
  <p:sorterViewPr>
    <p:cViewPr>
      <p:scale>
        <a:sx n="70" d="100"/>
        <a:sy n="7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font" Target="fonts/font10.fntdata"/><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8" Type="http://schemas.openxmlformats.org/officeDocument/2006/relationships/font" Target="fonts/font5.fntdata"/><Relationship Id="rId66"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font" Target="fonts/font8.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3.fntdata"/><Relationship Id="rId64" Type="http://schemas.openxmlformats.org/officeDocument/2006/relationships/font" Target="fonts/font11.fntdata"/><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6.fntdata"/><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1.fntdata"/><Relationship Id="rId62"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4.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font" Target="fonts/font7.fntdata"/><Relationship Id="rId65" Type="http://schemas.openxmlformats.org/officeDocument/2006/relationships/font" Target="fonts/font12.fntdata"/><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F9F50B72-14FB-4EFC-BC3C-3CB69704C7C8}" type="datetimeFigureOut">
              <a:rPr lang="sk-SK" smtClean="0"/>
              <a:pPr/>
              <a:t>8. 5. 2026</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D46AEC48-3DC2-4C90-B1FE-F03559E621EF}" type="slidenum">
              <a:rPr lang="sk-SK" smtClean="0"/>
              <a:pPr/>
              <a:t>‹#›</a:t>
            </a:fld>
            <a:endParaRPr lang="sk-SK"/>
          </a:p>
        </p:txBody>
      </p:sp>
    </p:spTree>
    <p:extLst>
      <p:ext uri="{BB962C8B-B14F-4D97-AF65-F5344CB8AC3E}">
        <p14:creationId xmlns:p14="http://schemas.microsoft.com/office/powerpoint/2010/main" val="3147946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0B515A-C86C-6DED-1005-6CE181766768}"/>
            </a:ext>
          </a:extLst>
        </p:cNvPr>
        <p:cNvGrpSpPr/>
        <p:nvPr/>
      </p:nvGrpSpPr>
      <p:grpSpPr>
        <a:xfrm>
          <a:off x="0" y="0"/>
          <a:ext cx="0" cy="0"/>
          <a:chOff x="0" y="0"/>
          <a:chExt cx="0" cy="0"/>
        </a:xfrm>
      </p:grpSpPr>
      <p:sp>
        <p:nvSpPr>
          <p:cNvPr id="2" name="Zástupný objekt pre obrázok snímky 1">
            <a:extLst>
              <a:ext uri="{FF2B5EF4-FFF2-40B4-BE49-F238E27FC236}">
                <a16:creationId xmlns:a16="http://schemas.microsoft.com/office/drawing/2014/main" id="{4D79F0A3-68DD-051C-C2C3-5BFD9C20239F}"/>
              </a:ext>
            </a:extLst>
          </p:cNvPr>
          <p:cNvSpPr>
            <a:spLocks noGrp="1" noRot="1" noChangeAspect="1"/>
          </p:cNvSpPr>
          <p:nvPr>
            <p:ph type="sldImg"/>
          </p:nvPr>
        </p:nvSpPr>
        <p:spPr/>
      </p:sp>
      <p:sp>
        <p:nvSpPr>
          <p:cNvPr id="3" name="Zástupný objekt pre poznámky 2">
            <a:extLst>
              <a:ext uri="{FF2B5EF4-FFF2-40B4-BE49-F238E27FC236}">
                <a16:creationId xmlns:a16="http://schemas.microsoft.com/office/drawing/2014/main" id="{83328255-49B0-9B14-0719-E278EF455A37}"/>
              </a:ext>
            </a:extLst>
          </p:cNvPr>
          <p:cNvSpPr>
            <a:spLocks noGrp="1"/>
          </p:cNvSpPr>
          <p:nvPr>
            <p:ph type="body" idx="1"/>
          </p:nvPr>
        </p:nvSpPr>
        <p:spPr/>
        <p:txBody>
          <a:bodyPr/>
          <a:lstStyle/>
          <a:p>
            <a:endParaRPr lang="sk-SK"/>
          </a:p>
        </p:txBody>
      </p:sp>
      <p:sp>
        <p:nvSpPr>
          <p:cNvPr id="4" name="Zástupný objekt pre číslo snímky 3">
            <a:extLst>
              <a:ext uri="{FF2B5EF4-FFF2-40B4-BE49-F238E27FC236}">
                <a16:creationId xmlns:a16="http://schemas.microsoft.com/office/drawing/2014/main" id="{B59B633B-66E7-FDF5-4A65-174CC17AC39A}"/>
              </a:ext>
            </a:extLst>
          </p:cNvPr>
          <p:cNvSpPr>
            <a:spLocks noGrp="1"/>
          </p:cNvSpPr>
          <p:nvPr>
            <p:ph type="sldNum" sz="quarter" idx="5"/>
          </p:nvPr>
        </p:nvSpPr>
        <p:spPr/>
        <p:txBody>
          <a:bodyPr/>
          <a:lstStyle/>
          <a:p>
            <a:fld id="{D46AEC48-3DC2-4C90-B1FE-F03559E621EF}" type="slidenum">
              <a:rPr lang="sk-SK" smtClean="0"/>
              <a:pPr/>
              <a:t>1</a:t>
            </a:fld>
            <a:endParaRPr lang="sk-SK"/>
          </a:p>
        </p:txBody>
      </p:sp>
    </p:spTree>
    <p:extLst>
      <p:ext uri="{BB962C8B-B14F-4D97-AF65-F5344CB8AC3E}">
        <p14:creationId xmlns:p14="http://schemas.microsoft.com/office/powerpoint/2010/main" val="1799100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9" y="2130442"/>
            <a:ext cx="10363203" cy="1470023"/>
          </a:xfrm>
        </p:spPr>
        <p:txBody>
          <a:bodyPr/>
          <a:lstStyle/>
          <a:p>
            <a:r>
              <a:rPr lang="cs-CZ"/>
              <a:t>Klepnutím lze upravit styl předlohy nadpisů.</a:t>
            </a:r>
          </a:p>
        </p:txBody>
      </p:sp>
      <p:sp>
        <p:nvSpPr>
          <p:cNvPr id="3" name="Podnadpis 2"/>
          <p:cNvSpPr>
            <a:spLocks noGrp="1"/>
          </p:cNvSpPr>
          <p:nvPr>
            <p:ph type="subTitle" idx="1"/>
          </p:nvPr>
        </p:nvSpPr>
        <p:spPr>
          <a:xfrm>
            <a:off x="1828801" y="3886200"/>
            <a:ext cx="8534403" cy="1752599"/>
          </a:xfrm>
        </p:spPr>
        <p:txBody>
          <a:bodyPr/>
          <a:lstStyle>
            <a:lvl1pPr marL="0" indent="0" algn="ctr">
              <a:buNone/>
              <a:defRPr>
                <a:solidFill>
                  <a:schemeClr val="tx1">
                    <a:tint val="75000"/>
                  </a:schemeClr>
                </a:solidFill>
              </a:defRPr>
            </a:lvl1pPr>
            <a:lvl2pPr marL="348072" indent="0" algn="ctr">
              <a:buNone/>
              <a:defRPr>
                <a:solidFill>
                  <a:schemeClr val="tx1">
                    <a:tint val="75000"/>
                  </a:schemeClr>
                </a:solidFill>
              </a:defRPr>
            </a:lvl2pPr>
            <a:lvl3pPr marL="696147" indent="0" algn="ctr">
              <a:buNone/>
              <a:defRPr>
                <a:solidFill>
                  <a:schemeClr val="tx1">
                    <a:tint val="75000"/>
                  </a:schemeClr>
                </a:solidFill>
              </a:defRPr>
            </a:lvl3pPr>
            <a:lvl4pPr marL="1044218" indent="0" algn="ctr">
              <a:buNone/>
              <a:defRPr>
                <a:solidFill>
                  <a:schemeClr val="tx1">
                    <a:tint val="75000"/>
                  </a:schemeClr>
                </a:solidFill>
              </a:defRPr>
            </a:lvl4pPr>
            <a:lvl5pPr marL="1392290" indent="0" algn="ctr">
              <a:buNone/>
              <a:defRPr>
                <a:solidFill>
                  <a:schemeClr val="tx1">
                    <a:tint val="75000"/>
                  </a:schemeClr>
                </a:solidFill>
              </a:defRPr>
            </a:lvl5pPr>
            <a:lvl6pPr marL="1740367" indent="0" algn="ctr">
              <a:buNone/>
              <a:defRPr>
                <a:solidFill>
                  <a:schemeClr val="tx1">
                    <a:tint val="75000"/>
                  </a:schemeClr>
                </a:solidFill>
              </a:defRPr>
            </a:lvl6pPr>
            <a:lvl7pPr marL="2088439" indent="0" algn="ctr">
              <a:buNone/>
              <a:defRPr>
                <a:solidFill>
                  <a:schemeClr val="tx1">
                    <a:tint val="75000"/>
                  </a:schemeClr>
                </a:solidFill>
              </a:defRPr>
            </a:lvl7pPr>
            <a:lvl8pPr marL="2436508" indent="0" algn="ctr">
              <a:buNone/>
              <a:defRPr>
                <a:solidFill>
                  <a:schemeClr val="tx1">
                    <a:tint val="75000"/>
                  </a:schemeClr>
                </a:solidFill>
              </a:defRPr>
            </a:lvl8pPr>
            <a:lvl9pPr marL="2784581" indent="0" algn="ctr">
              <a:buNone/>
              <a:defRPr>
                <a:solidFill>
                  <a:schemeClr val="tx1">
                    <a:tint val="75000"/>
                  </a:schemeClr>
                </a:solidFill>
              </a:defRPr>
            </a:lvl9pPr>
          </a:lstStyle>
          <a:p>
            <a:r>
              <a:rPr lang="cs-CZ"/>
              <a:t>Klepnutím lze upravit styl předlohy podnadpisů.</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51497765"/>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74828087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92" y="4406914"/>
            <a:ext cx="10363203" cy="1362074"/>
          </a:xfrm>
        </p:spPr>
        <p:txBody>
          <a:bodyPr anchor="t"/>
          <a:lstStyle>
            <a:lvl1pPr algn="l">
              <a:defRPr sz="3044" b="1" cap="all"/>
            </a:lvl1pPr>
          </a:lstStyle>
          <a:p>
            <a:r>
              <a:rPr lang="cs-CZ"/>
              <a:t>Klepnutím lze upravit styl předlohy nadpisů.</a:t>
            </a:r>
          </a:p>
        </p:txBody>
      </p:sp>
      <p:sp>
        <p:nvSpPr>
          <p:cNvPr id="3" name="Zástupný symbol pro text 2"/>
          <p:cNvSpPr>
            <a:spLocks noGrp="1"/>
          </p:cNvSpPr>
          <p:nvPr>
            <p:ph type="body" idx="1"/>
          </p:nvPr>
        </p:nvSpPr>
        <p:spPr>
          <a:xfrm>
            <a:off x="963092" y="2906723"/>
            <a:ext cx="10363203" cy="1500187"/>
          </a:xfrm>
        </p:spPr>
        <p:txBody>
          <a:bodyPr anchor="b"/>
          <a:lstStyle>
            <a:lvl1pPr marL="0" indent="0">
              <a:buNone/>
              <a:defRPr sz="1522">
                <a:solidFill>
                  <a:schemeClr val="tx1">
                    <a:tint val="75000"/>
                  </a:schemeClr>
                </a:solidFill>
              </a:defRPr>
            </a:lvl1pPr>
            <a:lvl2pPr marL="348072" indent="0">
              <a:buNone/>
              <a:defRPr sz="1369">
                <a:solidFill>
                  <a:schemeClr val="tx1">
                    <a:tint val="75000"/>
                  </a:schemeClr>
                </a:solidFill>
              </a:defRPr>
            </a:lvl2pPr>
            <a:lvl3pPr marL="696147" indent="0">
              <a:buNone/>
              <a:defRPr sz="1217">
                <a:solidFill>
                  <a:schemeClr val="tx1">
                    <a:tint val="75000"/>
                  </a:schemeClr>
                </a:solidFill>
              </a:defRPr>
            </a:lvl3pPr>
            <a:lvl4pPr marL="1044218" indent="0">
              <a:buNone/>
              <a:defRPr sz="1065">
                <a:solidFill>
                  <a:schemeClr val="tx1">
                    <a:tint val="75000"/>
                  </a:schemeClr>
                </a:solidFill>
              </a:defRPr>
            </a:lvl4pPr>
            <a:lvl5pPr marL="1392290" indent="0">
              <a:buNone/>
              <a:defRPr sz="1065">
                <a:solidFill>
                  <a:schemeClr val="tx1">
                    <a:tint val="75000"/>
                  </a:schemeClr>
                </a:solidFill>
              </a:defRPr>
            </a:lvl5pPr>
            <a:lvl6pPr marL="1740367" indent="0">
              <a:buNone/>
              <a:defRPr sz="1065">
                <a:solidFill>
                  <a:schemeClr val="tx1">
                    <a:tint val="75000"/>
                  </a:schemeClr>
                </a:solidFill>
              </a:defRPr>
            </a:lvl6pPr>
            <a:lvl7pPr marL="2088439" indent="0">
              <a:buNone/>
              <a:defRPr sz="1065">
                <a:solidFill>
                  <a:schemeClr val="tx1">
                    <a:tint val="75000"/>
                  </a:schemeClr>
                </a:solidFill>
              </a:defRPr>
            </a:lvl7pPr>
            <a:lvl8pPr marL="2436508" indent="0">
              <a:buNone/>
              <a:defRPr sz="1065">
                <a:solidFill>
                  <a:schemeClr val="tx1">
                    <a:tint val="75000"/>
                  </a:schemeClr>
                </a:solidFill>
              </a:defRPr>
            </a:lvl8pPr>
            <a:lvl9pPr marL="2784581" indent="0">
              <a:buNone/>
              <a:defRPr sz="1065">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94157760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812802" y="1600206"/>
            <a:ext cx="7211486"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8227485" y="1600206"/>
            <a:ext cx="7213603"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98301621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09611" y="274654"/>
            <a:ext cx="10972802" cy="1143001"/>
          </a:xfrm>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609609" y="1535124"/>
            <a:ext cx="5386919"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4" name="Zástupný symbol pro obsah 3"/>
          <p:cNvSpPr>
            <a:spLocks noGrp="1"/>
          </p:cNvSpPr>
          <p:nvPr>
            <p:ph sz="half" idx="2"/>
          </p:nvPr>
        </p:nvSpPr>
        <p:spPr>
          <a:xfrm>
            <a:off x="609609" y="2174892"/>
            <a:ext cx="5386919"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76" y="1535124"/>
            <a:ext cx="5389036"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6" name="Zástupný symbol pro obsah 5"/>
          <p:cNvSpPr>
            <a:spLocks noGrp="1"/>
          </p:cNvSpPr>
          <p:nvPr>
            <p:ph sz="quarter" idx="4"/>
          </p:nvPr>
        </p:nvSpPr>
        <p:spPr>
          <a:xfrm>
            <a:off x="6193376" y="2174892"/>
            <a:ext cx="5389036"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66612747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45732598"/>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187795648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0" y="273069"/>
            <a:ext cx="4011085" cy="1162050"/>
          </a:xfrm>
        </p:spPr>
        <p:txBody>
          <a:bodyPr anchor="b"/>
          <a:lstStyle>
            <a:lvl1pPr algn="l">
              <a:defRPr sz="1522" b="1"/>
            </a:lvl1pPr>
          </a:lstStyle>
          <a:p>
            <a:r>
              <a:rPr lang="cs-CZ"/>
              <a:t>Klepnutím lze upravit styl předlohy nadpisů.</a:t>
            </a:r>
          </a:p>
        </p:txBody>
      </p:sp>
      <p:sp>
        <p:nvSpPr>
          <p:cNvPr id="3" name="Zástupný symbol pro obsah 2"/>
          <p:cNvSpPr>
            <a:spLocks noGrp="1"/>
          </p:cNvSpPr>
          <p:nvPr>
            <p:ph idx="1"/>
          </p:nvPr>
        </p:nvSpPr>
        <p:spPr>
          <a:xfrm>
            <a:off x="4766736" y="273068"/>
            <a:ext cx="6815666" cy="5853112"/>
          </a:xfrm>
        </p:spPr>
        <p:txBody>
          <a:bodyPr/>
          <a:lstStyle>
            <a:lvl1pPr>
              <a:defRPr sz="2436"/>
            </a:lvl1pPr>
            <a:lvl2pPr>
              <a:defRPr sz="2131"/>
            </a:lvl2pPr>
            <a:lvl3pPr>
              <a:defRPr sz="1827"/>
            </a:lvl3pPr>
            <a:lvl4pPr>
              <a:defRPr sz="1522"/>
            </a:lvl4pPr>
            <a:lvl5pPr>
              <a:defRPr sz="1522"/>
            </a:lvl5pPr>
            <a:lvl6pPr>
              <a:defRPr sz="1522"/>
            </a:lvl6pPr>
            <a:lvl7pPr>
              <a:defRPr sz="1522"/>
            </a:lvl7pPr>
            <a:lvl8pPr>
              <a:defRPr sz="1522"/>
            </a:lvl8pPr>
            <a:lvl9pPr>
              <a:defRPr sz="1522"/>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0" y="1435104"/>
            <a:ext cx="4011085" cy="46910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06810554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23" y="4800610"/>
            <a:ext cx="7315200" cy="566737"/>
          </a:xfrm>
        </p:spPr>
        <p:txBody>
          <a:bodyPr anchor="b"/>
          <a:lstStyle>
            <a:lvl1pPr algn="l">
              <a:defRPr sz="1522" b="1"/>
            </a:lvl1pPr>
          </a:lstStyle>
          <a:p>
            <a:r>
              <a:rPr lang="cs-CZ"/>
              <a:t>Klepnutím lze upravit styl předlohy nadpisů.</a:t>
            </a:r>
          </a:p>
        </p:txBody>
      </p:sp>
      <p:sp>
        <p:nvSpPr>
          <p:cNvPr id="3" name="Zástupný symbol pro obrázek 2"/>
          <p:cNvSpPr>
            <a:spLocks noGrp="1"/>
          </p:cNvSpPr>
          <p:nvPr>
            <p:ph type="pic" idx="1"/>
          </p:nvPr>
        </p:nvSpPr>
        <p:spPr>
          <a:xfrm>
            <a:off x="2389723" y="612790"/>
            <a:ext cx="7315200" cy="4114800"/>
          </a:xfrm>
        </p:spPr>
        <p:txBody>
          <a:bodyPr/>
          <a:lstStyle>
            <a:lvl1pPr marL="0" indent="0">
              <a:buNone/>
              <a:defRPr sz="2436"/>
            </a:lvl1pPr>
            <a:lvl2pPr marL="348072" indent="0">
              <a:buNone/>
              <a:defRPr sz="2131"/>
            </a:lvl2pPr>
            <a:lvl3pPr marL="696147" indent="0">
              <a:buNone/>
              <a:defRPr sz="1827"/>
            </a:lvl3pPr>
            <a:lvl4pPr marL="1044218" indent="0">
              <a:buNone/>
              <a:defRPr sz="1522"/>
            </a:lvl4pPr>
            <a:lvl5pPr marL="1392290" indent="0">
              <a:buNone/>
              <a:defRPr sz="1522"/>
            </a:lvl5pPr>
            <a:lvl6pPr marL="1740367" indent="0">
              <a:buNone/>
              <a:defRPr sz="1522"/>
            </a:lvl6pPr>
            <a:lvl7pPr marL="2088439" indent="0">
              <a:buNone/>
              <a:defRPr sz="1522"/>
            </a:lvl7pPr>
            <a:lvl8pPr marL="2436508" indent="0">
              <a:buNone/>
              <a:defRPr sz="1522"/>
            </a:lvl8pPr>
            <a:lvl9pPr marL="2784581" indent="0">
              <a:buNone/>
              <a:defRPr sz="1522"/>
            </a:lvl9pPr>
          </a:lstStyle>
          <a:p>
            <a:endParaRPr lang="cs-CZ"/>
          </a:p>
        </p:txBody>
      </p:sp>
      <p:sp>
        <p:nvSpPr>
          <p:cNvPr id="4" name="Zástupný symbol pro text 3"/>
          <p:cNvSpPr>
            <a:spLocks noGrp="1"/>
          </p:cNvSpPr>
          <p:nvPr>
            <p:ph type="body" sz="half" idx="2"/>
          </p:nvPr>
        </p:nvSpPr>
        <p:spPr>
          <a:xfrm>
            <a:off x="2389723" y="5367340"/>
            <a:ext cx="7315200" cy="8048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56209477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422311806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11785604" y="274651"/>
            <a:ext cx="3655485" cy="5851525"/>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812808" y="274651"/>
            <a:ext cx="10769600"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84790156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8. 5. 2026</a:t>
            </a:fld>
            <a:endParaRPr lang="es-ES" altLang="sk-SK"/>
          </a:p>
        </p:txBody>
      </p:sp>
    </p:spTree>
    <p:extLst>
      <p:ext uri="{BB962C8B-B14F-4D97-AF65-F5344CB8AC3E}">
        <p14:creationId xmlns:p14="http://schemas.microsoft.com/office/powerpoint/2010/main" val="17447922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8. 5. 2026</a:t>
            </a:fld>
            <a:endParaRPr lang="es-ES" altLang="sk-SK"/>
          </a:p>
        </p:txBody>
      </p:sp>
    </p:spTree>
    <p:extLst>
      <p:ext uri="{BB962C8B-B14F-4D97-AF65-F5344CB8AC3E}">
        <p14:creationId xmlns:p14="http://schemas.microsoft.com/office/powerpoint/2010/main" val="17182646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8. 5. 2026</a:t>
            </a:fld>
            <a:endParaRPr lang="es-ES" altLang="sk-SK"/>
          </a:p>
        </p:txBody>
      </p:sp>
    </p:spTree>
    <p:extLst>
      <p:ext uri="{BB962C8B-B14F-4D97-AF65-F5344CB8AC3E}">
        <p14:creationId xmlns:p14="http://schemas.microsoft.com/office/powerpoint/2010/main" val="36453673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8. 5. 2026</a:t>
            </a:fld>
            <a:endParaRPr lang="es-ES" altLang="sk-SK"/>
          </a:p>
        </p:txBody>
      </p:sp>
    </p:spTree>
    <p:extLst>
      <p:ext uri="{BB962C8B-B14F-4D97-AF65-F5344CB8AC3E}">
        <p14:creationId xmlns:p14="http://schemas.microsoft.com/office/powerpoint/2010/main" val="2906011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8. 5. 2026</a:t>
            </a:fld>
            <a:endParaRPr lang="es-ES" altLang="sk-SK"/>
          </a:p>
        </p:txBody>
      </p:sp>
    </p:spTree>
    <p:extLst>
      <p:ext uri="{BB962C8B-B14F-4D97-AF65-F5344CB8AC3E}">
        <p14:creationId xmlns:p14="http://schemas.microsoft.com/office/powerpoint/2010/main" val="33888696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8. 5. 2026</a:t>
            </a:fld>
            <a:endParaRPr lang="es-ES" altLang="sk-SK"/>
          </a:p>
        </p:txBody>
      </p:sp>
    </p:spTree>
    <p:extLst>
      <p:ext uri="{BB962C8B-B14F-4D97-AF65-F5344CB8AC3E}">
        <p14:creationId xmlns:p14="http://schemas.microsoft.com/office/powerpoint/2010/main" val="25525099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8. 5. 2026</a:t>
            </a:fld>
            <a:endParaRPr lang="es-ES" altLang="sk-SK"/>
          </a:p>
        </p:txBody>
      </p:sp>
    </p:spTree>
    <p:extLst>
      <p:ext uri="{BB962C8B-B14F-4D97-AF65-F5344CB8AC3E}">
        <p14:creationId xmlns:p14="http://schemas.microsoft.com/office/powerpoint/2010/main" val="39819720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8. 5. 2026</a:t>
            </a:fld>
            <a:endParaRPr lang="es-ES" altLang="sk-SK"/>
          </a:p>
        </p:txBody>
      </p:sp>
    </p:spTree>
    <p:extLst>
      <p:ext uri="{BB962C8B-B14F-4D97-AF65-F5344CB8AC3E}">
        <p14:creationId xmlns:p14="http://schemas.microsoft.com/office/powerpoint/2010/main" val="271476634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8. 5. 2026</a:t>
            </a:fld>
            <a:endParaRPr lang="es-ES" altLang="sk-SK"/>
          </a:p>
        </p:txBody>
      </p:sp>
    </p:spTree>
    <p:extLst>
      <p:ext uri="{BB962C8B-B14F-4D97-AF65-F5344CB8AC3E}">
        <p14:creationId xmlns:p14="http://schemas.microsoft.com/office/powerpoint/2010/main" val="4683372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8. 5. 2026</a:t>
            </a:fld>
            <a:endParaRPr lang="es-ES" altLang="sk-SK"/>
          </a:p>
        </p:txBody>
      </p:sp>
    </p:spTree>
    <p:extLst>
      <p:ext uri="{BB962C8B-B14F-4D97-AF65-F5344CB8AC3E}">
        <p14:creationId xmlns:p14="http://schemas.microsoft.com/office/powerpoint/2010/main" val="40342792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8. 5. 2026</a:t>
            </a:fld>
            <a:endParaRPr lang="es-ES" altLang="sk-SK"/>
          </a:p>
        </p:txBody>
      </p:sp>
    </p:spTree>
    <p:extLst>
      <p:ext uri="{BB962C8B-B14F-4D97-AF65-F5344CB8AC3E}">
        <p14:creationId xmlns:p14="http://schemas.microsoft.com/office/powerpoint/2010/main" val="7260703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11" y="274654"/>
            <a:ext cx="10972802" cy="1143001"/>
          </a:xfrm>
          <a:prstGeom prst="rect">
            <a:avLst/>
          </a:prstGeom>
        </p:spPr>
        <p:txBody>
          <a:bodyPr vert="horz" lIns="91440" tIns="45720" rIns="91440" bIns="45720" rtlCol="0" anchor="ctr">
            <a:normAutofit/>
          </a:bodyPr>
          <a:lstStyle/>
          <a:p>
            <a:r>
              <a:rPr lang="cs-CZ"/>
              <a:t>Klepnutím lze upravit styl předlohy nadpisů.</a:t>
            </a:r>
          </a:p>
        </p:txBody>
      </p:sp>
      <p:sp>
        <p:nvSpPr>
          <p:cNvPr id="3" name="Zástupný symbol pro text 2"/>
          <p:cNvSpPr>
            <a:spLocks noGrp="1"/>
          </p:cNvSpPr>
          <p:nvPr>
            <p:ph type="body" idx="1"/>
          </p:nvPr>
        </p:nvSpPr>
        <p:spPr>
          <a:xfrm>
            <a:off x="609611" y="1600206"/>
            <a:ext cx="10972802" cy="4525962"/>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609599" y="6356358"/>
            <a:ext cx="2844801" cy="365126"/>
          </a:xfrm>
          <a:prstGeom prst="rect">
            <a:avLst/>
          </a:prstGeom>
        </p:spPr>
        <p:txBody>
          <a:bodyPr vert="horz" lIns="91440" tIns="45720" rIns="91440" bIns="45720" rtlCol="0" anchor="ctr"/>
          <a:lstStyle>
            <a:lvl1pPr algn="l">
              <a:defRPr sz="912">
                <a:solidFill>
                  <a:schemeClr val="tx1">
                    <a:tint val="75000"/>
                  </a:schemeClr>
                </a:solidFill>
              </a:defRPr>
            </a:lvl1pPr>
          </a:lstStyle>
          <a:p>
            <a:fld id="{65E1B3EB-53DC-41CF-A1B6-9EDBC7FB3595}" type="datetimeFigureOut">
              <a:rPr lang="cs-CZ" smtClean="0"/>
              <a:pPr/>
              <a:t>08.05.2026</a:t>
            </a:fld>
            <a:endParaRPr lang="cs-CZ"/>
          </a:p>
        </p:txBody>
      </p:sp>
      <p:sp>
        <p:nvSpPr>
          <p:cNvPr id="5" name="Zástupný symbol pro zápatí 4"/>
          <p:cNvSpPr>
            <a:spLocks noGrp="1"/>
          </p:cNvSpPr>
          <p:nvPr>
            <p:ph type="ftr" sz="quarter" idx="3"/>
          </p:nvPr>
        </p:nvSpPr>
        <p:spPr>
          <a:xfrm>
            <a:off x="4165614" y="6356358"/>
            <a:ext cx="3860800" cy="365126"/>
          </a:xfrm>
          <a:prstGeom prst="rect">
            <a:avLst/>
          </a:prstGeom>
        </p:spPr>
        <p:txBody>
          <a:bodyPr vert="horz" lIns="91440" tIns="45720" rIns="91440" bIns="45720" rtlCol="0" anchor="ctr"/>
          <a:lstStyle>
            <a:lvl1pPr algn="ctr">
              <a:defRPr sz="912">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7601" y="6356358"/>
            <a:ext cx="2844801" cy="365126"/>
          </a:xfrm>
          <a:prstGeom prst="rect">
            <a:avLst/>
          </a:prstGeom>
        </p:spPr>
        <p:txBody>
          <a:bodyPr vert="horz" lIns="91440" tIns="45720" rIns="91440" bIns="45720" rtlCol="0" anchor="ctr"/>
          <a:lstStyle>
            <a:lvl1pPr algn="r">
              <a:defRPr sz="912">
                <a:solidFill>
                  <a:schemeClr val="tx1">
                    <a:tint val="75000"/>
                  </a:schemeClr>
                </a:solidFill>
              </a:defRPr>
            </a:lvl1pPr>
          </a:lstStyle>
          <a:p>
            <a:fld id="{02309438-FCDA-4D8D-878D-D3CCB8FAB26E}" type="slidenum">
              <a:rPr lang="cs-CZ" smtClean="0"/>
              <a:pPr/>
              <a:t>‹#›</a:t>
            </a:fld>
            <a:endParaRPr lang="cs-CZ"/>
          </a:p>
        </p:txBody>
      </p:sp>
    </p:spTree>
    <p:extLst>
      <p:ext uri="{BB962C8B-B14F-4D97-AF65-F5344CB8AC3E}">
        <p14:creationId xmlns:p14="http://schemas.microsoft.com/office/powerpoint/2010/main" val="3695163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txStyles>
    <p:titleStyle>
      <a:lvl1pPr algn="ctr" defTabSz="696147" rtl="0" eaLnBrk="1" latinLnBrk="0" hangingPunct="1">
        <a:spcBef>
          <a:spcPct val="0"/>
        </a:spcBef>
        <a:buNone/>
        <a:defRPr sz="3351" kern="1200">
          <a:solidFill>
            <a:schemeClr val="tx1"/>
          </a:solidFill>
          <a:latin typeface="+mj-lt"/>
          <a:ea typeface="+mj-ea"/>
          <a:cs typeface="+mj-cs"/>
        </a:defRPr>
      </a:lvl1pPr>
    </p:titleStyle>
    <p:bodyStyle>
      <a:lvl1pPr marL="261054" indent="-261054" algn="l" defTabSz="696147" rtl="0" eaLnBrk="1" latinLnBrk="0" hangingPunct="1">
        <a:spcBef>
          <a:spcPct val="20000"/>
        </a:spcBef>
        <a:buFont typeface="Arial" pitchFamily="34" charset="0"/>
        <a:buChar char="•"/>
        <a:defRPr sz="2436" kern="1200">
          <a:solidFill>
            <a:schemeClr val="tx1"/>
          </a:solidFill>
          <a:latin typeface="+mn-lt"/>
          <a:ea typeface="+mn-ea"/>
          <a:cs typeface="+mn-cs"/>
        </a:defRPr>
      </a:lvl1pPr>
      <a:lvl2pPr marL="565619" indent="-217547" algn="l" defTabSz="696147" rtl="0" eaLnBrk="1" latinLnBrk="0" hangingPunct="1">
        <a:spcBef>
          <a:spcPct val="20000"/>
        </a:spcBef>
        <a:buFont typeface="Arial" pitchFamily="34" charset="0"/>
        <a:buChar char="–"/>
        <a:defRPr sz="2131" kern="1200">
          <a:solidFill>
            <a:schemeClr val="tx1"/>
          </a:solidFill>
          <a:latin typeface="+mn-lt"/>
          <a:ea typeface="+mn-ea"/>
          <a:cs typeface="+mn-cs"/>
        </a:defRPr>
      </a:lvl2pPr>
      <a:lvl3pPr marL="870180" indent="-174038" algn="l" defTabSz="696147" rtl="0" eaLnBrk="1" latinLnBrk="0" hangingPunct="1">
        <a:spcBef>
          <a:spcPct val="20000"/>
        </a:spcBef>
        <a:buFont typeface="Arial" pitchFamily="34" charset="0"/>
        <a:buChar char="•"/>
        <a:defRPr sz="1827" kern="1200">
          <a:solidFill>
            <a:schemeClr val="tx1"/>
          </a:solidFill>
          <a:latin typeface="+mn-lt"/>
          <a:ea typeface="+mn-ea"/>
          <a:cs typeface="+mn-cs"/>
        </a:defRPr>
      </a:lvl3pPr>
      <a:lvl4pPr marL="1218255"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4pPr>
      <a:lvl5pPr marL="156632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5pPr>
      <a:lvl6pPr marL="1914400"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6pPr>
      <a:lvl7pPr marL="2262473"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7pPr>
      <a:lvl8pPr marL="2610547"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8pPr>
      <a:lvl9pPr marL="295861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9pPr>
    </p:bodyStyle>
    <p:otherStyle>
      <a:defPPr>
        <a:defRPr lang="cs-CZ"/>
      </a:defPPr>
      <a:lvl1pPr marL="0" algn="l" defTabSz="696147" rtl="0" eaLnBrk="1" latinLnBrk="0" hangingPunct="1">
        <a:defRPr sz="1369" kern="1200">
          <a:solidFill>
            <a:schemeClr val="tx1"/>
          </a:solidFill>
          <a:latin typeface="+mn-lt"/>
          <a:ea typeface="+mn-ea"/>
          <a:cs typeface="+mn-cs"/>
        </a:defRPr>
      </a:lvl1pPr>
      <a:lvl2pPr marL="348072" algn="l" defTabSz="696147" rtl="0" eaLnBrk="1" latinLnBrk="0" hangingPunct="1">
        <a:defRPr sz="1369" kern="1200">
          <a:solidFill>
            <a:schemeClr val="tx1"/>
          </a:solidFill>
          <a:latin typeface="+mn-lt"/>
          <a:ea typeface="+mn-ea"/>
          <a:cs typeface="+mn-cs"/>
        </a:defRPr>
      </a:lvl2pPr>
      <a:lvl3pPr marL="696147" algn="l" defTabSz="696147" rtl="0" eaLnBrk="1" latinLnBrk="0" hangingPunct="1">
        <a:defRPr sz="1369" kern="1200">
          <a:solidFill>
            <a:schemeClr val="tx1"/>
          </a:solidFill>
          <a:latin typeface="+mn-lt"/>
          <a:ea typeface="+mn-ea"/>
          <a:cs typeface="+mn-cs"/>
        </a:defRPr>
      </a:lvl3pPr>
      <a:lvl4pPr marL="1044218" algn="l" defTabSz="696147" rtl="0" eaLnBrk="1" latinLnBrk="0" hangingPunct="1">
        <a:defRPr sz="1369" kern="1200">
          <a:solidFill>
            <a:schemeClr val="tx1"/>
          </a:solidFill>
          <a:latin typeface="+mn-lt"/>
          <a:ea typeface="+mn-ea"/>
          <a:cs typeface="+mn-cs"/>
        </a:defRPr>
      </a:lvl4pPr>
      <a:lvl5pPr marL="1392290" algn="l" defTabSz="696147" rtl="0" eaLnBrk="1" latinLnBrk="0" hangingPunct="1">
        <a:defRPr sz="1369" kern="1200">
          <a:solidFill>
            <a:schemeClr val="tx1"/>
          </a:solidFill>
          <a:latin typeface="+mn-lt"/>
          <a:ea typeface="+mn-ea"/>
          <a:cs typeface="+mn-cs"/>
        </a:defRPr>
      </a:lvl5pPr>
      <a:lvl6pPr marL="1740367" algn="l" defTabSz="696147" rtl="0" eaLnBrk="1" latinLnBrk="0" hangingPunct="1">
        <a:defRPr sz="1369" kern="1200">
          <a:solidFill>
            <a:schemeClr val="tx1"/>
          </a:solidFill>
          <a:latin typeface="+mn-lt"/>
          <a:ea typeface="+mn-ea"/>
          <a:cs typeface="+mn-cs"/>
        </a:defRPr>
      </a:lvl6pPr>
      <a:lvl7pPr marL="2088439" algn="l" defTabSz="696147" rtl="0" eaLnBrk="1" latinLnBrk="0" hangingPunct="1">
        <a:defRPr sz="1369" kern="1200">
          <a:solidFill>
            <a:schemeClr val="tx1"/>
          </a:solidFill>
          <a:latin typeface="+mn-lt"/>
          <a:ea typeface="+mn-ea"/>
          <a:cs typeface="+mn-cs"/>
        </a:defRPr>
      </a:lvl7pPr>
      <a:lvl8pPr marL="2436508" algn="l" defTabSz="696147" rtl="0" eaLnBrk="1" latinLnBrk="0" hangingPunct="1">
        <a:defRPr sz="1369" kern="1200">
          <a:solidFill>
            <a:schemeClr val="tx1"/>
          </a:solidFill>
          <a:latin typeface="+mn-lt"/>
          <a:ea typeface="+mn-ea"/>
          <a:cs typeface="+mn-cs"/>
        </a:defRPr>
      </a:lvl8pPr>
      <a:lvl9pPr marL="2784581" algn="l" defTabSz="696147" rtl="0" eaLnBrk="1" latinLnBrk="0" hangingPunct="1">
        <a:defRPr sz="1369"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8. 5. 2026</a:t>
            </a:fld>
            <a:endParaRPr lang="es-ES" altLang="sk-SK"/>
          </a:p>
        </p:txBody>
      </p:sp>
    </p:spTree>
    <p:extLst>
      <p:ext uri="{BB962C8B-B14F-4D97-AF65-F5344CB8AC3E}">
        <p14:creationId xmlns:p14="http://schemas.microsoft.com/office/powerpoint/2010/main" val="341177868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jp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xml"/><Relationship Id="rId6" Type="http://schemas.openxmlformats.org/officeDocument/2006/relationships/image" Target="../media/image5.png"/><Relationship Id="rId5" Type="http://schemas.microsoft.com/office/2007/relationships/hdphoto" Target="../media/hdphoto1.wdp"/><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audio" Target="../media/audio2.wav"/><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12.png"/><Relationship Id="rId4" Type="http://schemas.openxmlformats.org/officeDocument/2006/relationships/image" Target="../media/image11.jp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3.jpg"/></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4.jpg"/></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5.jpg"/></Relationships>
</file>

<file path=ppt/slides/_rels/slide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6.jpg"/></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7.jpg"/></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8.jpg"/></Relationships>
</file>

<file path=ppt/slides/_rels/slide1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9.jpg"/></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0.jpg"/></Relationships>
</file>

<file path=ppt/slides/_rels/slide1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1.jpg"/></Relationships>
</file>

<file path=ppt/slides/_rels/slide1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2.jpg"/></Relationships>
</file>

<file path=ppt/slides/_rels/slide1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3.jpg"/></Relationships>
</file>

<file path=ppt/slides/_rels/slide1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4.jpg"/></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9.jpg"/></Relationships>
</file>

<file path=ppt/slides/_rels/slide2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0.jpg"/></Relationships>
</file>

<file path=ppt/slides/_rels/slide2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1.jpg"/></Relationships>
</file>

<file path=ppt/slides/_rels/slide24.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2.jpg"/></Relationships>
</file>

<file path=ppt/slides/_rels/slide2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4.jpg"/></Relationships>
</file>

<file path=ppt/slides/_rels/slide27.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5.jpg"/></Relationships>
</file>

<file path=ppt/slides/_rels/slide28.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6.jpg"/></Relationships>
</file>

<file path=ppt/slides/_rels/slide29.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7.jpg"/></Relationships>
</file>

<file path=ppt/slides/_rels/slide30.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8.jpg"/></Relationships>
</file>

<file path=ppt/slides/_rels/slide31.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9.jpg"/></Relationships>
</file>

<file path=ppt/slides/_rels/slide32.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0.jpg"/></Relationships>
</file>

<file path=ppt/slides/_rels/slide33.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1.jpg"/></Relationships>
</file>

<file path=ppt/slides/_rels/slide34.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2.jpg"/></Relationships>
</file>

<file path=ppt/slides/_rels/slide35.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3.jpg"/></Relationships>
</file>

<file path=ppt/slides/_rels/slide36.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4.jpg"/></Relationships>
</file>

<file path=ppt/slides/_rels/slide37.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5.jpg"/></Relationships>
</file>

<file path=ppt/slides/_rels/slide38.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6.jpg"/></Relationships>
</file>

<file path=ppt/slides/_rels/slide39.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7.jpg"/></Relationships>
</file>

<file path=ppt/slides/_rels/slide40.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8.jpg"/></Relationships>
</file>

<file path=ppt/slides/_rels/slide41.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9.jpg"/></Relationships>
</file>

<file path=ppt/slides/_rels/slide42.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0.jpg"/></Relationships>
</file>

<file path=ppt/slides/_rels/slide43.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1.jpg"/></Relationships>
</file>

<file path=ppt/slides/_rels/slide44.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2.jpg"/></Relationships>
</file>

<file path=ppt/slides/_rels/slide45.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3.jpg"/></Relationships>
</file>

<file path=ppt/slides/_rels/slide46.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4.jpg"/></Relationships>
</file>

<file path=ppt/slides/_rels/slide47.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5.jpg"/></Relationships>
</file>

<file path=ppt/slides/_rels/slide48.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6.jpg"/></Relationships>
</file>

<file path=ppt/slides/_rels/slide4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58.jpg"/><Relationship Id="rId7" Type="http://schemas.openxmlformats.org/officeDocument/2006/relationships/image" Target="../media/image61.png"/><Relationship Id="rId2" Type="http://schemas.openxmlformats.org/officeDocument/2006/relationships/image" Target="../media/image57.jpg"/><Relationship Id="rId1" Type="http://schemas.openxmlformats.org/officeDocument/2006/relationships/slideLayout" Target="../slideLayouts/slideLayout1.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3.png"/><Relationship Id="rId9" Type="http://schemas.openxmlformats.org/officeDocument/2006/relationships/image" Target="../media/image62.png"/></Relationships>
</file>

<file path=ppt/slides/_rels/slide50.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hyperlink" Target="https://vk.com/mispps" TargetMode="External"/><Relationship Id="rId3" Type="http://schemas.openxmlformats.org/officeDocument/2006/relationships/image" Target="../media/image63.png"/><Relationship Id="rId7" Type="http://schemas.openxmlformats.org/officeDocument/2006/relationships/hyperlink" Target="https://www.facebook.com/mispps" TargetMode="External"/><Relationship Id="rId12" Type="http://schemas.openxmlformats.org/officeDocument/2006/relationships/image" Target="../media/image6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5.png"/><Relationship Id="rId11" Type="http://schemas.openxmlformats.org/officeDocument/2006/relationships/hyperlink" Target="https://plus.google.com/+Mispps/" TargetMode="External"/><Relationship Id="rId5" Type="http://schemas.openxmlformats.org/officeDocument/2006/relationships/image" Target="../media/image64.png"/><Relationship Id="rId10" Type="http://schemas.openxmlformats.org/officeDocument/2006/relationships/image" Target="../media/image6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2AD676-EF1A-A3EC-4571-DB536812897C}"/>
            </a:ext>
          </a:extLst>
        </p:cNvPr>
        <p:cNvGrpSpPr/>
        <p:nvPr/>
      </p:nvGrpSpPr>
      <p:grpSpPr>
        <a:xfrm>
          <a:off x="0" y="0"/>
          <a:ext cx="0" cy="0"/>
          <a:chOff x="0" y="0"/>
          <a:chExt cx="0" cy="0"/>
        </a:xfrm>
      </p:grpSpPr>
      <p:pic>
        <p:nvPicPr>
          <p:cNvPr id="4" name="Oválny rám">
            <a:extLst>
              <a:ext uri="{FF2B5EF4-FFF2-40B4-BE49-F238E27FC236}">
                <a16:creationId xmlns:a16="http://schemas.microsoft.com/office/drawing/2014/main" id="{75E7A29D-0A6F-3B3F-D9B6-B8212FF5C8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Rám">
            <a:extLst>
              <a:ext uri="{FF2B5EF4-FFF2-40B4-BE49-F238E27FC236}">
                <a16:creationId xmlns:a16="http://schemas.microsoft.com/office/drawing/2014/main" id="{47A52B10-A1C2-C63C-7BA2-8172A60D598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2000" cy="6858000"/>
          </a:xfrm>
          <a:prstGeom prst="rect">
            <a:avLst/>
          </a:prstGeom>
        </p:spPr>
      </p:pic>
      <p:grpSp>
        <p:nvGrpSpPr>
          <p:cNvPr id="12" name="Foto">
            <a:extLst>
              <a:ext uri="{FF2B5EF4-FFF2-40B4-BE49-F238E27FC236}">
                <a16:creationId xmlns:a16="http://schemas.microsoft.com/office/drawing/2014/main" id="{AC778989-B1AC-1CA6-688B-2A1408097D6A}"/>
              </a:ext>
            </a:extLst>
          </p:cNvPr>
          <p:cNvGrpSpPr/>
          <p:nvPr/>
        </p:nvGrpSpPr>
        <p:grpSpPr>
          <a:xfrm>
            <a:off x="2540000" y="2473133"/>
            <a:ext cx="5310800" cy="2994793"/>
            <a:chOff x="5040000" y="2520000"/>
            <a:chExt cx="5120000" cy="2887200"/>
          </a:xfrm>
        </p:grpSpPr>
        <p:sp>
          <p:nvSpPr>
            <p:cNvPr id="13" name="Fotorámček">
              <a:extLst>
                <a:ext uri="{FF2B5EF4-FFF2-40B4-BE49-F238E27FC236}">
                  <a16:creationId xmlns:a16="http://schemas.microsoft.com/office/drawing/2014/main" id="{379AC679-63AC-C723-07A2-C1191DA5ED10}"/>
                </a:ext>
              </a:extLst>
            </p:cNvPr>
            <p:cNvSpPr/>
            <p:nvPr/>
          </p:nvSpPr>
          <p:spPr>
            <a:xfrm>
              <a:off x="5040000" y="2520000"/>
              <a:ext cx="5120000" cy="2880000"/>
            </a:xfrm>
            <a:prstGeom prst="ellipse">
              <a:avLst/>
            </a:prstGeom>
            <a:noFill/>
            <a:ln w="38100" cap="flat" cmpd="sng" algn="ctr">
              <a:solidFill>
                <a:sysClr val="window" lastClr="FFFFFF"/>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4" name="Foto 1">
              <a:extLst>
                <a:ext uri="{FF2B5EF4-FFF2-40B4-BE49-F238E27FC236}">
                  <a16:creationId xmlns:a16="http://schemas.microsoft.com/office/drawing/2014/main" id="{1004D8ED-C68C-7EB0-F6F3-2EEC5D97CAE8}"/>
                </a:ext>
              </a:extLst>
            </p:cNvPr>
            <p:cNvPicPr>
              <a:picLocks/>
            </p:cNvPicPr>
            <p:nvPr/>
          </p:nvPicPr>
          <p:blipFill>
            <a:blip r:embed="rId6">
              <a:extLst>
                <a:ext uri="{28A0092B-C50C-407E-A947-70E740481C1C}">
                  <a14:useLocalDpi xmlns:a14="http://schemas.microsoft.com/office/drawing/2010/main" val="0"/>
                </a:ext>
              </a:extLst>
            </a:blip>
            <a:srcRect l="8" r="8"/>
            <a:stretch/>
          </p:blipFill>
          <p:spPr>
            <a:xfrm>
              <a:off x="5040000" y="2527200"/>
              <a:ext cx="5119200" cy="2880000"/>
            </a:xfrm>
            <a:prstGeom prst="ellipse">
              <a:avLst/>
            </a:prstGeom>
            <a:ln>
              <a:noFill/>
            </a:ln>
            <a:effectLst>
              <a:softEdge rad="112500"/>
            </a:effectLst>
          </p:spPr>
        </p:pic>
      </p:grpSp>
      <p:sp>
        <p:nvSpPr>
          <p:cNvPr id="15" name="Steve">
            <a:extLst>
              <a:ext uri="{FF2B5EF4-FFF2-40B4-BE49-F238E27FC236}">
                <a16:creationId xmlns:a16="http://schemas.microsoft.com/office/drawing/2014/main" id="{8C39D7DB-3338-B0D8-AC19-4B943D1868E3}"/>
              </a:ext>
            </a:extLst>
          </p:cNvPr>
          <p:cNvSpPr txBox="1"/>
          <p:nvPr/>
        </p:nvSpPr>
        <p:spPr>
          <a:xfrm>
            <a:off x="9873673" y="5978074"/>
            <a:ext cx="2082144" cy="523220"/>
          </a:xfrm>
          <a:prstGeom prst="rect">
            <a:avLst/>
          </a:prstGeom>
          <a:noFill/>
          <a:effectLst>
            <a:glow rad="520700">
              <a:schemeClr val="bg1">
                <a:alpha val="96000"/>
              </a:schemeClr>
            </a:glow>
          </a:effectLst>
        </p:spPr>
        <p:txBody>
          <a:bodyPr wrap="square" rtlCol="0">
            <a:spAutoFit/>
          </a:bodyPr>
          <a:lstStyle/>
          <a:p>
            <a:pPr algn="ctr"/>
            <a:r>
              <a:rPr lang="sk-SK" sz="2800">
                <a:ln w="0">
                  <a:solidFill>
                    <a:srgbClr val="CC6600">
                      <a:alpha val="71000"/>
                    </a:srgbClr>
                  </a:solidFill>
                </a:ln>
                <a:solidFill>
                  <a:srgbClr val="EEB055"/>
                </a:solidFill>
                <a:latin typeface="Nadianne" panose="03020902050305070206" pitchFamily="66" charset="-18"/>
              </a:rPr>
              <a:t>Steve</a:t>
            </a:r>
          </a:p>
        </p:txBody>
      </p:sp>
      <p:sp>
        <p:nvSpPr>
          <p:cNvPr id="6" name="Nadpis">
            <a:extLst>
              <a:ext uri="{FF2B5EF4-FFF2-40B4-BE49-F238E27FC236}">
                <a16:creationId xmlns:a16="http://schemas.microsoft.com/office/drawing/2014/main" id="{BE537480-CFE0-736A-B092-A878D290A0F3}"/>
              </a:ext>
            </a:extLst>
          </p:cNvPr>
          <p:cNvSpPr/>
          <p:nvPr/>
        </p:nvSpPr>
        <p:spPr>
          <a:xfrm>
            <a:off x="2863271" y="331403"/>
            <a:ext cx="7675419" cy="905164"/>
          </a:xfrm>
          <a:prstGeom prst="roundRect">
            <a:avLst/>
          </a:prstGeom>
          <a:gradFill flip="none" rotWithShape="1">
            <a:gsLst>
              <a:gs pos="0">
                <a:srgbClr val="153D32"/>
              </a:gs>
              <a:gs pos="50000">
                <a:srgbClr val="85D5C6"/>
              </a:gs>
              <a:gs pos="100000">
                <a:srgbClr val="153D32"/>
              </a:gs>
            </a:gsLst>
            <a:lin ang="27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
        <p:nvSpPr>
          <p:cNvPr id="7" name="Názov">
            <a:extLst>
              <a:ext uri="{FF2B5EF4-FFF2-40B4-BE49-F238E27FC236}">
                <a16:creationId xmlns:a16="http://schemas.microsoft.com/office/drawing/2014/main" id="{8593E2EE-0738-7F7F-1682-9B71EB948C94}"/>
              </a:ext>
            </a:extLst>
          </p:cNvPr>
          <p:cNvSpPr/>
          <p:nvPr/>
        </p:nvSpPr>
        <p:spPr>
          <a:xfrm>
            <a:off x="3290499" y="456094"/>
            <a:ext cx="5523346" cy="655782"/>
          </a:xfrm>
          <a:prstGeom prst="rect">
            <a:avLst/>
          </a:prstGeom>
          <a:gradFill flip="none" rotWithShape="1">
            <a:gsLst>
              <a:gs pos="0">
                <a:srgbClr val="153D32"/>
              </a:gs>
              <a:gs pos="50000">
                <a:srgbClr val="85D5C6"/>
              </a:gs>
              <a:gs pos="100000">
                <a:srgbClr val="153D32"/>
              </a:gs>
            </a:gsLst>
            <a:lin ang="18900000" scaled="1"/>
            <a:tileRect/>
          </a:gradFill>
          <a:ln w="12700"/>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k-SK" sz="3600">
                <a:solidFill>
                  <a:srgbClr val="153D32"/>
                </a:solidFill>
                <a:effectLst>
                  <a:outerShdw blurRad="50800" dist="38100" dir="2700000" algn="tl" rotWithShape="0">
                    <a:schemeClr val="bg1">
                      <a:alpha val="40000"/>
                    </a:schemeClr>
                  </a:outerShdw>
                </a:effectLst>
                <a:latin typeface="AbottOldStyle" pitchFamily="2" charset="0"/>
              </a:rPr>
              <a:t>Bora Bora</a:t>
            </a:r>
          </a:p>
        </p:txBody>
      </p:sp>
      <p:pic>
        <p:nvPicPr>
          <p:cNvPr id="2" name="Vlajka ŠPA">
            <a:hlinkClick r:id="" action="ppaction://noaction"/>
            <a:extLst>
              <a:ext uri="{FF2B5EF4-FFF2-40B4-BE49-F238E27FC236}">
                <a16:creationId xmlns:a16="http://schemas.microsoft.com/office/drawing/2014/main" id="{AB0D5E46-77B5-90BA-5A4D-6ED1978B8024}"/>
              </a:ext>
            </a:extLst>
          </p:cNvPr>
          <p:cNvPicPr>
            <a:picLocks noChangeAspect="1"/>
          </p:cNvPicPr>
          <p:nvPr/>
        </p:nvPicPr>
        <p:blipFill>
          <a:blip r:embed="rId7">
            <a:extLst>
              <a:ext uri="{28A0092B-C50C-407E-A947-70E740481C1C}">
                <a14:useLocalDpi xmlns:a14="http://schemas.microsoft.com/office/drawing/2010/main" val="0"/>
              </a:ext>
            </a:extLst>
          </a:blip>
          <a:srcRect t="249" b="249"/>
          <a:stretch/>
        </p:blipFill>
        <p:spPr>
          <a:xfrm>
            <a:off x="2540000" y="160336"/>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pic>
        <p:nvPicPr>
          <p:cNvPr id="8" name="Vlajka">
            <a:extLst>
              <a:ext uri="{FF2B5EF4-FFF2-40B4-BE49-F238E27FC236}">
                <a16:creationId xmlns:a16="http://schemas.microsoft.com/office/drawing/2014/main" id="{5917C655-0C66-5B49-0BC1-6F3AAA477E43}"/>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rot="384208">
            <a:off x="489593" y="5384565"/>
            <a:ext cx="1325516" cy="1029127"/>
          </a:xfrm>
          <a:prstGeom prst="rect">
            <a:avLst/>
          </a:prstGeom>
        </p:spPr>
      </p:pic>
      <p:sp>
        <p:nvSpPr>
          <p:cNvPr id="5" name="Krajina">
            <a:extLst>
              <a:ext uri="{FF2B5EF4-FFF2-40B4-BE49-F238E27FC236}">
                <a16:creationId xmlns:a16="http://schemas.microsoft.com/office/drawing/2014/main" id="{A724A611-46F7-F964-FE5A-3B96B654372A}"/>
              </a:ext>
            </a:extLst>
          </p:cNvPr>
          <p:cNvSpPr txBox="1"/>
          <p:nvPr/>
        </p:nvSpPr>
        <p:spPr>
          <a:xfrm>
            <a:off x="8028633" y="1478785"/>
            <a:ext cx="3445192" cy="523220"/>
          </a:xfrm>
          <a:prstGeom prst="rect">
            <a:avLst/>
          </a:prstGeom>
          <a:noFill/>
        </p:spPr>
        <p:txBody>
          <a:bodyPr wrap="none" lIns="0" tIns="0" rIns="0" bIns="0" rtlCol="0">
            <a:noAutofit/>
          </a:bodyPr>
          <a:lstStyle/>
          <a:p>
            <a:pPr algn="r"/>
            <a:r>
              <a:rPr lang="sk-SK" sz="2800">
                <a:solidFill>
                  <a:schemeClr val="bg1"/>
                </a:solidFill>
                <a:latin typeface="AbottOldStyle" pitchFamily="2" charset="0"/>
              </a:rPr>
              <a:t>Polinesia Francesa</a:t>
            </a:r>
          </a:p>
        </p:txBody>
      </p:sp>
    </p:spTree>
    <p:extLst>
      <p:ext uri="{BB962C8B-B14F-4D97-AF65-F5344CB8AC3E}">
        <p14:creationId xmlns:p14="http://schemas.microsoft.com/office/powerpoint/2010/main" val="499213654"/>
      </p:ext>
    </p:extLst>
  </p:cSld>
  <p:clrMapOvr>
    <a:masterClrMapping/>
  </p:clrMapOvr>
  <mc:AlternateContent xmlns:mc="http://schemas.openxmlformats.org/markup-compatibility/2006" xmlns:p14="http://schemas.microsoft.com/office/powerpoint/2010/main">
    <mc:Choice Requires="p14">
      <p:transition spd="slow" p14:dur="2000" advClick="0" advTm="18000">
        <p:fade/>
        <p:sndAc>
          <p:stSnd loop="1">
            <p:snd r:embed="rId3" name="Guy Tuhoe - Lavion est là.wav"/>
          </p:stSnd>
        </p:sndAc>
      </p:transition>
    </mc:Choice>
    <mc:Fallback xmlns="">
      <p:transition spd="slow" advClick="0" advTm="18000">
        <p:fade/>
        <p:sndAc>
          <p:stSnd loop="1">
            <p:snd r:embed="rId9" name="Guy Tuhoe - Lavion est là.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grpId="0" nodeType="afterEffect">
                                  <p:stCondLst>
                                    <p:cond delay="0"/>
                                  </p:stCondLst>
                                  <p:childTnLst>
                                    <p:set>
                                      <p:cBhvr>
                                        <p:cTn id="12" dur="1" fill="hold">
                                          <p:stCondLst>
                                            <p:cond delay="0"/>
                                          </p:stCondLst>
                                        </p:cTn>
                                        <p:tgtEl>
                                          <p:spTgt spid="7">
                                            <p:bg/>
                                          </p:spTgt>
                                        </p:tgtEl>
                                        <p:attrNameLst>
                                          <p:attrName>style.visibility</p:attrName>
                                        </p:attrNameLst>
                                      </p:cBhvr>
                                      <p:to>
                                        <p:strVal val="visible"/>
                                      </p:to>
                                    </p:set>
                                    <p:animEffect transition="in" filter="wipe(left)">
                                      <p:cBhvr>
                                        <p:cTn id="13" dur="2000"/>
                                        <p:tgtEl>
                                          <p:spTgt spid="7">
                                            <p:bg/>
                                          </p:spTgt>
                                        </p:tgtEl>
                                      </p:cBhvr>
                                    </p:animEffect>
                                  </p:childTnLst>
                                </p:cTn>
                              </p:par>
                            </p:childTnLst>
                          </p:cTn>
                        </p:par>
                        <p:par>
                          <p:cTn id="14" fill="hold">
                            <p:stCondLst>
                              <p:cond delay="3500"/>
                            </p:stCondLst>
                            <p:childTnLst>
                              <p:par>
                                <p:cTn id="15" presetID="22" presetClass="entr" presetSubtype="8" fill="hold" grpId="0" nodeType="after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wipe(left)">
                                      <p:cBhvr>
                                        <p:cTn id="17" dur="2000"/>
                                        <p:tgtEl>
                                          <p:spTgt spid="7">
                                            <p:txEl>
                                              <p:pRg st="0" end="0"/>
                                            </p:txEl>
                                          </p:spTgt>
                                        </p:tgtEl>
                                      </p:cBhvr>
                                    </p:animEffect>
                                  </p:childTnLst>
                                </p:cTn>
                              </p:par>
                            </p:childTnLst>
                          </p:cTn>
                        </p:par>
                        <p:par>
                          <p:cTn id="18" fill="hold">
                            <p:stCondLst>
                              <p:cond delay="5500"/>
                            </p:stCondLst>
                            <p:childTnLst>
                              <p:par>
                                <p:cTn id="19" presetID="2" presetClass="entr" presetSubtype="2"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 calcmode="lin" valueType="num">
                                      <p:cBhvr additive="base">
                                        <p:cTn id="21" dur="1500" fill="hold"/>
                                        <p:tgtEl>
                                          <p:spTgt spid="5"/>
                                        </p:tgtEl>
                                        <p:attrNameLst>
                                          <p:attrName>ppt_x</p:attrName>
                                        </p:attrNameLst>
                                      </p:cBhvr>
                                      <p:tavLst>
                                        <p:tav tm="0">
                                          <p:val>
                                            <p:strVal val="1+#ppt_w/2"/>
                                          </p:val>
                                        </p:tav>
                                        <p:tav tm="100000">
                                          <p:val>
                                            <p:strVal val="#ppt_x"/>
                                          </p:val>
                                        </p:tav>
                                      </p:tavLst>
                                    </p:anim>
                                    <p:anim calcmode="lin" valueType="num">
                                      <p:cBhvr additive="base">
                                        <p:cTn id="22" dur="15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9400"/>
                            </p:stCondLst>
                            <p:childTnLst>
                              <p:par>
                                <p:cTn id="24" presetID="21" presetClass="entr" presetSubtype="1"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heel(1)">
                                      <p:cBhvr>
                                        <p:cTn id="26" dur="2000"/>
                                        <p:tgtEl>
                                          <p:spTgt spid="4"/>
                                        </p:tgtEl>
                                      </p:cBhvr>
                                    </p:animEffect>
                                  </p:childTnLst>
                                </p:cTn>
                              </p:par>
                            </p:childTnLst>
                          </p:cTn>
                        </p:par>
                        <p:par>
                          <p:cTn id="27" fill="hold">
                            <p:stCondLst>
                              <p:cond delay="11400"/>
                            </p:stCondLst>
                            <p:childTnLst>
                              <p:par>
                                <p:cTn id="28" presetID="21" presetClass="entr" presetSubtype="4"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heel(4)">
                                      <p:cBhvr>
                                        <p:cTn id="30" dur="2000"/>
                                        <p:tgtEl>
                                          <p:spTgt spid="12"/>
                                        </p:tgtEl>
                                      </p:cBhvr>
                                    </p:animEffect>
                                  </p:childTnLst>
                                </p:cTn>
                              </p:par>
                            </p:childTnLst>
                          </p:cTn>
                        </p:par>
                        <p:par>
                          <p:cTn id="31" fill="hold">
                            <p:stCondLst>
                              <p:cond delay="13400"/>
                            </p:stCondLst>
                            <p:childTnLst>
                              <p:par>
                                <p:cTn id="32" presetID="10"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childTnLst>
                                </p:cTn>
                              </p:par>
                            </p:childTnLst>
                          </p:cTn>
                        </p:par>
                        <p:par>
                          <p:cTn id="35" fill="hold">
                            <p:stCondLst>
                              <p:cond delay="14400"/>
                            </p:stCondLst>
                            <p:childTnLst>
                              <p:par>
                                <p:cTn id="36" presetID="30" presetClass="entr" presetSubtype="0"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800" decel="100000"/>
                                        <p:tgtEl>
                                          <p:spTgt spid="2"/>
                                        </p:tgtEl>
                                      </p:cBhvr>
                                    </p:animEffect>
                                    <p:anim calcmode="lin" valueType="num">
                                      <p:cBhvr>
                                        <p:cTn id="39" dur="800" decel="100000" fill="hold"/>
                                        <p:tgtEl>
                                          <p:spTgt spid="2"/>
                                        </p:tgtEl>
                                        <p:attrNameLst>
                                          <p:attrName>style.rotation</p:attrName>
                                        </p:attrNameLst>
                                      </p:cBhvr>
                                      <p:tavLst>
                                        <p:tav tm="0">
                                          <p:val>
                                            <p:fltVal val="-90"/>
                                          </p:val>
                                        </p:tav>
                                        <p:tav tm="100000">
                                          <p:val>
                                            <p:fltVal val="0"/>
                                          </p:val>
                                        </p:tav>
                                      </p:tavLst>
                                    </p:anim>
                                    <p:anim calcmode="lin" valueType="num">
                                      <p:cBhvr>
                                        <p:cTn id="40" dur="800" decel="100000" fill="hold"/>
                                        <p:tgtEl>
                                          <p:spTgt spid="2"/>
                                        </p:tgtEl>
                                        <p:attrNameLst>
                                          <p:attrName>ppt_x</p:attrName>
                                        </p:attrNameLst>
                                      </p:cBhvr>
                                      <p:tavLst>
                                        <p:tav tm="0">
                                          <p:val>
                                            <p:strVal val="#ppt_x+0.4"/>
                                          </p:val>
                                        </p:tav>
                                        <p:tav tm="100000">
                                          <p:val>
                                            <p:strVal val="#ppt_x-0.05"/>
                                          </p:val>
                                        </p:tav>
                                      </p:tavLst>
                                    </p:anim>
                                    <p:anim calcmode="lin" valueType="num">
                                      <p:cBhvr>
                                        <p:cTn id="41" dur="800" decel="100000" fill="hold"/>
                                        <p:tgtEl>
                                          <p:spTgt spid="2"/>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par>
                          <p:cTn id="44" fill="hold">
                            <p:stCondLst>
                              <p:cond delay="15400"/>
                            </p:stCondLst>
                            <p:childTnLst>
                              <p:par>
                                <p:cTn id="45" presetID="10" presetClass="entr" presetSubtype="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6" grpId="0" animBg="1"/>
      <p:bldP spid="7" grpId="0" uiExpand="1" build="allAtOnce" animBg="1"/>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2B22C8-1234-EE32-7856-AB396203642D}"/>
            </a:ext>
          </a:extLst>
        </p:cNvPr>
        <p:cNvGrpSpPr/>
        <p:nvPr/>
      </p:nvGrpSpPr>
      <p:grpSpPr>
        <a:xfrm>
          <a:off x="0" y="0"/>
          <a:ext cx="0" cy="0"/>
          <a:chOff x="0" y="0"/>
          <a:chExt cx="0" cy="0"/>
        </a:xfrm>
      </p:grpSpPr>
      <p:pic>
        <p:nvPicPr>
          <p:cNvPr id="3" name="Mapa">
            <a:extLst>
              <a:ext uri="{FF2B5EF4-FFF2-40B4-BE49-F238E27FC236}">
                <a16:creationId xmlns:a16="http://schemas.microsoft.com/office/drawing/2014/main" id="{7AE5CB3C-C440-B6EF-A0DA-68A04F84B74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 name="Rám">
            <a:extLst>
              <a:ext uri="{FF2B5EF4-FFF2-40B4-BE49-F238E27FC236}">
                <a16:creationId xmlns:a16="http://schemas.microsoft.com/office/drawing/2014/main" id="{B0F3C278-E7A9-5687-68CC-A3B7276AB7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0889" y="0"/>
            <a:ext cx="12277544" cy="6858000"/>
          </a:xfrm>
          <a:prstGeom prst="rect">
            <a:avLst/>
          </a:prstGeom>
        </p:spPr>
      </p:pic>
      <p:pic>
        <p:nvPicPr>
          <p:cNvPr id="7" name="Šípka GLOB">
            <a:extLst>
              <a:ext uri="{FF2B5EF4-FFF2-40B4-BE49-F238E27FC236}">
                <a16:creationId xmlns:a16="http://schemas.microsoft.com/office/drawing/2014/main" id="{793E6EC9-E364-F72A-C2A6-C34407BD666D}"/>
              </a:ext>
            </a:extLst>
          </p:cNvPr>
          <p:cNvPicPr>
            <a:picLocks noChangeAspect="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p:blipFill>
        <p:spPr>
          <a:xfrm rot="19851963">
            <a:off x="2043104" y="2356220"/>
            <a:ext cx="1038825" cy="389559"/>
          </a:xfrm>
          <a:prstGeom prst="rect">
            <a:avLst/>
          </a:prstGeom>
          <a:noFill/>
        </p:spPr>
      </p:pic>
      <p:sp>
        <p:nvSpPr>
          <p:cNvPr id="10" name="Krajina GLOB">
            <a:extLst>
              <a:ext uri="{FF2B5EF4-FFF2-40B4-BE49-F238E27FC236}">
                <a16:creationId xmlns:a16="http://schemas.microsoft.com/office/drawing/2014/main" id="{971A1FB3-A134-4C83-D024-74FB6A80474D}"/>
              </a:ext>
            </a:extLst>
          </p:cNvPr>
          <p:cNvSpPr txBox="1"/>
          <p:nvPr/>
        </p:nvSpPr>
        <p:spPr>
          <a:xfrm>
            <a:off x="1771773" y="1534510"/>
            <a:ext cx="1339271" cy="223570"/>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lvl="0" algn="ctr" defTabSz="917805">
              <a:defRPr/>
            </a:pPr>
            <a:r>
              <a:rPr lang="sk-SK" sz="952" b="1" i="1">
                <a:solidFill>
                  <a:prstClr val="black"/>
                </a:solidFill>
                <a:latin typeface="Arial" panose="020B0604020202020204" pitchFamily="34" charset="0"/>
                <a:cs typeface="Arial" panose="020B0604020202020204" pitchFamily="34" charset="0"/>
              </a:rPr>
              <a:t>Polinesia Francesa</a:t>
            </a:r>
            <a:endParaRPr kumimoji="0" lang="sk-SK" sz="952"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2" name="Krajina 1">
            <a:extLst>
              <a:ext uri="{FF2B5EF4-FFF2-40B4-BE49-F238E27FC236}">
                <a16:creationId xmlns:a16="http://schemas.microsoft.com/office/drawing/2014/main" id="{DF39BB6C-B3DA-7D33-22AB-6D53BBBA0E77}"/>
              </a:ext>
            </a:extLst>
          </p:cNvPr>
          <p:cNvSpPr txBox="1"/>
          <p:nvPr/>
        </p:nvSpPr>
        <p:spPr>
          <a:xfrm>
            <a:off x="710755" y="4835021"/>
            <a:ext cx="4111903" cy="863711"/>
          </a:xfrm>
          <a:prstGeom prst="rect">
            <a:avLst/>
          </a:prstGeom>
          <a:noFill/>
          <a:effectLst/>
        </p:spPr>
        <p:txBody>
          <a:bodyPr wrap="none" lIns="0" tIns="0" rIns="0" bIns="0" rtlCol="0">
            <a:prstTxWarp prst="textArchUp">
              <a:avLst/>
            </a:prstTxWarp>
            <a:noAutofit/>
            <a:scene3d>
              <a:camera prst="orthographicFront"/>
              <a:lightRig rig="threePt" dir="t"/>
            </a:scene3d>
            <a:sp3d prstMaterial="matte"/>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5400" b="0" i="1" u="sng" strike="noStrike" kern="1200" cap="none" spc="0" normalizeH="0" baseline="0" noProof="0">
                <a:ln w="12700">
                  <a:solidFill>
                    <a:prstClr val="black">
                      <a:alpha val="0"/>
                    </a:prstClr>
                  </a:solidFill>
                </a:ln>
                <a:solidFill>
                  <a:srgbClr val="70AD47">
                    <a:lumMod val="20000"/>
                    <a:lumOff val="80000"/>
                  </a:srgbClr>
                </a:solidFill>
                <a:effectLst>
                  <a:glow rad="38100">
                    <a:prstClr val="white">
                      <a:alpha val="0"/>
                    </a:prstClr>
                  </a:glow>
                  <a:outerShdw blurRad="38100" dist="38100" dir="2700000" algn="tl">
                    <a:srgbClr val="000000">
                      <a:alpha val="43137"/>
                    </a:srgbClr>
                  </a:outerShdw>
                </a:effectLst>
                <a:uLnTx/>
                <a:uFillTx/>
                <a:latin typeface="AbottOldStyle" pitchFamily="2" charset="0"/>
                <a:ea typeface="+mn-ea"/>
                <a:cs typeface="+mn-cs"/>
              </a:rPr>
              <a:t>Bora Bora</a:t>
            </a:r>
          </a:p>
        </p:txBody>
      </p:sp>
      <p:pic>
        <p:nvPicPr>
          <p:cNvPr id="5" name="Vlajka ŠPA">
            <a:hlinkClick r:id="" action="ppaction://noaction"/>
            <a:extLst>
              <a:ext uri="{FF2B5EF4-FFF2-40B4-BE49-F238E27FC236}">
                <a16:creationId xmlns:a16="http://schemas.microsoft.com/office/drawing/2014/main" id="{9FD06680-DB2B-5E70-88B1-D4455448ECDF}"/>
              </a:ext>
            </a:extLst>
          </p:cNvPr>
          <p:cNvPicPr>
            <a:picLocks noChangeAspect="1"/>
          </p:cNvPicPr>
          <p:nvPr/>
        </p:nvPicPr>
        <p:blipFill>
          <a:blip r:embed="rId6">
            <a:extLst>
              <a:ext uri="{28A0092B-C50C-407E-A947-70E740481C1C}">
                <a14:useLocalDpi xmlns:a14="http://schemas.microsoft.com/office/drawing/2010/main" val="0"/>
              </a:ext>
            </a:extLst>
          </a:blip>
          <a:srcRect t="249" b="249"/>
          <a:stretch/>
        </p:blipFill>
        <p:spPr>
          <a:xfrm>
            <a:off x="506566" y="6161000"/>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
        <p:nvSpPr>
          <p:cNvPr id="4" name="GPS">
            <a:extLst>
              <a:ext uri="{FF2B5EF4-FFF2-40B4-BE49-F238E27FC236}">
                <a16:creationId xmlns:a16="http://schemas.microsoft.com/office/drawing/2014/main" id="{257CD51E-C41D-2C69-BE09-7B9F03E07D58}"/>
              </a:ext>
            </a:extLst>
          </p:cNvPr>
          <p:cNvSpPr/>
          <p:nvPr/>
        </p:nvSpPr>
        <p:spPr>
          <a:xfrm>
            <a:off x="1429578" y="5359241"/>
            <a:ext cx="2674255" cy="268919"/>
          </a:xfrm>
          <a:prstGeom prst="roundRect">
            <a:avLst>
              <a:gd name="adj" fmla="val 50000"/>
            </a:avLst>
          </a:prstGeom>
          <a:solidFill>
            <a:srgbClr val="E7DEB1"/>
          </a:solidFill>
          <a:ln>
            <a:solidFill>
              <a:schemeClr val="tx1"/>
            </a:solidFill>
          </a:ln>
          <a:effectLst>
            <a:outerShdw blurRad="76200" dist="762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51795" rtlCol="0" anchor="ct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328897" rtl="0" eaLnBrk="1" fontAlgn="auto" latinLnBrk="0" hangingPunct="1">
              <a:lnSpc>
                <a:spcPct val="100000"/>
              </a:lnSpc>
              <a:spcBef>
                <a:spcPts val="0"/>
              </a:spcBef>
              <a:spcAft>
                <a:spcPts val="0"/>
              </a:spcAft>
              <a:buClrTx/>
              <a:buSzTx/>
              <a:buFontTx/>
              <a:buNone/>
              <a:tabLst/>
              <a:defRPr/>
            </a:pP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GPS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16</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30</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04‘‘</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W</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151</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44</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24‘‘</a:t>
            </a:r>
            <a:endPar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2407825"/>
      </p:ext>
    </p:extLst>
  </p:cSld>
  <p:clrMapOvr>
    <a:masterClrMapping/>
  </p:clrMapOvr>
  <mc:AlternateContent xmlns:mc="http://schemas.openxmlformats.org/markup-compatibility/2006" xmlns:p14="http://schemas.microsoft.com/office/powerpoint/2010/main">
    <mc:Choice Requires="p14">
      <p:transition spd="slow" p14:dur="2000" advClick="0" advTm="10000">
        <p:fade/>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500"/>
                                        <p:tgtEl>
                                          <p:spTgt spid="3"/>
                                        </p:tgtEl>
                                      </p:cBhvr>
                                    </p:animEffect>
                                  </p:childTnLst>
                                </p:cTn>
                              </p:par>
                              <p:par>
                                <p:cTn id="8" presetID="10"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1000"/>
                                        <p:tgtEl>
                                          <p:spTgt spid="5"/>
                                        </p:tgtEl>
                                      </p:cBhvr>
                                    </p:animEffect>
                                  </p:childTnLst>
                                </p:cTn>
                              </p:par>
                            </p:childTnLst>
                          </p:cTn>
                        </p:par>
                        <p:par>
                          <p:cTn id="11" fill="hold">
                            <p:stCondLst>
                              <p:cond delay="3000"/>
                            </p:stCondLst>
                            <p:childTnLst>
                              <p:par>
                                <p:cTn id="12" presetID="22" presetClass="entr" presetSubtype="8"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1500"/>
                                        <p:tgtEl>
                                          <p:spTgt spid="7"/>
                                        </p:tgtEl>
                                      </p:cBhvr>
                                    </p:animEffect>
                                  </p:childTnLst>
                                </p:cTn>
                              </p:par>
                            </p:childTnLst>
                          </p:cTn>
                        </p:par>
                        <p:par>
                          <p:cTn id="15" fill="hold">
                            <p:stCondLst>
                              <p:cond delay="4500"/>
                            </p:stCondLst>
                            <p:childTnLst>
                              <p:par>
                                <p:cTn id="16" presetID="10" presetClass="entr" presetSubtype="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500"/>
                                        <p:tgtEl>
                                          <p:spTgt spid="10"/>
                                        </p:tgtEl>
                                      </p:cBhvr>
                                    </p:animEffect>
                                  </p:childTnLst>
                                </p:cTn>
                              </p:par>
                            </p:childTnLst>
                          </p:cTn>
                        </p:par>
                        <p:par>
                          <p:cTn id="19" fill="hold">
                            <p:stCondLst>
                              <p:cond delay="6000"/>
                            </p:stCondLst>
                            <p:childTnLst>
                              <p:par>
                                <p:cTn id="20" presetID="47" presetClass="entr" presetSubtype="0"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500"/>
                                        <p:tgtEl>
                                          <p:spTgt spid="12"/>
                                        </p:tgtEl>
                                      </p:cBhvr>
                                    </p:animEffect>
                                    <p:anim calcmode="lin" valueType="num">
                                      <p:cBhvr>
                                        <p:cTn id="23" dur="1500" fill="hold"/>
                                        <p:tgtEl>
                                          <p:spTgt spid="12"/>
                                        </p:tgtEl>
                                        <p:attrNameLst>
                                          <p:attrName>ppt_x</p:attrName>
                                        </p:attrNameLst>
                                      </p:cBhvr>
                                      <p:tavLst>
                                        <p:tav tm="0">
                                          <p:val>
                                            <p:strVal val="#ppt_x"/>
                                          </p:val>
                                        </p:tav>
                                        <p:tav tm="100000">
                                          <p:val>
                                            <p:strVal val="#ppt_x"/>
                                          </p:val>
                                        </p:tav>
                                      </p:tavLst>
                                    </p:anim>
                                    <p:anim calcmode="lin" valueType="num">
                                      <p:cBhvr>
                                        <p:cTn id="24" dur="15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7500"/>
                            </p:stCondLst>
                            <p:childTnLst>
                              <p:par>
                                <p:cTn id="26" presetID="16" presetClass="entr" presetSubtype="37"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outVertical)">
                                      <p:cBhvr>
                                        <p:cTn id="2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64A88-77A8-47DA-25D9-5755C6AA5847}"/>
            </a:ext>
          </a:extLst>
        </p:cNvPr>
        <p:cNvGrpSpPr/>
        <p:nvPr/>
      </p:nvGrpSpPr>
      <p:grpSpPr>
        <a:xfrm>
          <a:off x="0" y="0"/>
          <a:ext cx="0" cy="0"/>
          <a:chOff x="0" y="0"/>
          <a:chExt cx="0" cy="0"/>
        </a:xfrm>
      </p:grpSpPr>
      <p:pic>
        <p:nvPicPr>
          <p:cNvPr id="6" name="Rám">
            <a:extLst>
              <a:ext uri="{FF2B5EF4-FFF2-40B4-BE49-F238E27FC236}">
                <a16:creationId xmlns:a16="http://schemas.microsoft.com/office/drawing/2014/main" id="{FC6DD5BF-C431-52AC-35AB-025D4560F62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Pozadie textu">
            <a:extLst>
              <a:ext uri="{FF2B5EF4-FFF2-40B4-BE49-F238E27FC236}">
                <a16:creationId xmlns:a16="http://schemas.microsoft.com/office/drawing/2014/main" id="{AF2AA679-8389-73AA-2ACE-9219B3FC3603}"/>
              </a:ext>
            </a:extLst>
          </p:cNvPr>
          <p:cNvSpPr/>
          <p:nvPr/>
        </p:nvSpPr>
        <p:spPr>
          <a:xfrm>
            <a:off x="762407" y="1289403"/>
            <a:ext cx="10471759" cy="4516733"/>
          </a:xfrm>
          <a:prstGeom prst="roundRect">
            <a:avLst/>
          </a:prstGeom>
          <a:gradFill>
            <a:gsLst>
              <a:gs pos="0">
                <a:srgbClr val="85D5C6"/>
              </a:gs>
              <a:gs pos="68000">
                <a:srgbClr val="AFE3D9"/>
              </a:gs>
              <a:gs pos="100000">
                <a:srgbClr val="D7F1EC"/>
              </a:gs>
            </a:gsLst>
            <a:lin ang="16200000" scaled="1"/>
          </a:gradFill>
          <a:ln w="19050">
            <a:solidFill>
              <a:sysClr val="window" lastClr="FFFFFF"/>
            </a:solidFill>
          </a:ln>
          <a:effectLst/>
        </p:spPr>
        <p:txBody>
          <a:bodyPr wrap="square" lIns="216000" tIns="144000" rIns="216000" bIns="108000" rtlCol="0">
            <a:spAutoFit/>
          </a:bodyPr>
          <a:lstStyle/>
          <a:p>
            <a:pPr algn="just">
              <a:lnSpc>
                <a:spcPts val="3000"/>
              </a:lnSpc>
            </a:pPr>
            <a:r>
              <a:rPr kumimoji="0" lang="sk-SK" sz="40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    </a:t>
            </a:r>
            <a:r>
              <a:rPr kumimoji="0" lang="sk-SK" sz="54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B</a:t>
            </a:r>
            <a:r>
              <a:rPr lang="es-ES" sz="2000" i="1" kern="0">
                <a:latin typeface="Tekton Pro" panose="020F0603020208020904" pitchFamily="34" charset="-18"/>
              </a:rPr>
              <a:t>ora Bora forma parte de la Polinesia Francesa, en el océano Pacífico Sur. Se encuentra a unos 260 km de Papeete, Tahití. La isla principal, montañosa, tiene 8 km de largo y 5 km de ancho. En su centro se encuentran los restos de un volcán extinto con dos picos: el monte Pahia y el monte Otemanu. El punto más alto alcanza los 727 m. La isla principal está rodeada por una laguna y una barrera de coral. El arrecife es muy ancho en algunos puntos, superando los dos kilómetros de ancho. Solo hay una entrada a la laguna: el estrecho de Teavanui, situado al oeste de la isla principal. La superficie total de Bora Bora, incluyendo los islotes, es inferior a 39 km². La población permanente de las islas es inferior a 11.000 habitantes. La mayor parte de la población reside en el asentamiento de Vaitape. Bora Bora es un importante destino turístico. Su principal atractivo es la laguna, con su mundo submarino aún virgen.</a:t>
            </a:r>
            <a:endParaRPr lang="sk-SK" sz="2000" kern="0">
              <a:ln>
                <a:solidFill>
                  <a:prstClr val="white"/>
                </a:solidFill>
              </a:ln>
              <a:latin typeface="Tekton Pro" panose="020F0603020208020904" pitchFamily="34" charset="-18"/>
            </a:endParaRPr>
          </a:p>
        </p:txBody>
      </p:sp>
      <p:sp>
        <p:nvSpPr>
          <p:cNvPr id="3" name="Kruh">
            <a:extLst>
              <a:ext uri="{FF2B5EF4-FFF2-40B4-BE49-F238E27FC236}">
                <a16:creationId xmlns:a16="http://schemas.microsoft.com/office/drawing/2014/main" id="{BAB74FA9-B1D0-2A3C-3116-23FA498B7227}"/>
              </a:ext>
            </a:extLst>
          </p:cNvPr>
          <p:cNvSpPr/>
          <p:nvPr/>
        </p:nvSpPr>
        <p:spPr>
          <a:xfrm>
            <a:off x="11234166" y="6015216"/>
            <a:ext cx="513199" cy="485888"/>
          </a:xfrm>
          <a:prstGeom prst="ellipse">
            <a:avLst/>
          </a:prstGeom>
          <a:solidFill>
            <a:srgbClr val="D7F1EC"/>
          </a:solidFill>
          <a:ln w="12700" cap="flat" cmpd="sng" algn="ctr">
            <a:solidFill>
              <a:sysClr val="windowText" lastClr="000000"/>
            </a:solidFill>
            <a:prstDash val="solid"/>
            <a:miter lim="800000"/>
          </a:ln>
          <a:effectLst>
            <a:outerShdw blurRad="38100" dist="76200" dir="2700000" algn="tl" rotWithShape="0">
              <a:sysClr val="windowText" lastClr="000000"/>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4" name="Myš">
            <a:extLst>
              <a:ext uri="{FF2B5EF4-FFF2-40B4-BE49-F238E27FC236}">
                <a16:creationId xmlns:a16="http://schemas.microsoft.com/office/drawing/2014/main" id="{141FCC28-307A-98ED-C658-6EE50C13D63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0683170">
            <a:off x="11306184" y="6089823"/>
            <a:ext cx="369161" cy="369161"/>
          </a:xfrm>
          <a:prstGeom prst="rect">
            <a:avLst/>
          </a:prstGeom>
          <a:effectLst>
            <a:outerShdw blurRad="63500" dist="38100" dir="2700000" algn="tl" rotWithShape="0">
              <a:prstClr val="black">
                <a:alpha val="70000"/>
              </a:prstClr>
            </a:outerShdw>
          </a:effectLst>
        </p:spPr>
      </p:pic>
      <p:pic>
        <p:nvPicPr>
          <p:cNvPr id="5" name="Vlajka ŠPA">
            <a:hlinkClick r:id="" action="ppaction://noaction"/>
            <a:extLst>
              <a:ext uri="{FF2B5EF4-FFF2-40B4-BE49-F238E27FC236}">
                <a16:creationId xmlns:a16="http://schemas.microsoft.com/office/drawing/2014/main" id="{EEC515C9-1767-4758-62BE-CD93853DE7BC}"/>
              </a:ext>
            </a:extLst>
          </p:cNvPr>
          <p:cNvPicPr>
            <a:picLocks noChangeAspect="1"/>
          </p:cNvPicPr>
          <p:nvPr/>
        </p:nvPicPr>
        <p:blipFill>
          <a:blip r:embed="rId4">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grpSp>
        <p:nvGrpSpPr>
          <p:cNvPr id="7" name="Čítanie">
            <a:extLst>
              <a:ext uri="{FF2B5EF4-FFF2-40B4-BE49-F238E27FC236}">
                <a16:creationId xmlns:a16="http://schemas.microsoft.com/office/drawing/2014/main" id="{4780D40C-26B0-2D73-9571-6981FDF0A8E0}"/>
              </a:ext>
            </a:extLst>
          </p:cNvPr>
          <p:cNvGrpSpPr/>
          <p:nvPr/>
        </p:nvGrpSpPr>
        <p:grpSpPr>
          <a:xfrm>
            <a:off x="10099830" y="191728"/>
            <a:ext cx="1647535" cy="716336"/>
            <a:chOff x="10099830" y="191728"/>
            <a:chExt cx="1647535" cy="716336"/>
          </a:xfrm>
        </p:grpSpPr>
        <p:sp>
          <p:nvSpPr>
            <p:cNvPr id="9" name="Bublina reči: obdĺžnik so zaoblenými rohmi 8">
              <a:extLst>
                <a:ext uri="{FF2B5EF4-FFF2-40B4-BE49-F238E27FC236}">
                  <a16:creationId xmlns:a16="http://schemas.microsoft.com/office/drawing/2014/main" id="{E47C4095-DCBE-124B-5149-853246BC5403}"/>
                </a:ext>
              </a:extLst>
            </p:cNvPr>
            <p:cNvSpPr/>
            <p:nvPr/>
          </p:nvSpPr>
          <p:spPr>
            <a:xfrm>
              <a:off x="10099830" y="191728"/>
              <a:ext cx="1647535" cy="485888"/>
            </a:xfrm>
            <a:prstGeom prst="wedgeRoundRectCallout">
              <a:avLst>
                <a:gd name="adj1" fmla="val -22848"/>
                <a:gd name="adj2" fmla="val 70858"/>
                <a:gd name="adj3" fmla="val 16667"/>
              </a:avLst>
            </a:prstGeom>
            <a:solidFill>
              <a:srgbClr val="ECD47E"/>
            </a:solidFill>
            <a:ln w="63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k-SK" sz="1200" i="1">
                  <a:solidFill>
                    <a:srgbClr val="542708"/>
                  </a:solidFill>
                </a:rPr>
                <a:t>Haga clic para</a:t>
              </a:r>
            </a:p>
            <a:p>
              <a:pPr algn="ctr"/>
              <a:r>
                <a:rPr lang="sk-SK" sz="1200" i="1">
                  <a:solidFill>
                    <a:srgbClr val="542708"/>
                  </a:solidFill>
                </a:rPr>
                <a:t>leer el texto</a:t>
              </a:r>
            </a:p>
          </p:txBody>
        </p:sp>
        <p:sp>
          <p:nvSpPr>
            <p:cNvPr id="10" name="Bod">
              <a:hlinkClick r:id="" action="ppaction://noaction">
                <a:snd r:embed="rId5" name="ŠPA Bora Bora.wav"/>
              </a:hlinkClick>
              <a:extLst>
                <a:ext uri="{FF2B5EF4-FFF2-40B4-BE49-F238E27FC236}">
                  <a16:creationId xmlns:a16="http://schemas.microsoft.com/office/drawing/2014/main" id="{4BB63E27-6B56-E4B3-FA75-4A75587DDAFD}"/>
                </a:ext>
              </a:extLst>
            </p:cNvPr>
            <p:cNvSpPr/>
            <p:nvPr/>
          </p:nvSpPr>
          <p:spPr>
            <a:xfrm>
              <a:off x="10446327" y="685115"/>
              <a:ext cx="222949" cy="222949"/>
            </a:xfrm>
            <a:prstGeom prst="ellipse">
              <a:avLst/>
            </a:prstGeom>
            <a:solidFill>
              <a:srgbClr val="FF000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p>
          </p:txBody>
        </p:sp>
      </p:grpSp>
    </p:spTree>
    <p:extLst>
      <p:ext uri="{BB962C8B-B14F-4D97-AF65-F5344CB8AC3E}">
        <p14:creationId xmlns:p14="http://schemas.microsoft.com/office/powerpoint/2010/main" val="170889195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par>
                                <p:cTn id="8" presetID="2" presetClass="entr" presetSubtype="3"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 fill="hold"/>
                                        <p:tgtEl>
                                          <p:spTgt spid="7"/>
                                        </p:tgtEl>
                                        <p:attrNameLst>
                                          <p:attrName>ppt_x</p:attrName>
                                        </p:attrNameLst>
                                      </p:cBhvr>
                                      <p:tavLst>
                                        <p:tav tm="0">
                                          <p:val>
                                            <p:strVal val="1+#ppt_w/2"/>
                                          </p:val>
                                        </p:tav>
                                        <p:tav tm="100000">
                                          <p:val>
                                            <p:strVal val="#ppt_x"/>
                                          </p:val>
                                        </p:tav>
                                      </p:tavLst>
                                    </p:anim>
                                    <p:anim calcmode="lin" valueType="num">
                                      <p:cBhvr additive="base">
                                        <p:cTn id="11" dur="500" fill="hold"/>
                                        <p:tgtEl>
                                          <p:spTgt spid="7"/>
                                        </p:tgtEl>
                                        <p:attrNameLst>
                                          <p:attrName>ppt_y</p:attrName>
                                        </p:attrNameLst>
                                      </p:cBhvr>
                                      <p:tavLst>
                                        <p:tav tm="0">
                                          <p:val>
                                            <p:strVal val="0-#ppt_h/2"/>
                                          </p:val>
                                        </p:tav>
                                        <p:tav tm="100000">
                                          <p:val>
                                            <p:strVal val="#ppt_y"/>
                                          </p:val>
                                        </p:tav>
                                      </p:tavLst>
                                    </p:anim>
                                  </p:childTnLst>
                                </p:cTn>
                              </p:par>
                            </p:childTnLst>
                          </p:cTn>
                        </p:par>
                        <p:par>
                          <p:cTn id="12" fill="hold">
                            <p:stCondLst>
                              <p:cond delay="2000"/>
                            </p:stCondLst>
                            <p:childTnLst>
                              <p:par>
                                <p:cTn id="13" presetID="10" presetClass="entr" presetSubtype="0" fill="hold" nodeType="afterEffect">
                                  <p:stCondLst>
                                    <p:cond delay="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6035A560-2A77-0C32-740E-1564EC7A7688}"/>
            </a:ext>
          </a:extLst>
        </p:cNvPr>
        <p:cNvGrpSpPr/>
        <p:nvPr/>
      </p:nvGrpSpPr>
      <p:grpSpPr>
        <a:xfrm>
          <a:off x="0" y="0"/>
          <a:ext cx="0" cy="0"/>
          <a:chOff x="0" y="0"/>
          <a:chExt cx="0" cy="0"/>
        </a:xfrm>
      </p:grpSpPr>
      <p:pic>
        <p:nvPicPr>
          <p:cNvPr id="5" name="Foto">
            <a:extLst>
              <a:ext uri="{FF2B5EF4-FFF2-40B4-BE49-F238E27FC236}">
                <a16:creationId xmlns:a16="http://schemas.microsoft.com/office/drawing/2014/main" id="{BDCD4E4B-CF5E-997E-4E28-4BCB340D545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E154DA8-E8AA-886F-B313-F298C784634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7BC0DFCB-FE00-BC8D-FD60-50DA44A2248A}"/>
              </a:ext>
            </a:extLst>
          </p:cNvPr>
          <p:cNvSpPr txBox="1"/>
          <p:nvPr/>
        </p:nvSpPr>
        <p:spPr>
          <a:xfrm>
            <a:off x="590107" y="224398"/>
            <a:ext cx="1438512"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Rita Willaert</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682665886"/>
      </p:ext>
    </p:extLst>
  </p:cSld>
  <p:clrMapOvr>
    <a:masterClrMapping/>
  </p:clrMapOvr>
  <mc:AlternateContent xmlns:mc="http://schemas.openxmlformats.org/markup-compatibility/2006" xmlns:p14="http://schemas.microsoft.com/office/powerpoint/2010/main">
    <mc:Choice Requires="p14">
      <p:transition spd="slow" p14:dur="2500" advClick="0" advTm="5000">
        <p:zoom/>
        <p:sndAc>
          <p:stSnd loop="1">
            <p:snd r:embed="rId2" name="Guy Tuhoe - Lavion est là.wav"/>
          </p:stSnd>
        </p:sndAc>
      </p:transition>
    </mc:Choice>
    <mc:Fallback xmlns="">
      <p:transition spd="slow" advClick="0" advTm="5000">
        <p:zoom/>
        <p:sndAc>
          <p:stSnd loop="1">
            <p:snd r:embed="rId6" name="Guy Tuhoe - Lavion est là.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D13F28D-24C3-E851-3259-C5DC0717B67A}"/>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9DD097C1-902A-902C-4FE5-37F54D69441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A6E56CA9-3FC8-88A8-0AE7-68A09792723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6618B961-5C87-CB0D-3F20-B60232B6803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425B8036-2177-B19A-D4BA-06B1E8D974F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3491C5F9-0EF3-17AC-1226-3630DE38A15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8C2D4FC2-306C-3399-57DA-F75118A9B6C4}"/>
              </a:ext>
            </a:extLst>
          </p:cNvPr>
          <p:cNvSpPr txBox="1"/>
          <p:nvPr/>
        </p:nvSpPr>
        <p:spPr>
          <a:xfrm>
            <a:off x="590107" y="224398"/>
            <a:ext cx="1438512"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Rita Willaert</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22286790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814B559-67EE-D51E-373B-400F4E03AA94}"/>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2BC07B05-74C3-7AB5-1734-4265C25409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6DD44B14-D14B-FDCB-92B4-17578C82A24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107C3898-28AA-8ACF-0D62-B7297720C01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05002FC8-F9D1-3CDA-671F-D7C56AD3A69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27C4E3A-88F9-585C-B9D7-53AD6BE2175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847EA34B-4F0C-6815-3B30-BD81284E0EF4}"/>
              </a:ext>
            </a:extLst>
          </p:cNvPr>
          <p:cNvSpPr txBox="1"/>
          <p:nvPr/>
        </p:nvSpPr>
        <p:spPr>
          <a:xfrm>
            <a:off x="590107" y="224398"/>
            <a:ext cx="1682169"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Arthur Chapman</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4698789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9786706-9523-ACEE-4BC6-D36E284DC6D4}"/>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941D46D1-EEDD-75E7-061E-263485213A2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B7599643-ABF7-38A4-BC03-1DD1E83F9B4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E32D8117-6DD5-0AAB-2F90-1F833274F7D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1EFDD5C6-0608-463C-660A-EC1798DE0DE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5ECA871-E689-A5EE-7322-21A5A37DA3B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C4627672-52C3-C85C-0D0B-F05622B4F54C}"/>
              </a:ext>
            </a:extLst>
          </p:cNvPr>
          <p:cNvSpPr txBox="1"/>
          <p:nvPr/>
        </p:nvSpPr>
        <p:spPr>
          <a:xfrm>
            <a:off x="590107" y="224398"/>
            <a:ext cx="1637284"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Jean-Paul Mutz</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38421815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F657B95-16C5-BE94-8C08-E928BF41CC38}"/>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9EF90DC8-0D23-428A-2193-88BFBE6F759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6DA89F31-37E4-424E-045E-0E70D513012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9D2EBC78-F6AE-3BA7-177B-93DEF4C5BFB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7D359095-3F5A-3F52-397D-C1B31ACCCCB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C61E5A40-3EA5-398F-A0B0-6D553AE7DC4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BD16A2DF-0122-EF40-CC80-DD63D9D8B339}"/>
              </a:ext>
            </a:extLst>
          </p:cNvPr>
          <p:cNvSpPr txBox="1"/>
          <p:nvPr/>
        </p:nvSpPr>
        <p:spPr>
          <a:xfrm>
            <a:off x="590107" y="224398"/>
            <a:ext cx="153148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Lynn Griffiths</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29159214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CD0C262-024A-97FA-3C57-1197E8490DE5}"/>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F6A9C7D3-7020-59C9-C9A1-0E69DE6BBA6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FF1CF3E5-2F9B-0FA5-4C5E-DD2650F0F1B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2DCB0649-081E-52FC-C2FB-F8DC1A099BE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CCE5EA70-9350-E3DA-28FD-44C6DD1273A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3817697-CA92-1A5C-78BF-6BB18025F8B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780319C1-46FE-BF98-E965-96AB142A4905}"/>
              </a:ext>
            </a:extLst>
          </p:cNvPr>
          <p:cNvSpPr txBox="1"/>
          <p:nvPr/>
        </p:nvSpPr>
        <p:spPr>
          <a:xfrm>
            <a:off x="590107" y="224398"/>
            <a:ext cx="1438512"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Rita Willaert</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85494217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8278CF7-909D-DCFA-8B6F-C92D9E7306A9}"/>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44A61017-81FF-5B71-A2A8-048F626407F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FF6AC620-63F6-4DAA-80BE-60AAA700E54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654922E6-F0F5-0F91-9D5E-03EFEEE029C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E37CEF3A-DA49-FC1B-120C-7BD4E09197F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7CED5DBA-E010-9E91-3AD1-8BE1D7E7F4E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02C02189-D77D-CFE9-126B-14ED323A17A5}"/>
              </a:ext>
            </a:extLst>
          </p:cNvPr>
          <p:cNvSpPr txBox="1"/>
          <p:nvPr/>
        </p:nvSpPr>
        <p:spPr>
          <a:xfrm>
            <a:off x="590107" y="224398"/>
            <a:ext cx="153148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Lynn Griffiths</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37322925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7EC1455-9E37-0510-55EA-A27B813E1FD4}"/>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1C92AA7E-0E1A-74B0-085A-AF5BAD6142D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4B64C1DA-DC24-CEFA-8AA1-BAE445133C7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CA702012-CB70-4223-2A2F-B10520CB4BB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8E57ED8C-3E21-E27D-0D64-D9917659E77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CFA582E9-F1E3-C8F3-E524-0CAA1FA5A05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2" name="Autor">
            <a:extLst>
              <a:ext uri="{FF2B5EF4-FFF2-40B4-BE49-F238E27FC236}">
                <a16:creationId xmlns:a16="http://schemas.microsoft.com/office/drawing/2014/main" id="{EBC32BBF-86C5-D721-B3F0-E0EF3B5064CD}"/>
              </a:ext>
            </a:extLst>
          </p:cNvPr>
          <p:cNvSpPr txBox="1"/>
          <p:nvPr/>
        </p:nvSpPr>
        <p:spPr>
          <a:xfrm>
            <a:off x="590107" y="224398"/>
            <a:ext cx="1573164"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Valerie Hukalo</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75187265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ppt_x</p:attrName>
                                        </p:attrNameLst>
                                      </p:cBhvr>
                                      <p:tavLst>
                                        <p:tav tm="0">
                                          <p:val>
                                            <p:strVal val="#ppt_x"/>
                                          </p:val>
                                        </p:tav>
                                        <p:tav tm="100000">
                                          <p:val>
                                            <p:strVal val="#ppt_x"/>
                                          </p:val>
                                        </p:tav>
                                      </p:tavLst>
                                    </p:anim>
                                    <p:anim calcmode="lin" valueType="num">
                                      <p:cBhvr>
                                        <p:cTn id="11" dur="3000" fill="hold"/>
                                        <p:tgtEl>
                                          <p:spTgt spid="4"/>
                                        </p:tgtEl>
                                        <p:attrNameLst>
                                          <p:attrName>ppt_y</p:attrName>
                                        </p:attrNameLst>
                                      </p:cBhvr>
                                      <p:tavLst>
                                        <p:tav tm="0">
                                          <p:val>
                                            <p:strVal val="#ppt_y-#ppt_h/2"/>
                                          </p:val>
                                        </p:tav>
                                        <p:tav tm="100000">
                                          <p:val>
                                            <p:strVal val="#ppt_y"/>
                                          </p:val>
                                        </p:tav>
                                      </p:tavLst>
                                    </p:anim>
                                    <p:anim calcmode="lin" valueType="num">
                                      <p:cBhvr>
                                        <p:cTn id="12" dur="3000" fill="hold"/>
                                        <p:tgtEl>
                                          <p:spTgt spid="4"/>
                                        </p:tgtEl>
                                        <p:attrNameLst>
                                          <p:attrName>ppt_w</p:attrName>
                                        </p:attrNameLst>
                                      </p:cBhvr>
                                      <p:tavLst>
                                        <p:tav tm="0">
                                          <p:val>
                                            <p:strVal val="#ppt_w"/>
                                          </p:val>
                                        </p:tav>
                                        <p:tav tm="100000">
                                          <p:val>
                                            <p:strVal val="#ppt_w"/>
                                          </p:val>
                                        </p:tav>
                                      </p:tavLst>
                                    </p:anim>
                                    <p:anim calcmode="lin" valueType="num">
                                      <p:cBhvr>
                                        <p:cTn id="13" dur="3000" fill="hold"/>
                                        <p:tgtEl>
                                          <p:spTgt spid="4"/>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4"/>
                                        </p:tgtEl>
                                      </p:cBhvr>
                                    </p:animEffect>
                                    <p:set>
                                      <p:cBhvr>
                                        <p:cTn id="16" dur="1" fill="hold">
                                          <p:stCondLst>
                                            <p:cond delay="2999"/>
                                          </p:stCondLst>
                                        </p:cTn>
                                        <p:tgtEl>
                                          <p:spTgt spid="4"/>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2"/>
                                        </p:tgtEl>
                                        <p:attrNameLst>
                                          <p:attrName>style.visibility</p:attrName>
                                        </p:attrNameLst>
                                      </p:cBhvr>
                                      <p:to>
                                        <p:strVal val="visible"/>
                                      </p:to>
                                    </p:set>
                                    <p:animEffect transition="in" filter="wipe(left)">
                                      <p:cBhvr>
                                        <p:cTn id="28"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0385211-90C7-4254-356C-8460482878DF}"/>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48224727-F046-BFC3-3976-8DD0C067021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6C01DA11-B36D-0854-0DE8-CD7736C267B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8493BBEC-074C-9B87-338A-6E71A373342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598C071B-9B95-A2EF-2EED-88F7C4EC3D9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C03A3A3-CEC6-5915-0EEE-3E6504F7F11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42391465-8192-E67F-75FB-3511D3228161}"/>
              </a:ext>
            </a:extLst>
          </p:cNvPr>
          <p:cNvSpPr txBox="1"/>
          <p:nvPr/>
        </p:nvSpPr>
        <p:spPr>
          <a:xfrm>
            <a:off x="590107" y="224398"/>
            <a:ext cx="153148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Lynn Griffiths</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51953735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DBA330D-47D0-D000-8969-1262F60AFDDB}"/>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B5EFE433-F320-A431-469C-D9835F8DDE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3732DB41-8EEB-81C1-4941-E402593E13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02725903-45B9-0790-7A02-3146B0797B4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CD86AA0E-E151-38F5-95AF-17D632274FC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8A637D8-7220-C7FE-2D2D-97C9A640F33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6CF709D5-F6DB-8746-9041-EBFE4C50FF71}"/>
              </a:ext>
            </a:extLst>
          </p:cNvPr>
          <p:cNvSpPr txBox="1"/>
          <p:nvPr/>
        </p:nvSpPr>
        <p:spPr>
          <a:xfrm>
            <a:off x="590107" y="224398"/>
            <a:ext cx="153148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Lynn Griffiths</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73758165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B61DD92-5FC6-654E-E0F7-666C4B95F503}"/>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E9F163F6-A719-150E-134C-E38BED79C0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CB6C6006-0B2C-317E-52BA-06657E8AD2E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05E56911-BB74-054A-E77D-7F9FA6EF237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BA74122C-D94F-9291-B596-10538EB349B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6C90B55-4E59-4858-0889-BF908F56F59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553E8168-329E-4759-2033-B47E2A1EEA7A}"/>
              </a:ext>
            </a:extLst>
          </p:cNvPr>
          <p:cNvSpPr txBox="1"/>
          <p:nvPr/>
        </p:nvSpPr>
        <p:spPr>
          <a:xfrm>
            <a:off x="590107" y="224398"/>
            <a:ext cx="161644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Michael Kerling</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58312476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116C418-BFC6-3F54-CFB8-E84A5F5FE26E}"/>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42EB47D8-2A96-D91F-9887-480BA12D55C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728C7D6C-A0E7-DEAE-176A-1BB6FC40F4E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B3E8376-F178-E8D0-B32F-1053A4A88AE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4A7237F4-F3EF-A56F-FCE4-046426E6D3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CE519AB-8798-9DE7-BB64-A4CE60C53F8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C87DF4C9-A62B-55AC-6E10-9BF7A25C553D}"/>
              </a:ext>
            </a:extLst>
          </p:cNvPr>
          <p:cNvSpPr txBox="1"/>
          <p:nvPr/>
        </p:nvSpPr>
        <p:spPr>
          <a:xfrm>
            <a:off x="590107" y="224398"/>
            <a:ext cx="1682169"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Arthur Chapman</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52503159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0E23880-20A7-5373-5CA3-5A05D585DD5B}"/>
            </a:ext>
          </a:extLst>
        </p:cNvPr>
        <p:cNvGrpSpPr/>
        <p:nvPr/>
      </p:nvGrpSpPr>
      <p:grpSpPr>
        <a:xfrm>
          <a:off x="0" y="0"/>
          <a:ext cx="0" cy="0"/>
          <a:chOff x="0" y="0"/>
          <a:chExt cx="0" cy="0"/>
        </a:xfrm>
      </p:grpSpPr>
      <p:pic>
        <p:nvPicPr>
          <p:cNvPr id="9" name="Foto 0">
            <a:extLst>
              <a:ext uri="{FF2B5EF4-FFF2-40B4-BE49-F238E27FC236}">
                <a16:creationId xmlns:a16="http://schemas.microsoft.com/office/drawing/2014/main" id="{AA469EF2-D430-9F4C-B847-CD8A9C03C0C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737A092F-D317-D178-1F1F-E5E65BABD7D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69531C68-7FF0-BD6D-7552-D2BF72500CD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C479FE6C-347F-14E8-0674-3C9B0E8868B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5187EE2-58F5-E60A-A801-D995622F336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7495CE12-4A30-7CB5-6933-0BBCEE029C9C}"/>
              </a:ext>
            </a:extLst>
          </p:cNvPr>
          <p:cNvSpPr txBox="1"/>
          <p:nvPr/>
        </p:nvSpPr>
        <p:spPr>
          <a:xfrm>
            <a:off x="590107" y="224398"/>
            <a:ext cx="1682169"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Arthur Chapman</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51902383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7BB4A6-EB9B-6A99-3FA8-8C63E9BB16E8}"/>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AE3D4787-7720-C970-FF07-0811C6AE43B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5F3CE5A0-99FD-64E5-62E2-9C0435E8124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E322EA64-1076-6DA0-405C-2F5AFA9DB4F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DBB9400D-B66B-4744-FDCD-C012D019EE3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06F5E9E-E1C6-4616-89C4-4879833EBAA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4AB8B647-1922-1474-16F0-29C7F950CB2E}"/>
              </a:ext>
            </a:extLst>
          </p:cNvPr>
          <p:cNvSpPr txBox="1"/>
          <p:nvPr/>
        </p:nvSpPr>
        <p:spPr>
          <a:xfrm>
            <a:off x="590107" y="224398"/>
            <a:ext cx="1573164"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Valerie Hukalo</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1578576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CC38A5-D739-ED32-19A5-99B0883F2800}"/>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D0CD1131-D5F7-8DEC-6C55-35788D4E69F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6CA48231-5C0D-B56C-6A8D-57EE06CD9E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F127FBB3-142C-247D-64B3-956233601B9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4FF80ECD-C6CF-5507-AB26-4F060480C76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1886730-1584-C128-A5C0-92F5C8CA6DB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CE3A3C6F-7D4D-1ABC-FCCE-B14845CF1763}"/>
              </a:ext>
            </a:extLst>
          </p:cNvPr>
          <p:cNvSpPr txBox="1"/>
          <p:nvPr/>
        </p:nvSpPr>
        <p:spPr>
          <a:xfrm>
            <a:off x="590107" y="224398"/>
            <a:ext cx="1637284"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Jean-Paul Mutz</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79119160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E6B52A-5B35-95ED-A6CC-6C4B1D1253C7}"/>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79999AF2-7F15-B8C1-90C2-5B95A258A0A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42B005D0-484E-C144-F39D-B4D93AD9F7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5C6E03CE-60CC-3547-8DEE-405E56BA210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F06DAB0E-29A3-36D1-8611-61748D233A5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D6EA911-A20A-7D95-059F-470B20D295A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EFD55227-8AED-FC0B-823C-13582D524A3D}"/>
              </a:ext>
            </a:extLst>
          </p:cNvPr>
          <p:cNvSpPr txBox="1"/>
          <p:nvPr/>
        </p:nvSpPr>
        <p:spPr>
          <a:xfrm>
            <a:off x="590107" y="224398"/>
            <a:ext cx="1637284"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Jean-Paul Mutz</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401142721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3243D8-83AC-F1F4-3BB4-8A3515331D2C}"/>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E085CD61-1645-581B-FEB3-D82CFEAFF60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0FD9030E-A6A1-E396-C26D-10EB62BFEC5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5F5C3E0C-2B68-9B19-C72B-4AB911527D4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44F89CE6-76C0-2E18-A3EA-51E88BB9A7B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35ACFEE9-4DF4-71C3-B1F7-DB2B28A910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D0B195BB-06C7-104D-97A7-413D7A8E592F}"/>
              </a:ext>
            </a:extLst>
          </p:cNvPr>
          <p:cNvSpPr txBox="1"/>
          <p:nvPr/>
        </p:nvSpPr>
        <p:spPr>
          <a:xfrm>
            <a:off x="590107" y="224398"/>
            <a:ext cx="1637284"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Jean-Paul Mutz</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92998269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D979257-1416-2C8C-4198-380829D10835}"/>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BA62D0AA-5851-19A8-1671-58A4BFD1720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71623A3C-D0C1-9D86-02D4-CE1355D9C28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806822A8-9C29-E8BB-FC9B-90281F2EF46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453B0695-B6A3-C8EC-7C1F-46052F7E391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A9BA8A3-955E-A517-764D-14938823A8A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2" name="Autor">
            <a:extLst>
              <a:ext uri="{FF2B5EF4-FFF2-40B4-BE49-F238E27FC236}">
                <a16:creationId xmlns:a16="http://schemas.microsoft.com/office/drawing/2014/main" id="{E1CB6C95-06EB-7663-0536-3343166065C8}"/>
              </a:ext>
            </a:extLst>
          </p:cNvPr>
          <p:cNvSpPr txBox="1"/>
          <p:nvPr/>
        </p:nvSpPr>
        <p:spPr>
          <a:xfrm>
            <a:off x="590107" y="224398"/>
            <a:ext cx="113073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Jéremy</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48372923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ppt_x</p:attrName>
                                        </p:attrNameLst>
                                      </p:cBhvr>
                                      <p:tavLst>
                                        <p:tav tm="0">
                                          <p:val>
                                            <p:strVal val="#ppt_x"/>
                                          </p:val>
                                        </p:tav>
                                        <p:tav tm="100000">
                                          <p:val>
                                            <p:strVal val="#ppt_x"/>
                                          </p:val>
                                        </p:tav>
                                      </p:tavLst>
                                    </p:anim>
                                    <p:anim calcmode="lin" valueType="num">
                                      <p:cBhvr>
                                        <p:cTn id="11" dur="3000" fill="hold"/>
                                        <p:tgtEl>
                                          <p:spTgt spid="4"/>
                                        </p:tgtEl>
                                        <p:attrNameLst>
                                          <p:attrName>ppt_y</p:attrName>
                                        </p:attrNameLst>
                                      </p:cBhvr>
                                      <p:tavLst>
                                        <p:tav tm="0">
                                          <p:val>
                                            <p:strVal val="#ppt_y-#ppt_h/2"/>
                                          </p:val>
                                        </p:tav>
                                        <p:tav tm="100000">
                                          <p:val>
                                            <p:strVal val="#ppt_y"/>
                                          </p:val>
                                        </p:tav>
                                      </p:tavLst>
                                    </p:anim>
                                    <p:anim calcmode="lin" valueType="num">
                                      <p:cBhvr>
                                        <p:cTn id="12" dur="3000" fill="hold"/>
                                        <p:tgtEl>
                                          <p:spTgt spid="4"/>
                                        </p:tgtEl>
                                        <p:attrNameLst>
                                          <p:attrName>ppt_w</p:attrName>
                                        </p:attrNameLst>
                                      </p:cBhvr>
                                      <p:tavLst>
                                        <p:tav tm="0">
                                          <p:val>
                                            <p:strVal val="#ppt_w"/>
                                          </p:val>
                                        </p:tav>
                                        <p:tav tm="100000">
                                          <p:val>
                                            <p:strVal val="#ppt_w"/>
                                          </p:val>
                                        </p:tav>
                                      </p:tavLst>
                                    </p:anim>
                                    <p:anim calcmode="lin" valueType="num">
                                      <p:cBhvr>
                                        <p:cTn id="13" dur="3000" fill="hold"/>
                                        <p:tgtEl>
                                          <p:spTgt spid="4"/>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4"/>
                                        </p:tgtEl>
                                      </p:cBhvr>
                                    </p:animEffect>
                                    <p:set>
                                      <p:cBhvr>
                                        <p:cTn id="16" dur="1" fill="hold">
                                          <p:stCondLst>
                                            <p:cond delay="2999"/>
                                          </p:stCondLst>
                                        </p:cTn>
                                        <p:tgtEl>
                                          <p:spTgt spid="4"/>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2"/>
                                        </p:tgtEl>
                                        <p:attrNameLst>
                                          <p:attrName>style.visibility</p:attrName>
                                        </p:attrNameLst>
                                      </p:cBhvr>
                                      <p:to>
                                        <p:strVal val="visible"/>
                                      </p:to>
                                    </p:set>
                                    <p:animEffect transition="in" filter="wipe(left)">
                                      <p:cBhvr>
                                        <p:cTn id="28"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E6DF24A-A448-907A-C488-AA739266B2F0}"/>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EFFF1AF0-A763-F79B-4ECA-A66C8866BDF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BEEF6227-485E-86BF-6932-F71F0E482FE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E9D9D4F7-8F80-703B-F11A-465EC65D685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5C0F8307-BFF8-71CD-0968-F67225D5018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B71C474-FD18-8A72-D6F5-1AAB30B6C11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2" name="Autor">
            <a:extLst>
              <a:ext uri="{FF2B5EF4-FFF2-40B4-BE49-F238E27FC236}">
                <a16:creationId xmlns:a16="http://schemas.microsoft.com/office/drawing/2014/main" id="{31CBAC46-F648-C322-8E78-D1B41F3EB023}"/>
              </a:ext>
            </a:extLst>
          </p:cNvPr>
          <p:cNvSpPr txBox="1"/>
          <p:nvPr/>
        </p:nvSpPr>
        <p:spPr>
          <a:xfrm>
            <a:off x="590107" y="224398"/>
            <a:ext cx="153148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Lynn Griffiths</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87175275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ppt_x</p:attrName>
                                        </p:attrNameLst>
                                      </p:cBhvr>
                                      <p:tavLst>
                                        <p:tav tm="0">
                                          <p:val>
                                            <p:strVal val="#ppt_x"/>
                                          </p:val>
                                        </p:tav>
                                        <p:tav tm="100000">
                                          <p:val>
                                            <p:strVal val="#ppt_x"/>
                                          </p:val>
                                        </p:tav>
                                      </p:tavLst>
                                    </p:anim>
                                    <p:anim calcmode="lin" valueType="num">
                                      <p:cBhvr>
                                        <p:cTn id="11" dur="3000" fill="hold"/>
                                        <p:tgtEl>
                                          <p:spTgt spid="4"/>
                                        </p:tgtEl>
                                        <p:attrNameLst>
                                          <p:attrName>ppt_y</p:attrName>
                                        </p:attrNameLst>
                                      </p:cBhvr>
                                      <p:tavLst>
                                        <p:tav tm="0">
                                          <p:val>
                                            <p:strVal val="#ppt_y-#ppt_h/2"/>
                                          </p:val>
                                        </p:tav>
                                        <p:tav tm="100000">
                                          <p:val>
                                            <p:strVal val="#ppt_y"/>
                                          </p:val>
                                        </p:tav>
                                      </p:tavLst>
                                    </p:anim>
                                    <p:anim calcmode="lin" valueType="num">
                                      <p:cBhvr>
                                        <p:cTn id="12" dur="3000" fill="hold"/>
                                        <p:tgtEl>
                                          <p:spTgt spid="4"/>
                                        </p:tgtEl>
                                        <p:attrNameLst>
                                          <p:attrName>ppt_w</p:attrName>
                                        </p:attrNameLst>
                                      </p:cBhvr>
                                      <p:tavLst>
                                        <p:tav tm="0">
                                          <p:val>
                                            <p:strVal val="#ppt_w"/>
                                          </p:val>
                                        </p:tav>
                                        <p:tav tm="100000">
                                          <p:val>
                                            <p:strVal val="#ppt_w"/>
                                          </p:val>
                                        </p:tav>
                                      </p:tavLst>
                                    </p:anim>
                                    <p:anim calcmode="lin" valueType="num">
                                      <p:cBhvr>
                                        <p:cTn id="13" dur="3000" fill="hold"/>
                                        <p:tgtEl>
                                          <p:spTgt spid="4"/>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4"/>
                                        </p:tgtEl>
                                      </p:cBhvr>
                                    </p:animEffect>
                                    <p:set>
                                      <p:cBhvr>
                                        <p:cTn id="16" dur="1" fill="hold">
                                          <p:stCondLst>
                                            <p:cond delay="2999"/>
                                          </p:stCondLst>
                                        </p:cTn>
                                        <p:tgtEl>
                                          <p:spTgt spid="4"/>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2"/>
                                        </p:tgtEl>
                                        <p:attrNameLst>
                                          <p:attrName>style.visibility</p:attrName>
                                        </p:attrNameLst>
                                      </p:cBhvr>
                                      <p:to>
                                        <p:strVal val="visible"/>
                                      </p:to>
                                    </p:set>
                                    <p:animEffect transition="in" filter="wipe(left)">
                                      <p:cBhvr>
                                        <p:cTn id="28"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155D007-354A-5E89-3A70-FB980F2EC33C}"/>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A1A41658-078A-2F45-42C9-D366F3DB33F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8D99F25E-5748-02B7-5DB1-9F265389CCF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62DE13A7-2122-55FB-869D-D1712A6514D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03C9F3BA-AEDD-9CD4-880A-F90671D9475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7F06C51-53DC-7475-60B7-5034ABD8D95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5B48EB58-8E9B-F2C6-50FA-AB0E051CF55F}"/>
              </a:ext>
            </a:extLst>
          </p:cNvPr>
          <p:cNvSpPr txBox="1"/>
          <p:nvPr/>
        </p:nvSpPr>
        <p:spPr>
          <a:xfrm>
            <a:off x="590107" y="224398"/>
            <a:ext cx="153148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Lynn Griffiths</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0647385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F8A86B9-7544-9FD9-3E0D-5211F7CECF3D}"/>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141FAD6F-74DD-DEF8-22C8-7F5CF3E115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208B39D9-3FF3-BA03-B7FE-EBD3057B2C4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FEDDAE0A-5F77-02F0-49D5-4ADCA016265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7735BB1A-BC15-E424-F588-F30D4C76AF9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7763BE9-3B14-3B57-3B76-A96B2DA68F0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1D8DA731-DD3E-2038-CEDC-0C7F9FADA39E}"/>
              </a:ext>
            </a:extLst>
          </p:cNvPr>
          <p:cNvSpPr txBox="1"/>
          <p:nvPr/>
        </p:nvSpPr>
        <p:spPr>
          <a:xfrm>
            <a:off x="590107" y="224398"/>
            <a:ext cx="161644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Michael Kerling</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9608451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265522-A66A-5DA0-A1C4-61539348EE8A}"/>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22D83CC5-83B0-4F1C-4C48-1FA4CE226C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A758E23A-9C56-B352-0D13-0DD57290122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7D6E02A1-B208-732B-54B1-5A996119893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3C6474FD-86DF-37D7-A423-AFB1FC3915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774D1EA6-3F0B-0AAC-180F-F52E2976A88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FB05EE67-9617-2EF5-0D9D-C7801BB43E14}"/>
              </a:ext>
            </a:extLst>
          </p:cNvPr>
          <p:cNvSpPr txBox="1"/>
          <p:nvPr/>
        </p:nvSpPr>
        <p:spPr>
          <a:xfrm>
            <a:off x="590107" y="224398"/>
            <a:ext cx="161644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Michael Kerling</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16977746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B42436A-AB7B-FF7B-3177-592A7BDCC4EB}"/>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A9D7EB48-392B-A41B-B9E4-AF4E1DBFDC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65AD41B6-E395-A543-58CA-D1FFE6CEA75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D0C92DA-3316-19FB-943D-67F05C10312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99E8B56E-2A45-7B28-A07C-CC0369549FD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26D36E2-933B-8931-AAB6-2CC5635BEED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6D931C2F-1BCB-061D-D364-B5FD616A1366}"/>
              </a:ext>
            </a:extLst>
          </p:cNvPr>
          <p:cNvSpPr txBox="1"/>
          <p:nvPr/>
        </p:nvSpPr>
        <p:spPr>
          <a:xfrm>
            <a:off x="590107" y="224398"/>
            <a:ext cx="161644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Michael Kerling</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88622902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0722A45-A5F5-BDA8-65B4-CAA4DA736826}"/>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C9176A45-E00E-6F94-22EE-441E909A514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E87804DD-FF17-30F4-1DD5-A5A84FC20FE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80423C39-11AC-9DD9-FE25-F54D380C50C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4D1EA7B6-61A4-2956-21A8-909AA4BDECE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CD0F6FA-5D02-30C0-3C34-D724192FB2E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3A1A2BFA-F600-7BA9-B2D9-215132EB75C6}"/>
              </a:ext>
            </a:extLst>
          </p:cNvPr>
          <p:cNvSpPr txBox="1"/>
          <p:nvPr/>
        </p:nvSpPr>
        <p:spPr>
          <a:xfrm>
            <a:off x="590107" y="224398"/>
            <a:ext cx="1438512"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Rita Willaert</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405750575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D98D219-2C82-48D4-66D3-814384699C7C}"/>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1B2E716F-FA2E-25DC-7CF8-747101A38C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013B21B5-895F-26C6-0049-2F1F06A1423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2B692E64-C89B-B7C5-251D-84E40A48A30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9EBBE737-DEEB-7D3F-45E9-6EEA910B4DB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FDE09767-6AD2-8EC8-CD51-F41A7172617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E9E9B90D-CADA-6331-CA8C-979F6630ED00}"/>
              </a:ext>
            </a:extLst>
          </p:cNvPr>
          <p:cNvSpPr txBox="1"/>
          <p:nvPr/>
        </p:nvSpPr>
        <p:spPr>
          <a:xfrm>
            <a:off x="590107" y="224398"/>
            <a:ext cx="1682169"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Arthur Chapman</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63257371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F3F524F-BAAD-C947-C62C-1AE67A441271}"/>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966F8CA2-2113-F9DF-64C9-3914319C1E0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8E7D6A7B-6DA4-8997-0BCC-F51E9E97B0D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EC627AD7-7609-0C34-64EA-5CC309367A0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228CC63F-041D-2868-96A8-583F5DD792C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F33559F-58D2-C3E7-2AD2-1AF7077731B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D0E86CF1-973D-B46A-650A-D309FF654F16}"/>
              </a:ext>
            </a:extLst>
          </p:cNvPr>
          <p:cNvSpPr txBox="1"/>
          <p:nvPr/>
        </p:nvSpPr>
        <p:spPr>
          <a:xfrm>
            <a:off x="590107" y="224398"/>
            <a:ext cx="1682169"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Arthur Chapman</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49944557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D2079BA-A1F4-9F21-6712-E22E21319FFF}"/>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6097D1B1-B647-5738-A205-627C2A497AD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9C233FE9-B84E-4E4F-FDC2-3F2DB8B7603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7AB67F21-BD1D-E0F1-8DD0-CD08BE33A6B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51532E98-E071-6DED-EF13-0EAF2C32B6D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71AC043-50E0-7C7E-FDA2-0FA593278E2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DBD26CCB-B735-99B7-C9EA-37C181EBEC02}"/>
              </a:ext>
            </a:extLst>
          </p:cNvPr>
          <p:cNvSpPr txBox="1"/>
          <p:nvPr/>
        </p:nvSpPr>
        <p:spPr>
          <a:xfrm>
            <a:off x="590107" y="224398"/>
            <a:ext cx="177674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Amanda Anderson</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58006159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DC7001F-6CDC-0647-6E8F-17273A23B046}"/>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4D0FB99E-0B0D-5624-A310-36B0FE4EC95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3ED7C3B9-F251-A41E-76A4-57225DEE3CA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BB736EBB-8DAA-DAC4-CE11-163B7825BB7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83E59B40-FDB2-9823-DF62-F77CC9CE7B8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95736EB-A2B8-CAC3-BEEB-96CF8C54ACC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AE6D2C5F-A717-E3FC-5607-6F2C3B72B123}"/>
              </a:ext>
            </a:extLst>
          </p:cNvPr>
          <p:cNvSpPr txBox="1"/>
          <p:nvPr/>
        </p:nvSpPr>
        <p:spPr>
          <a:xfrm>
            <a:off x="590107" y="224398"/>
            <a:ext cx="1682169"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Arthur Chapman</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77296079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DD40B4E-CB25-ED23-7E35-95E38686DCA5}"/>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AD6278B4-FA1E-65E1-4CF9-51121966BD5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F201638E-335C-C3B2-3BE8-FD6EAE01401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8A69C25F-F9F6-0D16-34B7-2BF511534B4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A9182993-B19D-DF0D-43ED-7F6AF8CB836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FB783C10-861D-EDDF-E295-6AC31CC1206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8EBDAC75-E714-3D7B-DCC8-E27411BF4F14}"/>
              </a:ext>
            </a:extLst>
          </p:cNvPr>
          <p:cNvSpPr txBox="1"/>
          <p:nvPr/>
        </p:nvSpPr>
        <p:spPr>
          <a:xfrm>
            <a:off x="590107" y="224398"/>
            <a:ext cx="1682169"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Arthur Chapman</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2999637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E2E453B-232E-3207-B9EC-3BFAAD7F51E7}"/>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9C1FA1A3-B1BD-2251-D1B2-095891F9FCF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F917DA1F-40FF-7A80-4CB3-FF07DCBFD24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338D5190-CD7D-EB83-AD8E-C8B38A0187C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16B822E5-F986-8DE8-B623-5F50149703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1E553BDC-503B-5514-6653-D36F5985CFF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2ADEA8A1-1206-6FC2-B6FF-0ADBE44D5670}"/>
              </a:ext>
            </a:extLst>
          </p:cNvPr>
          <p:cNvSpPr txBox="1"/>
          <p:nvPr/>
        </p:nvSpPr>
        <p:spPr>
          <a:xfrm>
            <a:off x="590107" y="224398"/>
            <a:ext cx="1438512"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Rita Willaert</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57564457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15DB23B-198A-A344-C42A-AB4B1C5B44D6}"/>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9F19924F-4687-2E9F-8045-1E11FED8E25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939BF7FC-BEA1-D524-AD8D-8F1D6D14E98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8CDB7A67-D062-3FEA-AABE-63E85DF5A1B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AEF6C7FF-0F95-BF2A-B145-CC0FB069764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E01C1E6-7012-50A2-4851-F4C3DD28C76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A2735178-889E-FA0E-6402-924A1CAB822E}"/>
              </a:ext>
            </a:extLst>
          </p:cNvPr>
          <p:cNvSpPr txBox="1"/>
          <p:nvPr/>
        </p:nvSpPr>
        <p:spPr>
          <a:xfrm>
            <a:off x="590107" y="224398"/>
            <a:ext cx="1438512"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Rita Willaert</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49696725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24069C4-E3CA-8D4B-6F07-86F7CD1463A2}"/>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99156F78-B7DA-98D3-2610-C7B7FB958DC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76154C9D-05D8-8BB8-0EA2-12A784BAF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C4076969-A5EC-EF91-74A5-2B6A881A5AC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BC707378-2880-EB1B-B7B8-8E38E4ECFE4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D625F38-8994-E8E1-3E56-07F29951943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DEADA232-C238-B32F-7E80-097007255D39}"/>
              </a:ext>
            </a:extLst>
          </p:cNvPr>
          <p:cNvSpPr txBox="1"/>
          <p:nvPr/>
        </p:nvSpPr>
        <p:spPr>
          <a:xfrm>
            <a:off x="590107" y="224398"/>
            <a:ext cx="161644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Michael Kerling</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46016398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FEE1664-BEA4-A41C-186B-37284C5D0FE9}"/>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981C2EB6-E7D5-E8B5-3628-83AD8F80C8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ED7A1395-948F-1DCE-6611-48C7006140F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C14DFB3B-510B-05DB-EBB2-F77FA0C2B29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20E98386-30B8-E55B-7481-F488DBAD24B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CEBCF2C-ECBE-0FF3-D0E6-D29131F7315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EB4EF827-C341-EB56-9412-E74A34528022}"/>
              </a:ext>
            </a:extLst>
          </p:cNvPr>
          <p:cNvSpPr txBox="1"/>
          <p:nvPr/>
        </p:nvSpPr>
        <p:spPr>
          <a:xfrm>
            <a:off x="590107" y="224398"/>
            <a:ext cx="153148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Lynn Griffiths</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90264700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7A262AA-0A37-A84A-2623-EDAF65292480}"/>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A1B08044-2CBB-978F-E3C8-44A931D1C13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6A4FE4A6-0575-92BD-1E13-2A016A58833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1056BA57-2247-14D0-969E-B1AF7E5EA05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125F569D-0BDB-2686-7A4A-03CE95291E5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6266B84-9307-0209-103A-76BD2E1743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02C9E197-8F20-DFD1-2F22-076728B7248D}"/>
              </a:ext>
            </a:extLst>
          </p:cNvPr>
          <p:cNvSpPr txBox="1"/>
          <p:nvPr/>
        </p:nvSpPr>
        <p:spPr>
          <a:xfrm>
            <a:off x="590107" y="224398"/>
            <a:ext cx="1438512"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Rita Willaert</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14315810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7ADB53B-0ECA-9139-5B57-AC5CE9D1532E}"/>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8277873B-4954-127E-1D1F-5E70084720F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63B0D30B-69F7-1FF9-6A02-081A1599C50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79A2DDF5-7FD1-5F00-935B-4D5C6165A28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5DEA23EF-0B8A-3032-5CD2-7E5EEFAD6B5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3961527-7142-BD60-F423-ABC9C718176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6186DA21-46E3-DE5E-C590-362837F0DC94}"/>
              </a:ext>
            </a:extLst>
          </p:cNvPr>
          <p:cNvSpPr txBox="1"/>
          <p:nvPr/>
        </p:nvSpPr>
        <p:spPr>
          <a:xfrm>
            <a:off x="590107" y="224398"/>
            <a:ext cx="1573164"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Valerie Hukalo</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30988636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AD88A2D-5BE0-99C3-3602-8775D7381873}"/>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3DCD93AC-7A64-94EA-D499-8B38FE7B765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41865754-AB07-27E8-E924-0B632B0D620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16A1F44E-17EF-3BB3-5963-EB86C674659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89B5A9B9-838D-2D10-4329-740EE57EB21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37D3A71-6931-8532-A933-EFA9F7D0638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CF82BF1B-E693-E136-AEF3-6A9941D30F8E}"/>
              </a:ext>
            </a:extLst>
          </p:cNvPr>
          <p:cNvSpPr txBox="1"/>
          <p:nvPr/>
        </p:nvSpPr>
        <p:spPr>
          <a:xfrm>
            <a:off x="590107" y="224398"/>
            <a:ext cx="177674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Amanda Anderson</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12509556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2C8E71C-7019-BDEB-4891-B79ABB784B14}"/>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CEDB8322-B6C8-4388-42A6-BFED8230F7B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31EEA847-C991-C4B0-CCB4-D57B481AC21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4CA78701-16A0-0B14-712C-C1E06D829AF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87342DCD-9F09-AEB8-F475-62D05D56FF2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F5B2CF7-8B6E-2DB2-BAF5-D611A261FC9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4756C345-F6BE-AFFF-DECB-A33257D985A3}"/>
              </a:ext>
            </a:extLst>
          </p:cNvPr>
          <p:cNvSpPr txBox="1"/>
          <p:nvPr/>
        </p:nvSpPr>
        <p:spPr>
          <a:xfrm>
            <a:off x="590107" y="224398"/>
            <a:ext cx="177674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Amanda Anderson</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10802009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346136D-FFA9-16A0-E658-1D72A8491AEC}"/>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63A2E47B-D0C8-48B5-C4E7-BEFA945F437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A7959152-B759-FD4B-DEF0-93447F73226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205F99FE-1C46-12E1-52A1-C713DD9D545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6F2CB36B-987B-4F5F-6416-FE80EFCAF7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89DA0D9-6FA9-F040-6D44-C0BDFE322A6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DC61FC9D-D7D6-A7E7-09B7-D5A0218E1B06}"/>
              </a:ext>
            </a:extLst>
          </p:cNvPr>
          <p:cNvSpPr txBox="1"/>
          <p:nvPr/>
        </p:nvSpPr>
        <p:spPr>
          <a:xfrm>
            <a:off x="590107" y="224398"/>
            <a:ext cx="1573164"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Valerie Hukalo</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95856174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F346A1D-FCFB-4817-9B54-50B398A0D2BE}"/>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4930EBA8-8225-B1C9-34D6-64975874BD2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B7461EA9-D5A8-0F0E-413C-23BC6F8024E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5D0E4E87-D1DF-C346-9957-B910029A5D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8A59FE0D-1611-15DF-0E7B-A0E2DB25DA4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4480042-5F1F-1307-A847-6F7271076CB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F17A3127-7F68-4F6C-B93A-39F0ABDAA22E}"/>
              </a:ext>
            </a:extLst>
          </p:cNvPr>
          <p:cNvSpPr txBox="1"/>
          <p:nvPr/>
        </p:nvSpPr>
        <p:spPr>
          <a:xfrm>
            <a:off x="590107" y="224398"/>
            <a:ext cx="1438512"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Rita Willaert</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94783297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8CA9663-94C2-11AC-A6A3-882FEF35A7A3}"/>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B618606C-90F0-4F94-FE30-A62CBAF1CE3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5CEAFC8A-6398-C3E5-6603-C4541F8CA3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D471A59-CEF1-90C3-335A-5475E1FC9F5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A55FAC26-4D5F-51A7-6F48-9E59755CDBB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35CC8F7-2390-BBB4-6013-01D7912BD17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CF94C88D-9DCD-AA51-259A-C27F04ADE69B}"/>
              </a:ext>
            </a:extLst>
          </p:cNvPr>
          <p:cNvSpPr txBox="1"/>
          <p:nvPr/>
        </p:nvSpPr>
        <p:spPr>
          <a:xfrm>
            <a:off x="590107" y="224398"/>
            <a:ext cx="113073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Jéremy</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86399256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76867BC-77A0-9BD0-5638-E2C452E3644E}"/>
            </a:ext>
          </a:extLst>
        </p:cNvPr>
        <p:cNvGrpSpPr/>
        <p:nvPr/>
      </p:nvGrpSpPr>
      <p:grpSpPr>
        <a:xfrm>
          <a:off x="0" y="0"/>
          <a:ext cx="0" cy="0"/>
          <a:chOff x="0" y="0"/>
          <a:chExt cx="0" cy="0"/>
        </a:xfrm>
      </p:grpSpPr>
      <p:pic>
        <p:nvPicPr>
          <p:cNvPr id="8" name="Foto 0">
            <a:extLst>
              <a:ext uri="{FF2B5EF4-FFF2-40B4-BE49-F238E27FC236}">
                <a16:creationId xmlns:a16="http://schemas.microsoft.com/office/drawing/2014/main" id="{EE072CE0-0B93-BCBC-F383-DE58D84452A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942A8B96-E74E-EC55-9E7C-9212A486ED8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2AFCDD96-32C4-D335-9B49-B250FAB7D6B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547957B1-234C-013E-2398-51851BF1B3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0E1BB47-42EE-F44B-825F-771D06861A4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353C33D9-6FA0-219F-B25F-511C1EF1EA25}"/>
              </a:ext>
            </a:extLst>
          </p:cNvPr>
          <p:cNvSpPr txBox="1"/>
          <p:nvPr/>
        </p:nvSpPr>
        <p:spPr>
          <a:xfrm>
            <a:off x="590107" y="224398"/>
            <a:ext cx="161644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Michael Kerling</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1268837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436960D-BCA3-1BE1-3A84-B60B1A1C88A4}"/>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7DE9CD49-D74F-6D6D-8FDE-D9D332B31E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0944D073-3AD3-C5B0-F12B-E46F06AA97A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657C3713-661D-F926-99CB-A300E6A9880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E7A3FA85-C9C1-4D83-E8BF-25E9C53DC83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1AB6C48A-E3E4-91F6-3FFD-1D03BBE5836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715484F1-2F0F-65AF-6D9F-1E592A871BF6}"/>
              </a:ext>
            </a:extLst>
          </p:cNvPr>
          <p:cNvSpPr txBox="1"/>
          <p:nvPr/>
        </p:nvSpPr>
        <p:spPr>
          <a:xfrm>
            <a:off x="590107" y="224398"/>
            <a:ext cx="113073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Jéremy</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97631566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935BEA9-58C9-E909-9174-97565B20199C}"/>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72927A93-5C42-9B30-0672-FB4848EE428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681F8560-1DFF-AAB2-1E3A-7E2E91635E0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9CCCD79E-8D1F-F503-AF57-9CA88BC8E2D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CDB22E5A-6360-1259-4F69-D707DA4CC9F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96F16C2-97E0-FE52-6C23-E60E799EAE3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D745E41F-FCF1-7A4E-FFDA-E5EFF43EAFB4}"/>
              </a:ext>
            </a:extLst>
          </p:cNvPr>
          <p:cNvSpPr txBox="1"/>
          <p:nvPr/>
        </p:nvSpPr>
        <p:spPr>
          <a:xfrm>
            <a:off x="590107" y="224398"/>
            <a:ext cx="177674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Amanda Anderson</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44108657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C58089B-C2FB-AE05-BAED-11F3C062CA5E}"/>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51D5CB23-7F56-A813-A84B-8EC889157E3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8065A76D-614F-7F1A-55A7-C80DDA37BDD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4896A90A-D98D-E925-7FDF-BAD933CC2D3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56EDEB43-5784-7243-8E60-B2EBE55168B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BA6FED2-D3F2-1F15-5D4A-1CD39AE09B1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CE4FCDA4-19BA-6907-82E8-463318574357}"/>
              </a:ext>
            </a:extLst>
          </p:cNvPr>
          <p:cNvSpPr txBox="1"/>
          <p:nvPr/>
        </p:nvSpPr>
        <p:spPr>
          <a:xfrm>
            <a:off x="590107" y="224398"/>
            <a:ext cx="161644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Michael Kerling</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48186846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2C55B0D-4529-5B44-316B-0CFAE515FC9D}"/>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0BD0E8EF-BF15-0E4F-CA89-934C3650677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A960E625-9803-4E3E-158D-9D7A867BDA0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2E6A2918-00DE-70F0-FEE9-3E19CC6F762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6" name="Foto 3">
            <a:extLst>
              <a:ext uri="{FF2B5EF4-FFF2-40B4-BE49-F238E27FC236}">
                <a16:creationId xmlns:a16="http://schemas.microsoft.com/office/drawing/2014/main" id="{EA0EF93E-B344-A1BE-32EF-DEEC675E1F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1A7AEC6-EEB9-2B1C-D4EB-1576141EBCD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5"/>
          </a:xfrm>
          <a:prstGeom prst="rect">
            <a:avLst/>
          </a:prstGeom>
        </p:spPr>
      </p:pic>
      <p:sp>
        <p:nvSpPr>
          <p:cNvPr id="4" name="Autor">
            <a:extLst>
              <a:ext uri="{FF2B5EF4-FFF2-40B4-BE49-F238E27FC236}">
                <a16:creationId xmlns:a16="http://schemas.microsoft.com/office/drawing/2014/main" id="{789AAE15-B4C2-8701-9C10-735348AE69A5}"/>
              </a:ext>
            </a:extLst>
          </p:cNvPr>
          <p:cNvSpPr txBox="1"/>
          <p:nvPr/>
        </p:nvSpPr>
        <p:spPr>
          <a:xfrm>
            <a:off x="590107" y="224398"/>
            <a:ext cx="1616446" cy="247554"/>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rgbClr val="C2DCF0"/>
              </a:gs>
              <a:gs pos="28000">
                <a:srgbClr val="93C2E5"/>
              </a:gs>
              <a:gs pos="47000">
                <a:srgbClr val="65A7D9"/>
              </a:gs>
              <a:gs pos="97000">
                <a:srgbClr val="3A8FCF"/>
              </a:gs>
            </a:gsLst>
            <a:lin ang="5400000" scaled="1"/>
            <a:tileRect/>
          </a:gradFill>
          <a:ln w="19050">
            <a:solidFill>
              <a:srgbClr val="70AD47">
                <a:lumMod val="50000"/>
              </a:srgbClr>
            </a:solidFill>
          </a:ln>
        </p:spPr>
        <p:txBody>
          <a:bodyPr wrap="none" lIns="108000" tIns="72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a:t>
            </a:r>
            <a:r>
              <a:rPr kumimoji="0" lang="sk-SK" sz="900"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Michael Kerling</a:t>
            </a:r>
            <a:endParaRPr kumimoji="0" lang="sk-SK" sz="900" b="1" i="0" u="none" strike="noStrike" kern="1200" cap="none" spc="0" normalizeH="0" baseline="0" noProof="0">
              <a:ln>
                <a:noFill/>
              </a:ln>
              <a:solidFill>
                <a:prstClr val="black"/>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396288454"/>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0"/>
                                        <p:tgtEl>
                                          <p:spTgt spid="5"/>
                                        </p:tgtEl>
                                      </p:cBhvr>
                                    </p:animEffect>
                                  </p:childTnLst>
                                </p:cTn>
                              </p:par>
                              <p:par>
                                <p:cTn id="8" presetID="17" presetClass="entr" presetSubtype="1"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xit" presetSubtype="16" fill="hold" nodeType="withEffect">
                                  <p:stCondLst>
                                    <p:cond delay="1000"/>
                                  </p:stCondLst>
                                  <p:childTnLst>
                                    <p:animEffect transition="out" filter="circle(in)">
                                      <p:cBhvr>
                                        <p:cTn id="15" dur="3000"/>
                                        <p:tgtEl>
                                          <p:spTgt spid="2"/>
                                        </p:tgtEl>
                                      </p:cBhvr>
                                    </p:animEffect>
                                    <p:set>
                                      <p:cBhvr>
                                        <p:cTn id="16" dur="1" fill="hold">
                                          <p:stCondLst>
                                            <p:cond delay="2999"/>
                                          </p:stCondLst>
                                        </p:cTn>
                                        <p:tgtEl>
                                          <p:spTgt spid="2"/>
                                        </p:tgtEl>
                                        <p:attrNameLst>
                                          <p:attrName>style.visibility</p:attrName>
                                        </p:attrNameLst>
                                      </p:cBhvr>
                                      <p:to>
                                        <p:strVal val="hidden"/>
                                      </p:to>
                                    </p:set>
                                  </p:childTnLst>
                                </p:cTn>
                              </p:par>
                              <p:par>
                                <p:cTn id="17" presetID="17" presetClass="entr" presetSubtype="4"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xit" presetSubtype="16" fill="hold" nodeType="withEffect">
                                  <p:stCondLst>
                                    <p:cond delay="100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2" presetClass="entr" presetSubtype="8" fill="hold" grpId="0" nodeType="withEffect">
                                  <p:stCondLst>
                                    <p:cond delay="250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E1F279-6827-FF2E-E5C1-E95C2BE1F241}"/>
            </a:ext>
          </a:extLst>
        </p:cNvPr>
        <p:cNvGrpSpPr/>
        <p:nvPr/>
      </p:nvGrpSpPr>
      <p:grpSpPr>
        <a:xfrm>
          <a:off x="0" y="0"/>
          <a:ext cx="0" cy="0"/>
          <a:chOff x="0" y="0"/>
          <a:chExt cx="0" cy="0"/>
        </a:xfrm>
      </p:grpSpPr>
      <p:sp>
        <p:nvSpPr>
          <p:cNvPr id="11" name="Odkaz 3">
            <a:extLst>
              <a:ext uri="{FF2B5EF4-FFF2-40B4-BE49-F238E27FC236}">
                <a16:creationId xmlns:a16="http://schemas.microsoft.com/office/drawing/2014/main" id="{FD713249-DF0A-BD8D-68B6-1EEFAC3BBDBA}"/>
              </a:ext>
            </a:extLst>
          </p:cNvPr>
          <p:cNvSpPr txBox="1"/>
          <p:nvPr/>
        </p:nvSpPr>
        <p:spPr>
          <a:xfrm>
            <a:off x="-521284" y="5940000"/>
            <a:ext cx="13234566" cy="523220"/>
          </a:xfrm>
          <a:prstGeom prst="rect">
            <a:avLst/>
          </a:prstGeom>
          <a:solidFill>
            <a:srgbClr val="FFC000"/>
          </a:solidFill>
        </p:spPr>
        <p:txBody>
          <a:bodyPr wrap="square" rtlCol="0">
            <a:spAutoFit/>
          </a:bodyPr>
          <a:lstStyle/>
          <a:p>
            <a:pPr algn="ctr"/>
            <a:r>
              <a:rPr lang="es-ES" sz="2800" b="1" i="1">
                <a:latin typeface="Tekton Pro" panose="020F0603020208020904" pitchFamily="34" charset="-18"/>
              </a:rPr>
              <a:t>¿Te gustó esta presentación? Escríbeme. Te enviaré más gratis. Gracias. Steve / Eslovaquia</a:t>
            </a:r>
            <a:endParaRPr lang="sk-SK" sz="2800" b="1" i="1">
              <a:latin typeface="Tekton Pro" panose="020F0603020208020904" pitchFamily="34" charset="-18"/>
            </a:endParaRPr>
          </a:p>
        </p:txBody>
      </p:sp>
      <p:sp>
        <p:nvSpPr>
          <p:cNvPr id="14" name="Odkaz 2">
            <a:extLst>
              <a:ext uri="{FF2B5EF4-FFF2-40B4-BE49-F238E27FC236}">
                <a16:creationId xmlns:a16="http://schemas.microsoft.com/office/drawing/2014/main" id="{9068F61C-2FBB-8CB2-CFF5-BCE45D583104}"/>
              </a:ext>
            </a:extLst>
          </p:cNvPr>
          <p:cNvSpPr txBox="1"/>
          <p:nvPr/>
        </p:nvSpPr>
        <p:spPr>
          <a:xfrm>
            <a:off x="-521283" y="5940000"/>
            <a:ext cx="13234566" cy="523220"/>
          </a:xfrm>
          <a:prstGeom prst="rect">
            <a:avLst/>
          </a:prstGeom>
          <a:solidFill>
            <a:srgbClr val="FFC000"/>
          </a:solidFill>
        </p:spPr>
        <p:txBody>
          <a:bodyPr wrap="square" rtlCol="0">
            <a:spAutoFit/>
          </a:bodyPr>
          <a:lstStyle/>
          <a:p>
            <a:pPr algn="ctr"/>
            <a:r>
              <a:rPr lang="es-ES" sz="2800" b="1" i="1">
                <a:latin typeface="Tekton Pro" panose="020F0603020208020904" pitchFamily="34" charset="-18"/>
              </a:rPr>
              <a:t>¿Te gustó esta presentación? Escríbeme. Te enviaré más gratis. Gracias. Steve / Eslovaquia</a:t>
            </a:r>
            <a:endParaRPr lang="sk-SK" sz="2800" b="1" i="1">
              <a:latin typeface="Tekton Pro" panose="020F0603020208020904" pitchFamily="34" charset="-18"/>
            </a:endParaRPr>
          </a:p>
        </p:txBody>
      </p:sp>
      <p:sp>
        <p:nvSpPr>
          <p:cNvPr id="16" name="Odkaz 1">
            <a:extLst>
              <a:ext uri="{FF2B5EF4-FFF2-40B4-BE49-F238E27FC236}">
                <a16:creationId xmlns:a16="http://schemas.microsoft.com/office/drawing/2014/main" id="{8C0491D4-A45D-8343-E4F6-A6521D26F479}"/>
              </a:ext>
            </a:extLst>
          </p:cNvPr>
          <p:cNvSpPr txBox="1"/>
          <p:nvPr/>
        </p:nvSpPr>
        <p:spPr>
          <a:xfrm>
            <a:off x="-521284" y="5940000"/>
            <a:ext cx="13234566" cy="523220"/>
          </a:xfrm>
          <a:prstGeom prst="rect">
            <a:avLst/>
          </a:prstGeom>
          <a:solidFill>
            <a:srgbClr val="FFC000"/>
          </a:solidFill>
        </p:spPr>
        <p:txBody>
          <a:bodyPr wrap="square" rtlCol="0">
            <a:spAutoFit/>
          </a:bodyPr>
          <a:lstStyle/>
          <a:p>
            <a:pPr algn="ctr"/>
            <a:r>
              <a:rPr lang="es-ES" sz="2800" b="1" i="1">
                <a:latin typeface="Tekton Pro" panose="020F0603020208020904" pitchFamily="34" charset="-18"/>
              </a:rPr>
              <a:t>¿Te gustó esta presentación? Escríbeme. Te enviaré más gratis. Gracias. Steve / Eslovaquia</a:t>
            </a:r>
            <a:endParaRPr lang="sk-SK" sz="2800" b="1" i="1">
              <a:latin typeface="Tekton Pro" panose="020F0603020208020904" pitchFamily="34" charset="-18"/>
            </a:endParaRPr>
          </a:p>
        </p:txBody>
      </p:sp>
      <p:pic>
        <p:nvPicPr>
          <p:cNvPr id="13" name="Zarážka L">
            <a:extLst>
              <a:ext uri="{FF2B5EF4-FFF2-40B4-BE49-F238E27FC236}">
                <a16:creationId xmlns:a16="http://schemas.microsoft.com/office/drawing/2014/main" id="{628614AA-A2F9-3395-94F2-AC01445885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6" y="5683810"/>
            <a:ext cx="1650773" cy="1174190"/>
          </a:xfrm>
          <a:prstGeom prst="rect">
            <a:avLst/>
          </a:prstGeom>
        </p:spPr>
      </p:pic>
      <p:pic>
        <p:nvPicPr>
          <p:cNvPr id="15" name="Zarážka P">
            <a:extLst>
              <a:ext uri="{FF2B5EF4-FFF2-40B4-BE49-F238E27FC236}">
                <a16:creationId xmlns:a16="http://schemas.microsoft.com/office/drawing/2014/main" id="{5147A830-E3FF-E94F-8FCB-BC91FE330B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41891" y="5833505"/>
            <a:ext cx="1447573" cy="1029654"/>
          </a:xfrm>
          <a:prstGeom prst="rect">
            <a:avLst/>
          </a:prstGeom>
        </p:spPr>
      </p:pic>
      <p:pic>
        <p:nvPicPr>
          <p:cNvPr id="10" name="Rám">
            <a:extLst>
              <a:ext uri="{FF2B5EF4-FFF2-40B4-BE49-F238E27FC236}">
                <a16:creationId xmlns:a16="http://schemas.microsoft.com/office/drawing/2014/main" id="{2389BA6E-9299-9900-292B-1C740EBF14B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Fotografi">
            <a:extLst>
              <a:ext uri="{FF2B5EF4-FFF2-40B4-BE49-F238E27FC236}">
                <a16:creationId xmlns:a16="http://schemas.microsoft.com/office/drawing/2014/main" id="{1AD79C96-0950-1AF5-E866-8DD7E5DC385B}"/>
              </a:ext>
            </a:extLst>
          </p:cNvPr>
          <p:cNvSpPr/>
          <p:nvPr/>
        </p:nvSpPr>
        <p:spPr>
          <a:xfrm>
            <a:off x="866775" y="846000"/>
            <a:ext cx="10544175" cy="2157590"/>
          </a:xfrm>
          <a:prstGeom prst="wedgeRectCallout">
            <a:avLst>
              <a:gd name="adj1" fmla="val -19282"/>
              <a:gd name="adj2" fmla="val -72478"/>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squar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pPr algn="just"/>
            <a:r>
              <a:rPr lang="en-US" kern="0">
                <a:solidFill>
                  <a:schemeClr val="accent2">
                    <a:lumMod val="50000"/>
                  </a:schemeClr>
                </a:solidFill>
                <a:latin typeface="Nadianne" panose="03020902050305070206" pitchFamily="66" charset="-18"/>
              </a:rPr>
              <a:t>Rita Willaert  (Belgium)			Michael Kerling  (Germany)</a:t>
            </a:r>
          </a:p>
          <a:p>
            <a:pPr algn="just"/>
            <a:r>
              <a:rPr lang="en-US" kern="0">
                <a:solidFill>
                  <a:schemeClr val="accent2">
                    <a:lumMod val="50000"/>
                  </a:schemeClr>
                </a:solidFill>
                <a:latin typeface="Nadianne" panose="03020902050305070206" pitchFamily="66" charset="-18"/>
              </a:rPr>
              <a:t>Arthur Chapman  (Australia)			Lynn Griffiths  (UK)</a:t>
            </a:r>
          </a:p>
          <a:p>
            <a:pPr algn="just"/>
            <a:r>
              <a:rPr lang="en-US" kern="0">
                <a:solidFill>
                  <a:schemeClr val="accent2">
                    <a:lumMod val="50000"/>
                  </a:schemeClr>
                </a:solidFill>
                <a:latin typeface="Nadianne" panose="03020902050305070206" pitchFamily="66" charset="-18"/>
              </a:rPr>
              <a:t>Valerie Hukalo  (France)			Amanda Anderson  (USA)</a:t>
            </a:r>
          </a:p>
          <a:p>
            <a:pPr algn="just"/>
            <a:r>
              <a:rPr lang="en-US" kern="0">
                <a:solidFill>
                  <a:schemeClr val="accent2">
                    <a:lumMod val="50000"/>
                  </a:schemeClr>
                </a:solidFill>
                <a:latin typeface="Nadianne" panose="03020902050305070206" pitchFamily="66" charset="-18"/>
              </a:rPr>
              <a:t>Jean-Paul Mutz  (French Polynesia)		Jérémy  (France)</a:t>
            </a:r>
            <a:endParaRPr lang="sk-SK" kern="0">
              <a:solidFill>
                <a:schemeClr val="accent2">
                  <a:lumMod val="50000"/>
                </a:schemeClr>
              </a:solidFill>
              <a:latin typeface="Nadianne" panose="03020902050305070206" pitchFamily="66" charset="-18"/>
            </a:endParaRPr>
          </a:p>
          <a:p>
            <a:pPr algn="just"/>
            <a:endParaRPr lang="sk-SK" kern="0">
              <a:solidFill>
                <a:srgbClr val="0066FF"/>
              </a:solidFill>
              <a:latin typeface="Nadianne" panose="03020902050305070206" pitchFamily="66" charset="-18"/>
            </a:endParaRPr>
          </a:p>
          <a:p>
            <a:pPr algn="just"/>
            <a:r>
              <a:rPr lang="sk-SK" kern="0">
                <a:solidFill>
                  <a:srgbClr val="0066FF"/>
                </a:solidFill>
                <a:latin typeface="Nadianne" panose="03020902050305070206" pitchFamily="66" charset="-18"/>
              </a:rPr>
              <a:t>     </a:t>
            </a:r>
            <a:r>
              <a:rPr lang="es-ES" kern="0">
                <a:solidFill>
                  <a:srgbClr val="0066FF"/>
                </a:solidFill>
                <a:latin typeface="Nadianne" panose="03020902050305070206" pitchFamily="66" charset="-18"/>
              </a:rPr>
              <a:t>Gracias a los propietarios de las fotos por su cooperación.</a:t>
            </a:r>
            <a:endParaRPr lang="sk-SK" kern="0">
              <a:solidFill>
                <a:srgbClr val="0066FF"/>
              </a:solidFill>
              <a:latin typeface="Nadianne" panose="03020902050305070206" pitchFamily="66" charset="-18"/>
            </a:endParaRPr>
          </a:p>
        </p:txBody>
      </p:sp>
      <p:sp>
        <p:nvSpPr>
          <p:cNvPr id="3" name="Fotografie (nápis)">
            <a:extLst>
              <a:ext uri="{FF2B5EF4-FFF2-40B4-BE49-F238E27FC236}">
                <a16:creationId xmlns:a16="http://schemas.microsoft.com/office/drawing/2014/main" id="{5D09E5E0-ECC0-A121-335D-258B64C8AD2D}"/>
              </a:ext>
            </a:extLst>
          </p:cNvPr>
          <p:cNvSpPr txBox="1"/>
          <p:nvPr/>
        </p:nvSpPr>
        <p:spPr>
          <a:xfrm>
            <a:off x="2520761" y="482469"/>
            <a:ext cx="2985077" cy="358372"/>
          </a:xfrm>
          <a:prstGeom prst="rect">
            <a:avLst/>
          </a:prstGeom>
          <a:noFill/>
        </p:spPr>
        <p:txBody>
          <a:bodyPr wrap="none" rtlCol="0">
            <a:noAutofit/>
          </a:bodyPr>
          <a:lstStyle/>
          <a:p>
            <a:pPr algn="ctr"/>
            <a:r>
              <a:rPr lang="sk-SK" kern="0" err="1">
                <a:ln>
                  <a:solidFill>
                    <a:prstClr val="black"/>
                  </a:solidFill>
                </a:ln>
                <a:solidFill>
                  <a:schemeClr val="bg1"/>
                </a:solidFill>
                <a:latin typeface="Nadianne" panose="03020902050305070206" pitchFamily="66" charset="-18"/>
              </a:rPr>
              <a:t>Photos</a:t>
            </a:r>
            <a:endParaRPr lang="sk-SK" kern="0">
              <a:ln>
                <a:solidFill>
                  <a:prstClr val="black"/>
                </a:solidFill>
              </a:ln>
              <a:solidFill>
                <a:schemeClr val="bg1"/>
              </a:solidFill>
              <a:latin typeface="Nadianne" panose="03020902050305070206" pitchFamily="66" charset="-18"/>
            </a:endParaRPr>
          </a:p>
        </p:txBody>
      </p:sp>
      <p:sp>
        <p:nvSpPr>
          <p:cNvPr id="4" name="Hudba">
            <a:extLst>
              <a:ext uri="{FF2B5EF4-FFF2-40B4-BE49-F238E27FC236}">
                <a16:creationId xmlns:a16="http://schemas.microsoft.com/office/drawing/2014/main" id="{99B6F55B-0F7B-6CEA-5D90-66186F91661B}"/>
              </a:ext>
            </a:extLst>
          </p:cNvPr>
          <p:cNvSpPr/>
          <p:nvPr/>
        </p:nvSpPr>
        <p:spPr>
          <a:xfrm>
            <a:off x="866775" y="3276000"/>
            <a:ext cx="10544175" cy="543991"/>
          </a:xfrm>
          <a:prstGeom prst="wedgeRectCallout">
            <a:avLst>
              <a:gd name="adj1" fmla="val 21732"/>
              <a:gd name="adj2" fmla="val -127312"/>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r>
              <a:rPr lang="sk-SK" kern="0">
                <a:ln>
                  <a:solidFill>
                    <a:prstClr val="black"/>
                  </a:solidFill>
                </a:ln>
                <a:solidFill>
                  <a:srgbClr val="CC6600"/>
                </a:solidFill>
                <a:latin typeface="Nadianne" panose="03020902050305070206" pitchFamily="66" charset="-18"/>
              </a:rPr>
              <a:t>     </a:t>
            </a:r>
            <a:r>
              <a:rPr lang="fr-FR" sz="2000" kern="0">
                <a:solidFill>
                  <a:schemeClr val="accent2">
                    <a:lumMod val="50000"/>
                  </a:schemeClr>
                </a:solidFill>
                <a:latin typeface="Nadianne" panose="03020902050305070206" pitchFamily="66" charset="-18"/>
              </a:rPr>
              <a:t>Guy Tuhoe – L</a:t>
            </a:r>
            <a:r>
              <a:rPr lang="sk-SK" sz="2000" kern="0">
                <a:solidFill>
                  <a:schemeClr val="accent2">
                    <a:lumMod val="50000"/>
                  </a:schemeClr>
                </a:solidFill>
                <a:latin typeface="Nadianne" panose="03020902050305070206" pitchFamily="66" charset="-18"/>
              </a:rPr>
              <a:t>‘</a:t>
            </a:r>
            <a:r>
              <a:rPr lang="fr-FR" sz="2000" kern="0">
                <a:solidFill>
                  <a:schemeClr val="accent2">
                    <a:lumMod val="50000"/>
                  </a:schemeClr>
                </a:solidFill>
                <a:latin typeface="Nadianne" panose="03020902050305070206" pitchFamily="66" charset="-18"/>
              </a:rPr>
              <a:t>avion est là</a:t>
            </a:r>
            <a:endParaRPr lang="sk-SK" sz="2000" kern="0">
              <a:solidFill>
                <a:schemeClr val="accent2">
                  <a:lumMod val="50000"/>
                </a:schemeClr>
              </a:solidFill>
              <a:latin typeface="Nadianne" panose="03020902050305070206" pitchFamily="66" charset="-18"/>
            </a:endParaRPr>
          </a:p>
        </p:txBody>
      </p:sp>
      <p:sp>
        <p:nvSpPr>
          <p:cNvPr id="5" name="Hudba (nápis)">
            <a:extLst>
              <a:ext uri="{FF2B5EF4-FFF2-40B4-BE49-F238E27FC236}">
                <a16:creationId xmlns:a16="http://schemas.microsoft.com/office/drawing/2014/main" id="{A4D0B603-D857-3E38-D7F8-0538119B3FD9}"/>
              </a:ext>
            </a:extLst>
          </p:cNvPr>
          <p:cNvSpPr txBox="1"/>
          <p:nvPr/>
        </p:nvSpPr>
        <p:spPr>
          <a:xfrm>
            <a:off x="6896700" y="2956193"/>
            <a:ext cx="3049542" cy="369332"/>
          </a:xfrm>
          <a:prstGeom prst="rect">
            <a:avLst/>
          </a:prstGeom>
          <a:noFill/>
        </p:spPr>
        <p:txBody>
          <a:bodyPr wrap="none" rtlCol="0">
            <a:noAutofit/>
          </a:bodyPr>
          <a:lstStyle/>
          <a:p>
            <a:pPr algn="ctr"/>
            <a:r>
              <a:rPr lang="sk-SK" kern="0" err="1">
                <a:ln>
                  <a:solidFill>
                    <a:prstClr val="black"/>
                  </a:solidFill>
                </a:ln>
                <a:solidFill>
                  <a:schemeClr val="bg1"/>
                </a:solidFill>
                <a:latin typeface="Nadianne" panose="03020902050305070206" pitchFamily="66" charset="-18"/>
              </a:rPr>
              <a:t>Music</a:t>
            </a:r>
            <a:endParaRPr lang="sk-SK" kern="0">
              <a:ln>
                <a:solidFill>
                  <a:prstClr val="black"/>
                </a:solidFill>
              </a:ln>
              <a:solidFill>
                <a:schemeClr val="bg1"/>
              </a:solidFill>
              <a:latin typeface="Nadianne" panose="03020902050305070206" pitchFamily="66" charset="-18"/>
            </a:endParaRPr>
          </a:p>
        </p:txBody>
      </p:sp>
      <p:pic>
        <p:nvPicPr>
          <p:cNvPr id="7" name="Kruh - šípka">
            <a:extLst>
              <a:ext uri="{FF2B5EF4-FFF2-40B4-BE49-F238E27FC236}">
                <a16:creationId xmlns:a16="http://schemas.microsoft.com/office/drawing/2014/main" id="{FBB25536-94DE-5B7E-D3B4-6B365C3B667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152596" y="5943763"/>
            <a:ext cx="516708" cy="516708"/>
          </a:xfrm>
          <a:prstGeom prst="rect">
            <a:avLst/>
          </a:prstGeom>
          <a:noFill/>
          <a:ln>
            <a:noFill/>
          </a:ln>
        </p:spPr>
      </p:pic>
      <p:pic>
        <p:nvPicPr>
          <p:cNvPr id="8" name="Kruh">
            <a:extLst>
              <a:ext uri="{FF2B5EF4-FFF2-40B4-BE49-F238E27FC236}">
                <a16:creationId xmlns:a16="http://schemas.microsoft.com/office/drawing/2014/main" id="{5A49D136-FE8D-BC08-56C5-AC292E56B3A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152641" y="5934660"/>
            <a:ext cx="516619" cy="516619"/>
          </a:xfrm>
          <a:prstGeom prst="rect">
            <a:avLst/>
          </a:prstGeom>
          <a:noFill/>
          <a:effectLst>
            <a:outerShdw blurRad="63500" dist="50800" dir="2700000" algn="tl" rotWithShape="0">
              <a:prstClr val="black">
                <a:alpha val="75000"/>
              </a:prstClr>
            </a:outerShdw>
          </a:effectLst>
        </p:spPr>
      </p:pic>
      <p:pic>
        <p:nvPicPr>
          <p:cNvPr id="9" name="Podpis">
            <a:extLst>
              <a:ext uri="{FF2B5EF4-FFF2-40B4-BE49-F238E27FC236}">
                <a16:creationId xmlns:a16="http://schemas.microsoft.com/office/drawing/2014/main" id="{AB5D0EA7-A1EB-BA17-CE73-FEF2D425C0BC}"/>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1180252" y="5945000"/>
            <a:ext cx="461395" cy="484086"/>
          </a:xfrm>
          <a:prstGeom prst="rect">
            <a:avLst/>
          </a:prstGeom>
          <a:noFill/>
          <a:effectLst/>
        </p:spPr>
      </p:pic>
      <p:pic>
        <p:nvPicPr>
          <p:cNvPr id="17" name="Vlajka ŠPA">
            <a:hlinkClick r:id="" action="ppaction://noaction"/>
            <a:extLst>
              <a:ext uri="{FF2B5EF4-FFF2-40B4-BE49-F238E27FC236}">
                <a16:creationId xmlns:a16="http://schemas.microsoft.com/office/drawing/2014/main" id="{8A8E3808-031A-A99E-DABD-B8E1ACF5BF29}"/>
              </a:ext>
            </a:extLst>
          </p:cNvPr>
          <p:cNvPicPr>
            <a:picLocks noChangeAspect="1"/>
          </p:cNvPicPr>
          <p:nvPr/>
        </p:nvPicPr>
        <p:blipFill>
          <a:blip r:embed="rId8">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
        <p:nvSpPr>
          <p:cNvPr id="12" name="Autor">
            <a:extLst>
              <a:ext uri="{FF2B5EF4-FFF2-40B4-BE49-F238E27FC236}">
                <a16:creationId xmlns:a16="http://schemas.microsoft.com/office/drawing/2014/main" id="{DE19842F-5FBC-947E-76E3-D0526ED3C8A8}"/>
              </a:ext>
            </a:extLst>
          </p:cNvPr>
          <p:cNvSpPr/>
          <p:nvPr/>
        </p:nvSpPr>
        <p:spPr>
          <a:xfrm>
            <a:off x="2605214" y="4109408"/>
            <a:ext cx="7067294" cy="1550670"/>
          </a:xfrm>
          <a:prstGeom prst="roundRect">
            <a:avLst>
              <a:gd name="adj" fmla="val 22020"/>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tIns="0" rIns="21600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chemeClr val="accent1">
                  <a:lumMod val="75000"/>
                </a:schemeClr>
              </a:solidFill>
              <a:effectLst/>
              <a:uLnTx/>
              <a:uFillTx/>
              <a:latin typeface="Nadianne" panose="03020902050305070206" pitchFamily="66" charset="-18"/>
              <a:ea typeface="+mn-ea"/>
              <a:cs typeface="+mn-cs"/>
            </a:endParaRPr>
          </a:p>
          <a:p>
            <a:pPr lvl="0" algn="ctr">
              <a:defRPr/>
            </a:pP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Stefan Rumpler (</a:t>
            </a:r>
            <a:r>
              <a:rPr lang="sk-SK" sz="2400" kern="0">
                <a:ln>
                  <a:solidFill>
                    <a:prstClr val="black"/>
                  </a:solidFill>
                </a:ln>
                <a:solidFill>
                  <a:srgbClr val="0066FF"/>
                </a:solidFill>
                <a:latin typeface="Nadianne" panose="03020902050305070206" pitchFamily="66" charset="-18"/>
              </a:rPr>
              <a:t>Eslovaquia</a:t>
            </a: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a:t>
            </a:r>
          </a:p>
          <a:p>
            <a:pPr marL="0" marR="0" lvl="0" indent="0" algn="ctr" defTabSz="914400" rtl="0" eaLnBrk="1" fontAlgn="auto" latinLnBrk="0" hangingPunct="1">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rgbClr val="CC6600"/>
              </a:solidFill>
              <a:effectLst/>
              <a:uLnTx/>
              <a:uFillTx/>
              <a:latin typeface="Nadianne" panose="03020902050305070206" pitchFamily="66" charset="-18"/>
              <a:ea typeface="+mn-ea"/>
              <a:cs typeface="+mn-cs"/>
            </a:endParaRPr>
          </a:p>
          <a:p>
            <a:pPr algn="ctr">
              <a:defRPr/>
            </a:pPr>
            <a:r>
              <a:rPr lang="sk-SK" sz="2400" kern="0">
                <a:solidFill>
                  <a:srgbClr val="00B050"/>
                </a:solidFill>
                <a:latin typeface="Nadianne" panose="03020902050305070206" pitchFamily="66" charset="-18"/>
              </a:rPr>
              <a:t>https://www.youtube.com/@steverumpler</a:t>
            </a:r>
          </a:p>
          <a:p>
            <a:pPr marL="0" marR="0" lvl="0" indent="0" algn="ctr" defTabSz="914400" rtl="0" eaLnBrk="1" fontAlgn="auto" latinLnBrk="0" hangingPunct="1">
              <a:spcBef>
                <a:spcPts val="0"/>
              </a:spcBef>
              <a:spcAft>
                <a:spcPts val="0"/>
              </a:spcAft>
              <a:buClrTx/>
              <a:buSzTx/>
              <a:buFontTx/>
              <a:buNone/>
              <a:tabLst/>
              <a:defRPr/>
            </a:pPr>
            <a:r>
              <a:rPr kumimoji="0" lang="sk-SK" sz="2400" i="0" u="none" strike="noStrike" kern="0" cap="none" spc="0" normalizeH="0" baseline="0" noProof="0">
                <a:solidFill>
                  <a:srgbClr val="FF0000"/>
                </a:solidFill>
                <a:effectLst/>
                <a:uLnTx/>
                <a:uFillTx/>
                <a:latin typeface="Nadianne" panose="03020902050305070206" pitchFamily="66" charset="-18"/>
                <a:ea typeface="+mn-ea"/>
                <a:cs typeface="+mn-cs"/>
              </a:rPr>
              <a:t>pista2011@gmail.com</a:t>
            </a:r>
          </a:p>
        </p:txBody>
      </p:sp>
      <p:sp>
        <p:nvSpPr>
          <p:cNvPr id="18" name="Rok">
            <a:extLst>
              <a:ext uri="{FF2B5EF4-FFF2-40B4-BE49-F238E27FC236}">
                <a16:creationId xmlns:a16="http://schemas.microsoft.com/office/drawing/2014/main" id="{AE12080D-9E41-8926-A2BF-442769354D58}"/>
              </a:ext>
            </a:extLst>
          </p:cNvPr>
          <p:cNvSpPr txBox="1"/>
          <p:nvPr/>
        </p:nvSpPr>
        <p:spPr>
          <a:xfrm>
            <a:off x="8899447" y="5325674"/>
            <a:ext cx="458193" cy="272802"/>
          </a:xfrm>
          <a:prstGeom prst="rect">
            <a:avLst/>
          </a:prstGeom>
          <a:noFill/>
        </p:spPr>
        <p:txBody>
          <a:bodyPr vert="horz" wrap="none" rtlCol="0">
            <a:noAutofit/>
          </a:bodyPr>
          <a:lstStyle/>
          <a:p>
            <a:r>
              <a:rPr lang="sk-SK" sz="1200">
                <a:solidFill>
                  <a:schemeClr val="bg1"/>
                </a:solidFill>
                <a:latin typeface="Nadianne" panose="03020902050305070206" pitchFamily="66" charset="-18"/>
              </a:rPr>
              <a:t>2026</a:t>
            </a:r>
          </a:p>
        </p:txBody>
      </p:sp>
      <p:pic>
        <p:nvPicPr>
          <p:cNvPr id="19" name="Číslo">
            <a:extLst>
              <a:ext uri="{FF2B5EF4-FFF2-40B4-BE49-F238E27FC236}">
                <a16:creationId xmlns:a16="http://schemas.microsoft.com/office/drawing/2014/main" id="{D080D05C-D6BA-4258-0C3D-9A85AD155F6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0874569" y="296311"/>
            <a:ext cx="901309" cy="990591"/>
          </a:xfrm>
          <a:prstGeom prst="rect">
            <a:avLst/>
          </a:prstGeom>
        </p:spPr>
      </p:pic>
    </p:spTree>
    <p:extLst>
      <p:ext uri="{BB962C8B-B14F-4D97-AF65-F5344CB8AC3E}">
        <p14:creationId xmlns:p14="http://schemas.microsoft.com/office/powerpoint/2010/main" val="2897534375"/>
      </p:ext>
    </p:extLst>
  </p:cSld>
  <p:clrMapOvr>
    <a:masterClrMapping/>
  </p:clrMapOvr>
  <mc:AlternateContent xmlns:mc="http://schemas.openxmlformats.org/markup-compatibility/2006" xmlns:p14="http://schemas.microsoft.com/office/powerpoint/2010/main">
    <mc:Choice Requires="p14">
      <p:transition spd="slow" p14:dur="2000" advTm="62000">
        <p:fade/>
      </p:transition>
    </mc:Choice>
    <mc:Fallback xmlns="">
      <p:transition spd="slow" advTm="6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1000"/>
                                        <p:tgtEl>
                                          <p:spTgt spid="3"/>
                                        </p:tgtEl>
                                      </p:cBhvr>
                                    </p:animEffect>
                                  </p:childTnLst>
                                </p:cTn>
                              </p:par>
                            </p:childTnLst>
                          </p:cTn>
                        </p:par>
                        <p:par>
                          <p:cTn id="11" fill="hold">
                            <p:stCondLst>
                              <p:cond delay="17850"/>
                            </p:stCondLst>
                            <p:childTnLst>
                              <p:par>
                                <p:cTn id="12" presetID="22" presetClass="entr" presetSubtype="8" fill="hold" grpId="0" nodeType="afterEffect">
                                  <p:stCondLst>
                                    <p:cond delay="0"/>
                                  </p:stCondLst>
                                  <p:iterate type="lt">
                                    <p:tmPct val="6000"/>
                                  </p:iterate>
                                  <p:childTnLst>
                                    <p:set>
                                      <p:cBhvr>
                                        <p:cTn id="13" dur="1" fill="hold">
                                          <p:stCondLst>
                                            <p:cond delay="0"/>
                                          </p:stCondLst>
                                        </p:cTn>
                                        <p:tgtEl>
                                          <p:spTgt spid="4"/>
                                        </p:tgtEl>
                                        <p:attrNameLst>
                                          <p:attrName>style.visibility</p:attrName>
                                        </p:attrNameLst>
                                      </p:cBhvr>
                                      <p:to>
                                        <p:strVal val="visible"/>
                                      </p:to>
                                    </p:set>
                                    <p:animEffect transition="in" filter="wipe(left)">
                                      <p:cBhvr>
                                        <p:cTn id="14" dur="1500"/>
                                        <p:tgtEl>
                                          <p:spTgt spid="4"/>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par>
                          <p:cTn id="18" fill="hold">
                            <p:stCondLst>
                              <p:cond delay="21150"/>
                            </p:stCondLst>
                            <p:childTnLst>
                              <p:par>
                                <p:cTn id="19" presetID="42" presetClass="entr" presetSubtype="0"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500"/>
                                        <p:tgtEl>
                                          <p:spTgt spid="12"/>
                                        </p:tgtEl>
                                      </p:cBhvr>
                                    </p:animEffect>
                                    <p:anim calcmode="lin" valueType="num">
                                      <p:cBhvr>
                                        <p:cTn id="22" dur="1500" fill="hold"/>
                                        <p:tgtEl>
                                          <p:spTgt spid="12"/>
                                        </p:tgtEl>
                                        <p:attrNameLst>
                                          <p:attrName>ppt_x</p:attrName>
                                        </p:attrNameLst>
                                      </p:cBhvr>
                                      <p:tavLst>
                                        <p:tav tm="0">
                                          <p:val>
                                            <p:strVal val="#ppt_x"/>
                                          </p:val>
                                        </p:tav>
                                        <p:tav tm="100000">
                                          <p:val>
                                            <p:strVal val="#ppt_x"/>
                                          </p:val>
                                        </p:tav>
                                      </p:tavLst>
                                    </p:anim>
                                    <p:anim calcmode="lin" valueType="num">
                                      <p:cBhvr>
                                        <p:cTn id="23" dur="15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22650"/>
                            </p:stCondLst>
                            <p:childTnLst>
                              <p:par>
                                <p:cTn id="25" presetID="38" presetClass="entr" presetSubtype="0" accel="50000" fill="hold" nodeType="afterEffect">
                                  <p:stCondLst>
                                    <p:cond delay="0"/>
                                  </p:stCondLst>
                                  <p:iterate type="lt">
                                    <p:tmPct val="50000"/>
                                  </p:iterate>
                                  <p:childTnLst>
                                    <p:set>
                                      <p:cBhvr>
                                        <p:cTn id="26" dur="1" fill="hold">
                                          <p:stCondLst>
                                            <p:cond delay="0"/>
                                          </p:stCondLst>
                                        </p:cTn>
                                        <p:tgtEl>
                                          <p:spTgt spid="18">
                                            <p:txEl>
                                              <p:pRg st="0" end="0"/>
                                            </p:txEl>
                                          </p:spTgt>
                                        </p:tgtEl>
                                        <p:attrNameLst>
                                          <p:attrName>style.visibility</p:attrName>
                                        </p:attrNameLst>
                                      </p:cBhvr>
                                      <p:to>
                                        <p:strVal val="visible"/>
                                      </p:to>
                                    </p:set>
                                    <p:set>
                                      <p:cBhvr>
                                        <p:cTn id="27" dur="455" fill="hold">
                                          <p:stCondLst>
                                            <p:cond delay="0"/>
                                          </p:stCondLst>
                                        </p:cTn>
                                        <p:tgtEl>
                                          <p:spTgt spid="18">
                                            <p:txEl>
                                              <p:pRg st="0" end="0"/>
                                            </p:txEl>
                                          </p:spTgt>
                                        </p:tgtEl>
                                        <p:attrNameLst>
                                          <p:attrName>style.rotation</p:attrName>
                                        </p:attrNameLst>
                                      </p:cBhvr>
                                      <p:to>
                                        <p:strVal val="-45.0"/>
                                      </p:to>
                                    </p:set>
                                    <p:anim calcmode="lin" valueType="num">
                                      <p:cBhvr>
                                        <p:cTn id="28" dur="455" fill="hold">
                                          <p:stCondLst>
                                            <p:cond delay="455"/>
                                          </p:stCondLst>
                                        </p:cTn>
                                        <p:tgtEl>
                                          <p:spTgt spid="1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9" dur="455" fill="hold">
                                          <p:stCondLst>
                                            <p:cond delay="0"/>
                                          </p:stCondLst>
                                        </p:cTn>
                                        <p:tgtEl>
                                          <p:spTgt spid="18">
                                            <p:txEl>
                                              <p:pRg st="0" end="0"/>
                                            </p:txEl>
                                          </p:spTgt>
                                        </p:tgtEl>
                                        <p:attrNameLst>
                                          <p:attrName>ppt_y</p:attrName>
                                        </p:attrNameLst>
                                      </p:cBhvr>
                                      <p:tavLst>
                                        <p:tav tm="0">
                                          <p:val>
                                            <p:strVal val="#ppt_y-1"/>
                                          </p:val>
                                        </p:tav>
                                        <p:tav tm="100000">
                                          <p:val>
                                            <p:strVal val="#ppt_y-(0.354*#ppt_w-0.172*#ppt_h)"/>
                                          </p:val>
                                        </p:tav>
                                      </p:tavLst>
                                    </p:anim>
                                    <p:anim calcmode="lin" valueType="num">
                                      <p:cBhvr>
                                        <p:cTn id="30" dur="156" decel="50000" autoRev="1" fill="hold">
                                          <p:stCondLst>
                                            <p:cond delay="455"/>
                                          </p:stCondLst>
                                        </p:cTn>
                                        <p:tgtEl>
                                          <p:spTgt spid="1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1" dur="136" fill="hold">
                                          <p:stCondLst>
                                            <p:cond delay="864"/>
                                          </p:stCondLst>
                                        </p:cTn>
                                        <p:tgtEl>
                                          <p:spTgt spid="18">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32" fill="hold">
                            <p:stCondLst>
                              <p:cond delay="25150"/>
                            </p:stCondLst>
                            <p:childTnLst>
                              <p:par>
                                <p:cTn id="33" presetID="26" presetClass="entr" presetSubtype="0" fill="hold" nodeType="afterEffect">
                                  <p:stCondLst>
                                    <p:cond delay="500"/>
                                  </p:stCondLst>
                                  <p:childTnLst>
                                    <p:set>
                                      <p:cBhvr>
                                        <p:cTn id="34" dur="1" fill="hold">
                                          <p:stCondLst>
                                            <p:cond delay="0"/>
                                          </p:stCondLst>
                                        </p:cTn>
                                        <p:tgtEl>
                                          <p:spTgt spid="7"/>
                                        </p:tgtEl>
                                        <p:attrNameLst>
                                          <p:attrName>style.visibility</p:attrName>
                                        </p:attrNameLst>
                                      </p:cBhvr>
                                      <p:to>
                                        <p:strVal val="visible"/>
                                      </p:to>
                                    </p:set>
                                    <p:animEffect transition="in" filter="wipe(down)">
                                      <p:cBhvr>
                                        <p:cTn id="35" dur="870">
                                          <p:stCondLst>
                                            <p:cond delay="0"/>
                                          </p:stCondLst>
                                        </p:cTn>
                                        <p:tgtEl>
                                          <p:spTgt spid="7"/>
                                        </p:tgtEl>
                                      </p:cBhvr>
                                    </p:animEffect>
                                    <p:anim calcmode="lin" valueType="num">
                                      <p:cBhvr>
                                        <p:cTn id="36" dur="2733"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7" dur="996"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8" dur="996" tmFilter="0, 0; 0.125,0.2665; 0.25,0.4; 0.375,0.465; 0.5,0.5;  0.625,0.535; 0.75,0.6; 0.875,0.7335; 1,1">
                                          <p:stCondLst>
                                            <p:cond delay="996"/>
                                          </p:stCondLst>
                                        </p:cTn>
                                        <p:tgtEl>
                                          <p:spTgt spid="7"/>
                                        </p:tgtEl>
                                        <p:attrNameLst>
                                          <p:attrName>ppt_y</p:attrName>
                                        </p:attrNameLst>
                                      </p:cBhvr>
                                      <p:tavLst>
                                        <p:tav tm="0" fmla="#ppt_y-sin(pi*$)/9">
                                          <p:val>
                                            <p:fltVal val="0"/>
                                          </p:val>
                                        </p:tav>
                                        <p:tav tm="100000">
                                          <p:val>
                                            <p:fltVal val="1"/>
                                          </p:val>
                                        </p:tav>
                                      </p:tavLst>
                                    </p:anim>
                                    <p:anim calcmode="lin" valueType="num">
                                      <p:cBhvr>
                                        <p:cTn id="39" dur="498" tmFilter="0, 0; 0.125,0.2665; 0.25,0.4; 0.375,0.465; 0.5,0.5;  0.625,0.535; 0.75,0.6; 0.875,0.7335; 1,1">
                                          <p:stCondLst>
                                            <p:cond delay="1986"/>
                                          </p:stCondLst>
                                        </p:cTn>
                                        <p:tgtEl>
                                          <p:spTgt spid="7"/>
                                        </p:tgtEl>
                                        <p:attrNameLst>
                                          <p:attrName>ppt_y</p:attrName>
                                        </p:attrNameLst>
                                      </p:cBhvr>
                                      <p:tavLst>
                                        <p:tav tm="0" fmla="#ppt_y-sin(pi*$)/27">
                                          <p:val>
                                            <p:fltVal val="0"/>
                                          </p:val>
                                        </p:tav>
                                        <p:tav tm="100000">
                                          <p:val>
                                            <p:fltVal val="1"/>
                                          </p:val>
                                        </p:tav>
                                      </p:tavLst>
                                    </p:anim>
                                    <p:anim calcmode="lin" valueType="num">
                                      <p:cBhvr>
                                        <p:cTn id="40" dur="246" tmFilter="0, 0; 0.125,0.2665; 0.25,0.4; 0.375,0.465; 0.5,0.5;  0.625,0.535; 0.75,0.6; 0.875,0.7335; 1,1">
                                          <p:stCondLst>
                                            <p:cond delay="2484"/>
                                          </p:stCondLst>
                                        </p:cTn>
                                        <p:tgtEl>
                                          <p:spTgt spid="7"/>
                                        </p:tgtEl>
                                        <p:attrNameLst>
                                          <p:attrName>ppt_y</p:attrName>
                                        </p:attrNameLst>
                                      </p:cBhvr>
                                      <p:tavLst>
                                        <p:tav tm="0" fmla="#ppt_y-sin(pi*$)/81">
                                          <p:val>
                                            <p:fltVal val="0"/>
                                          </p:val>
                                        </p:tav>
                                        <p:tav tm="100000">
                                          <p:val>
                                            <p:fltVal val="1"/>
                                          </p:val>
                                        </p:tav>
                                      </p:tavLst>
                                    </p:anim>
                                    <p:animScale>
                                      <p:cBhvr>
                                        <p:cTn id="41" dur="39">
                                          <p:stCondLst>
                                            <p:cond delay="975"/>
                                          </p:stCondLst>
                                        </p:cTn>
                                        <p:tgtEl>
                                          <p:spTgt spid="7"/>
                                        </p:tgtEl>
                                      </p:cBhvr>
                                      <p:to x="100000" y="60000"/>
                                    </p:animScale>
                                    <p:animScale>
                                      <p:cBhvr>
                                        <p:cTn id="42" dur="249" decel="50000">
                                          <p:stCondLst>
                                            <p:cond delay="1014"/>
                                          </p:stCondLst>
                                        </p:cTn>
                                        <p:tgtEl>
                                          <p:spTgt spid="7"/>
                                        </p:tgtEl>
                                      </p:cBhvr>
                                      <p:to x="100000" y="100000"/>
                                    </p:animScale>
                                    <p:animScale>
                                      <p:cBhvr>
                                        <p:cTn id="43" dur="39">
                                          <p:stCondLst>
                                            <p:cond delay="1968"/>
                                          </p:stCondLst>
                                        </p:cTn>
                                        <p:tgtEl>
                                          <p:spTgt spid="7"/>
                                        </p:tgtEl>
                                      </p:cBhvr>
                                      <p:to x="100000" y="80000"/>
                                    </p:animScale>
                                    <p:animScale>
                                      <p:cBhvr>
                                        <p:cTn id="44" dur="249" decel="50000">
                                          <p:stCondLst>
                                            <p:cond delay="2007"/>
                                          </p:stCondLst>
                                        </p:cTn>
                                        <p:tgtEl>
                                          <p:spTgt spid="7"/>
                                        </p:tgtEl>
                                      </p:cBhvr>
                                      <p:to x="100000" y="100000"/>
                                    </p:animScale>
                                    <p:animScale>
                                      <p:cBhvr>
                                        <p:cTn id="45" dur="39">
                                          <p:stCondLst>
                                            <p:cond delay="2463"/>
                                          </p:stCondLst>
                                        </p:cTn>
                                        <p:tgtEl>
                                          <p:spTgt spid="7"/>
                                        </p:tgtEl>
                                      </p:cBhvr>
                                      <p:to x="100000" y="90000"/>
                                    </p:animScale>
                                    <p:animScale>
                                      <p:cBhvr>
                                        <p:cTn id="46" dur="249" decel="50000">
                                          <p:stCondLst>
                                            <p:cond delay="2502"/>
                                          </p:stCondLst>
                                        </p:cTn>
                                        <p:tgtEl>
                                          <p:spTgt spid="7"/>
                                        </p:tgtEl>
                                      </p:cBhvr>
                                      <p:to x="100000" y="100000"/>
                                    </p:animScale>
                                    <p:animScale>
                                      <p:cBhvr>
                                        <p:cTn id="47" dur="39">
                                          <p:stCondLst>
                                            <p:cond delay="2712"/>
                                          </p:stCondLst>
                                        </p:cTn>
                                        <p:tgtEl>
                                          <p:spTgt spid="7"/>
                                        </p:tgtEl>
                                      </p:cBhvr>
                                      <p:to x="100000" y="95000"/>
                                    </p:animScale>
                                    <p:animScale>
                                      <p:cBhvr>
                                        <p:cTn id="48" dur="249" decel="50000">
                                          <p:stCondLst>
                                            <p:cond delay="2751"/>
                                          </p:stCondLst>
                                        </p:cTn>
                                        <p:tgtEl>
                                          <p:spTgt spid="7"/>
                                        </p:tgtEl>
                                      </p:cBhvr>
                                      <p:to x="100000" y="100000"/>
                                    </p:animScale>
                                  </p:childTnLst>
                                </p:cTn>
                              </p:par>
                              <p:par>
                                <p:cTn id="49" presetID="26" presetClass="entr" presetSubtype="0" fill="hold" nodeType="withEffect">
                                  <p:stCondLst>
                                    <p:cond delay="500"/>
                                  </p:stCondLst>
                                  <p:childTnLst>
                                    <p:set>
                                      <p:cBhvr>
                                        <p:cTn id="50" dur="1" fill="hold">
                                          <p:stCondLst>
                                            <p:cond delay="0"/>
                                          </p:stCondLst>
                                        </p:cTn>
                                        <p:tgtEl>
                                          <p:spTgt spid="8"/>
                                        </p:tgtEl>
                                        <p:attrNameLst>
                                          <p:attrName>style.visibility</p:attrName>
                                        </p:attrNameLst>
                                      </p:cBhvr>
                                      <p:to>
                                        <p:strVal val="visible"/>
                                      </p:to>
                                    </p:set>
                                    <p:animEffect transition="in" filter="wipe(down)">
                                      <p:cBhvr>
                                        <p:cTn id="51" dur="870">
                                          <p:stCondLst>
                                            <p:cond delay="0"/>
                                          </p:stCondLst>
                                        </p:cTn>
                                        <p:tgtEl>
                                          <p:spTgt spid="8"/>
                                        </p:tgtEl>
                                      </p:cBhvr>
                                    </p:animEffect>
                                    <p:anim calcmode="lin" valueType="num">
                                      <p:cBhvr>
                                        <p:cTn id="52" dur="2733"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53" dur="996"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4" dur="996" tmFilter="0, 0; 0.125,0.2665; 0.25,0.4; 0.375,0.465; 0.5,0.5;  0.625,0.535; 0.75,0.6; 0.875,0.7335; 1,1">
                                          <p:stCondLst>
                                            <p:cond delay="996"/>
                                          </p:stCondLst>
                                        </p:cTn>
                                        <p:tgtEl>
                                          <p:spTgt spid="8"/>
                                        </p:tgtEl>
                                        <p:attrNameLst>
                                          <p:attrName>ppt_y</p:attrName>
                                        </p:attrNameLst>
                                      </p:cBhvr>
                                      <p:tavLst>
                                        <p:tav tm="0" fmla="#ppt_y-sin(pi*$)/9">
                                          <p:val>
                                            <p:fltVal val="0"/>
                                          </p:val>
                                        </p:tav>
                                        <p:tav tm="100000">
                                          <p:val>
                                            <p:fltVal val="1"/>
                                          </p:val>
                                        </p:tav>
                                      </p:tavLst>
                                    </p:anim>
                                    <p:anim calcmode="lin" valueType="num">
                                      <p:cBhvr>
                                        <p:cTn id="55" dur="498" tmFilter="0, 0; 0.125,0.2665; 0.25,0.4; 0.375,0.465; 0.5,0.5;  0.625,0.535; 0.75,0.6; 0.875,0.7335; 1,1">
                                          <p:stCondLst>
                                            <p:cond delay="1986"/>
                                          </p:stCondLst>
                                        </p:cTn>
                                        <p:tgtEl>
                                          <p:spTgt spid="8"/>
                                        </p:tgtEl>
                                        <p:attrNameLst>
                                          <p:attrName>ppt_y</p:attrName>
                                        </p:attrNameLst>
                                      </p:cBhvr>
                                      <p:tavLst>
                                        <p:tav tm="0" fmla="#ppt_y-sin(pi*$)/27">
                                          <p:val>
                                            <p:fltVal val="0"/>
                                          </p:val>
                                        </p:tav>
                                        <p:tav tm="100000">
                                          <p:val>
                                            <p:fltVal val="1"/>
                                          </p:val>
                                        </p:tav>
                                      </p:tavLst>
                                    </p:anim>
                                    <p:anim calcmode="lin" valueType="num">
                                      <p:cBhvr>
                                        <p:cTn id="56" dur="246" tmFilter="0, 0; 0.125,0.2665; 0.25,0.4; 0.375,0.465; 0.5,0.5;  0.625,0.535; 0.75,0.6; 0.875,0.7335; 1,1">
                                          <p:stCondLst>
                                            <p:cond delay="2484"/>
                                          </p:stCondLst>
                                        </p:cTn>
                                        <p:tgtEl>
                                          <p:spTgt spid="8"/>
                                        </p:tgtEl>
                                        <p:attrNameLst>
                                          <p:attrName>ppt_y</p:attrName>
                                        </p:attrNameLst>
                                      </p:cBhvr>
                                      <p:tavLst>
                                        <p:tav tm="0" fmla="#ppt_y-sin(pi*$)/81">
                                          <p:val>
                                            <p:fltVal val="0"/>
                                          </p:val>
                                        </p:tav>
                                        <p:tav tm="100000">
                                          <p:val>
                                            <p:fltVal val="1"/>
                                          </p:val>
                                        </p:tav>
                                      </p:tavLst>
                                    </p:anim>
                                    <p:animScale>
                                      <p:cBhvr>
                                        <p:cTn id="57" dur="39">
                                          <p:stCondLst>
                                            <p:cond delay="975"/>
                                          </p:stCondLst>
                                        </p:cTn>
                                        <p:tgtEl>
                                          <p:spTgt spid="8"/>
                                        </p:tgtEl>
                                      </p:cBhvr>
                                      <p:to x="100000" y="60000"/>
                                    </p:animScale>
                                    <p:animScale>
                                      <p:cBhvr>
                                        <p:cTn id="58" dur="249" decel="50000">
                                          <p:stCondLst>
                                            <p:cond delay="1014"/>
                                          </p:stCondLst>
                                        </p:cTn>
                                        <p:tgtEl>
                                          <p:spTgt spid="8"/>
                                        </p:tgtEl>
                                      </p:cBhvr>
                                      <p:to x="100000" y="100000"/>
                                    </p:animScale>
                                    <p:animScale>
                                      <p:cBhvr>
                                        <p:cTn id="59" dur="39">
                                          <p:stCondLst>
                                            <p:cond delay="1968"/>
                                          </p:stCondLst>
                                        </p:cTn>
                                        <p:tgtEl>
                                          <p:spTgt spid="8"/>
                                        </p:tgtEl>
                                      </p:cBhvr>
                                      <p:to x="100000" y="80000"/>
                                    </p:animScale>
                                    <p:animScale>
                                      <p:cBhvr>
                                        <p:cTn id="60" dur="249" decel="50000">
                                          <p:stCondLst>
                                            <p:cond delay="2007"/>
                                          </p:stCondLst>
                                        </p:cTn>
                                        <p:tgtEl>
                                          <p:spTgt spid="8"/>
                                        </p:tgtEl>
                                      </p:cBhvr>
                                      <p:to x="100000" y="100000"/>
                                    </p:animScale>
                                    <p:animScale>
                                      <p:cBhvr>
                                        <p:cTn id="61" dur="39">
                                          <p:stCondLst>
                                            <p:cond delay="2463"/>
                                          </p:stCondLst>
                                        </p:cTn>
                                        <p:tgtEl>
                                          <p:spTgt spid="8"/>
                                        </p:tgtEl>
                                      </p:cBhvr>
                                      <p:to x="100000" y="90000"/>
                                    </p:animScale>
                                    <p:animScale>
                                      <p:cBhvr>
                                        <p:cTn id="62" dur="249" decel="50000">
                                          <p:stCondLst>
                                            <p:cond delay="2502"/>
                                          </p:stCondLst>
                                        </p:cTn>
                                        <p:tgtEl>
                                          <p:spTgt spid="8"/>
                                        </p:tgtEl>
                                      </p:cBhvr>
                                      <p:to x="100000" y="100000"/>
                                    </p:animScale>
                                    <p:animScale>
                                      <p:cBhvr>
                                        <p:cTn id="63" dur="39">
                                          <p:stCondLst>
                                            <p:cond delay="2712"/>
                                          </p:stCondLst>
                                        </p:cTn>
                                        <p:tgtEl>
                                          <p:spTgt spid="8"/>
                                        </p:tgtEl>
                                      </p:cBhvr>
                                      <p:to x="100000" y="95000"/>
                                    </p:animScale>
                                    <p:animScale>
                                      <p:cBhvr>
                                        <p:cTn id="64" dur="249" decel="50000">
                                          <p:stCondLst>
                                            <p:cond delay="2751"/>
                                          </p:stCondLst>
                                        </p:cTn>
                                        <p:tgtEl>
                                          <p:spTgt spid="8"/>
                                        </p:tgtEl>
                                      </p:cBhvr>
                                      <p:to x="100000" y="100000"/>
                                    </p:animScale>
                                  </p:childTnLst>
                                </p:cTn>
                              </p:par>
                              <p:par>
                                <p:cTn id="65" presetID="26" presetClass="entr" presetSubtype="0" fill="hold" nodeType="withEffect">
                                  <p:stCondLst>
                                    <p:cond delay="500"/>
                                  </p:stCondLst>
                                  <p:childTnLst>
                                    <p:set>
                                      <p:cBhvr>
                                        <p:cTn id="66" dur="1" fill="hold">
                                          <p:stCondLst>
                                            <p:cond delay="0"/>
                                          </p:stCondLst>
                                        </p:cTn>
                                        <p:tgtEl>
                                          <p:spTgt spid="9"/>
                                        </p:tgtEl>
                                        <p:attrNameLst>
                                          <p:attrName>style.visibility</p:attrName>
                                        </p:attrNameLst>
                                      </p:cBhvr>
                                      <p:to>
                                        <p:strVal val="visible"/>
                                      </p:to>
                                    </p:set>
                                    <p:animEffect transition="in" filter="wipe(down)">
                                      <p:cBhvr>
                                        <p:cTn id="67" dur="870">
                                          <p:stCondLst>
                                            <p:cond delay="0"/>
                                          </p:stCondLst>
                                        </p:cTn>
                                        <p:tgtEl>
                                          <p:spTgt spid="9"/>
                                        </p:tgtEl>
                                      </p:cBhvr>
                                    </p:animEffect>
                                    <p:anim calcmode="lin" valueType="num">
                                      <p:cBhvr>
                                        <p:cTn id="68" dur="2733"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9" dur="996"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70" dur="996" tmFilter="0, 0; 0.125,0.2665; 0.25,0.4; 0.375,0.465; 0.5,0.5;  0.625,0.535; 0.75,0.6; 0.875,0.7335; 1,1">
                                          <p:stCondLst>
                                            <p:cond delay="996"/>
                                          </p:stCondLst>
                                        </p:cTn>
                                        <p:tgtEl>
                                          <p:spTgt spid="9"/>
                                        </p:tgtEl>
                                        <p:attrNameLst>
                                          <p:attrName>ppt_y</p:attrName>
                                        </p:attrNameLst>
                                      </p:cBhvr>
                                      <p:tavLst>
                                        <p:tav tm="0" fmla="#ppt_y-sin(pi*$)/9">
                                          <p:val>
                                            <p:fltVal val="0"/>
                                          </p:val>
                                        </p:tav>
                                        <p:tav tm="100000">
                                          <p:val>
                                            <p:fltVal val="1"/>
                                          </p:val>
                                        </p:tav>
                                      </p:tavLst>
                                    </p:anim>
                                    <p:anim calcmode="lin" valueType="num">
                                      <p:cBhvr>
                                        <p:cTn id="71" dur="498" tmFilter="0, 0; 0.125,0.2665; 0.25,0.4; 0.375,0.465; 0.5,0.5;  0.625,0.535; 0.75,0.6; 0.875,0.7335; 1,1">
                                          <p:stCondLst>
                                            <p:cond delay="1986"/>
                                          </p:stCondLst>
                                        </p:cTn>
                                        <p:tgtEl>
                                          <p:spTgt spid="9"/>
                                        </p:tgtEl>
                                        <p:attrNameLst>
                                          <p:attrName>ppt_y</p:attrName>
                                        </p:attrNameLst>
                                      </p:cBhvr>
                                      <p:tavLst>
                                        <p:tav tm="0" fmla="#ppt_y-sin(pi*$)/27">
                                          <p:val>
                                            <p:fltVal val="0"/>
                                          </p:val>
                                        </p:tav>
                                        <p:tav tm="100000">
                                          <p:val>
                                            <p:fltVal val="1"/>
                                          </p:val>
                                        </p:tav>
                                      </p:tavLst>
                                    </p:anim>
                                    <p:anim calcmode="lin" valueType="num">
                                      <p:cBhvr>
                                        <p:cTn id="72" dur="246" tmFilter="0, 0; 0.125,0.2665; 0.25,0.4; 0.375,0.465; 0.5,0.5;  0.625,0.535; 0.75,0.6; 0.875,0.7335; 1,1">
                                          <p:stCondLst>
                                            <p:cond delay="2484"/>
                                          </p:stCondLst>
                                        </p:cTn>
                                        <p:tgtEl>
                                          <p:spTgt spid="9"/>
                                        </p:tgtEl>
                                        <p:attrNameLst>
                                          <p:attrName>ppt_y</p:attrName>
                                        </p:attrNameLst>
                                      </p:cBhvr>
                                      <p:tavLst>
                                        <p:tav tm="0" fmla="#ppt_y-sin(pi*$)/81">
                                          <p:val>
                                            <p:fltVal val="0"/>
                                          </p:val>
                                        </p:tav>
                                        <p:tav tm="100000">
                                          <p:val>
                                            <p:fltVal val="1"/>
                                          </p:val>
                                        </p:tav>
                                      </p:tavLst>
                                    </p:anim>
                                    <p:animScale>
                                      <p:cBhvr>
                                        <p:cTn id="73" dur="39">
                                          <p:stCondLst>
                                            <p:cond delay="975"/>
                                          </p:stCondLst>
                                        </p:cTn>
                                        <p:tgtEl>
                                          <p:spTgt spid="9"/>
                                        </p:tgtEl>
                                      </p:cBhvr>
                                      <p:to x="100000" y="60000"/>
                                    </p:animScale>
                                    <p:animScale>
                                      <p:cBhvr>
                                        <p:cTn id="74" dur="249" decel="50000">
                                          <p:stCondLst>
                                            <p:cond delay="1014"/>
                                          </p:stCondLst>
                                        </p:cTn>
                                        <p:tgtEl>
                                          <p:spTgt spid="9"/>
                                        </p:tgtEl>
                                      </p:cBhvr>
                                      <p:to x="100000" y="100000"/>
                                    </p:animScale>
                                    <p:animScale>
                                      <p:cBhvr>
                                        <p:cTn id="75" dur="39">
                                          <p:stCondLst>
                                            <p:cond delay="1968"/>
                                          </p:stCondLst>
                                        </p:cTn>
                                        <p:tgtEl>
                                          <p:spTgt spid="9"/>
                                        </p:tgtEl>
                                      </p:cBhvr>
                                      <p:to x="100000" y="80000"/>
                                    </p:animScale>
                                    <p:animScale>
                                      <p:cBhvr>
                                        <p:cTn id="76" dur="249" decel="50000">
                                          <p:stCondLst>
                                            <p:cond delay="2007"/>
                                          </p:stCondLst>
                                        </p:cTn>
                                        <p:tgtEl>
                                          <p:spTgt spid="9"/>
                                        </p:tgtEl>
                                      </p:cBhvr>
                                      <p:to x="100000" y="100000"/>
                                    </p:animScale>
                                    <p:animScale>
                                      <p:cBhvr>
                                        <p:cTn id="77" dur="39">
                                          <p:stCondLst>
                                            <p:cond delay="2463"/>
                                          </p:stCondLst>
                                        </p:cTn>
                                        <p:tgtEl>
                                          <p:spTgt spid="9"/>
                                        </p:tgtEl>
                                      </p:cBhvr>
                                      <p:to x="100000" y="90000"/>
                                    </p:animScale>
                                    <p:animScale>
                                      <p:cBhvr>
                                        <p:cTn id="78" dur="249" decel="50000">
                                          <p:stCondLst>
                                            <p:cond delay="2502"/>
                                          </p:stCondLst>
                                        </p:cTn>
                                        <p:tgtEl>
                                          <p:spTgt spid="9"/>
                                        </p:tgtEl>
                                      </p:cBhvr>
                                      <p:to x="100000" y="100000"/>
                                    </p:animScale>
                                    <p:animScale>
                                      <p:cBhvr>
                                        <p:cTn id="79" dur="39">
                                          <p:stCondLst>
                                            <p:cond delay="2712"/>
                                          </p:stCondLst>
                                        </p:cTn>
                                        <p:tgtEl>
                                          <p:spTgt spid="9"/>
                                        </p:tgtEl>
                                      </p:cBhvr>
                                      <p:to x="100000" y="95000"/>
                                    </p:animScale>
                                    <p:animScale>
                                      <p:cBhvr>
                                        <p:cTn id="80" dur="249" decel="50000">
                                          <p:stCondLst>
                                            <p:cond delay="2751"/>
                                          </p:stCondLst>
                                        </p:cTn>
                                        <p:tgtEl>
                                          <p:spTgt spid="9"/>
                                        </p:tgtEl>
                                      </p:cBhvr>
                                      <p:to x="100000" y="100000"/>
                                    </p:animScale>
                                  </p:childTnLst>
                                </p:cTn>
                              </p:par>
                            </p:childTnLst>
                          </p:cTn>
                        </p:par>
                        <p:par>
                          <p:cTn id="81" fill="hold">
                            <p:stCondLst>
                              <p:cond delay="28650"/>
                            </p:stCondLst>
                            <p:childTnLst>
                              <p:par>
                                <p:cTn id="82" presetID="2" presetClass="entr" presetSubtype="2" fill="hold" grpId="0" nodeType="after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additive="base">
                                        <p:cTn id="84" dur="5000" fill="hold"/>
                                        <p:tgtEl>
                                          <p:spTgt spid="16"/>
                                        </p:tgtEl>
                                        <p:attrNameLst>
                                          <p:attrName>ppt_x</p:attrName>
                                        </p:attrNameLst>
                                      </p:cBhvr>
                                      <p:tavLst>
                                        <p:tav tm="0">
                                          <p:val>
                                            <p:strVal val="1+#ppt_w/2"/>
                                          </p:val>
                                        </p:tav>
                                        <p:tav tm="100000">
                                          <p:val>
                                            <p:strVal val="#ppt_x"/>
                                          </p:val>
                                        </p:tav>
                                      </p:tavLst>
                                    </p:anim>
                                    <p:anim calcmode="lin" valueType="num">
                                      <p:cBhvr additive="base">
                                        <p:cTn id="85" dur="5000" fill="hold"/>
                                        <p:tgtEl>
                                          <p:spTgt spid="16"/>
                                        </p:tgtEl>
                                        <p:attrNameLst>
                                          <p:attrName>ppt_y</p:attrName>
                                        </p:attrNameLst>
                                      </p:cBhvr>
                                      <p:tavLst>
                                        <p:tav tm="0">
                                          <p:val>
                                            <p:strVal val="#ppt_y"/>
                                          </p:val>
                                        </p:tav>
                                        <p:tav tm="100000">
                                          <p:val>
                                            <p:strVal val="#ppt_y"/>
                                          </p:val>
                                        </p:tav>
                                      </p:tavLst>
                                    </p:anim>
                                  </p:childTnLst>
                                </p:cTn>
                              </p:par>
                            </p:childTnLst>
                          </p:cTn>
                        </p:par>
                        <p:par>
                          <p:cTn id="86" fill="hold">
                            <p:stCondLst>
                              <p:cond delay="33650"/>
                            </p:stCondLst>
                            <p:childTnLst>
                              <p:par>
                                <p:cTn id="87" presetID="2" presetClass="exit" presetSubtype="8" fill="hold" grpId="1" nodeType="afterEffect">
                                  <p:stCondLst>
                                    <p:cond delay="0"/>
                                  </p:stCondLst>
                                  <p:childTnLst>
                                    <p:anim calcmode="lin" valueType="num">
                                      <p:cBhvr additive="base">
                                        <p:cTn id="88" dur="5000"/>
                                        <p:tgtEl>
                                          <p:spTgt spid="16"/>
                                        </p:tgtEl>
                                        <p:attrNameLst>
                                          <p:attrName>ppt_x</p:attrName>
                                        </p:attrNameLst>
                                      </p:cBhvr>
                                      <p:tavLst>
                                        <p:tav tm="0">
                                          <p:val>
                                            <p:strVal val="ppt_x"/>
                                          </p:val>
                                        </p:tav>
                                        <p:tav tm="100000">
                                          <p:val>
                                            <p:strVal val="0-ppt_w/2"/>
                                          </p:val>
                                        </p:tav>
                                      </p:tavLst>
                                    </p:anim>
                                    <p:anim calcmode="lin" valueType="num">
                                      <p:cBhvr additive="base">
                                        <p:cTn id="89" dur="5000"/>
                                        <p:tgtEl>
                                          <p:spTgt spid="16"/>
                                        </p:tgtEl>
                                        <p:attrNameLst>
                                          <p:attrName>ppt_y</p:attrName>
                                        </p:attrNameLst>
                                      </p:cBhvr>
                                      <p:tavLst>
                                        <p:tav tm="0">
                                          <p:val>
                                            <p:strVal val="ppt_y"/>
                                          </p:val>
                                        </p:tav>
                                        <p:tav tm="100000">
                                          <p:val>
                                            <p:strVal val="ppt_y"/>
                                          </p:val>
                                        </p:tav>
                                      </p:tavLst>
                                    </p:anim>
                                    <p:set>
                                      <p:cBhvr>
                                        <p:cTn id="90" dur="1" fill="hold">
                                          <p:stCondLst>
                                            <p:cond delay="4999"/>
                                          </p:stCondLst>
                                        </p:cTn>
                                        <p:tgtEl>
                                          <p:spTgt spid="16"/>
                                        </p:tgtEl>
                                        <p:attrNameLst>
                                          <p:attrName>style.visibility</p:attrName>
                                        </p:attrNameLst>
                                      </p:cBhvr>
                                      <p:to>
                                        <p:strVal val="hidden"/>
                                      </p:to>
                                    </p:set>
                                  </p:childTnLst>
                                </p:cTn>
                              </p:par>
                            </p:childTnLst>
                          </p:cTn>
                        </p:par>
                        <p:par>
                          <p:cTn id="91" fill="hold">
                            <p:stCondLst>
                              <p:cond delay="38650"/>
                            </p:stCondLst>
                            <p:childTnLst>
                              <p:par>
                                <p:cTn id="92" presetID="2" presetClass="entr" presetSubtype="2" fill="hold" grpId="0" nodeType="after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5000" fill="hold"/>
                                        <p:tgtEl>
                                          <p:spTgt spid="14"/>
                                        </p:tgtEl>
                                        <p:attrNameLst>
                                          <p:attrName>ppt_x</p:attrName>
                                        </p:attrNameLst>
                                      </p:cBhvr>
                                      <p:tavLst>
                                        <p:tav tm="0">
                                          <p:val>
                                            <p:strVal val="1+#ppt_w/2"/>
                                          </p:val>
                                        </p:tav>
                                        <p:tav tm="100000">
                                          <p:val>
                                            <p:strVal val="#ppt_x"/>
                                          </p:val>
                                        </p:tav>
                                      </p:tavLst>
                                    </p:anim>
                                    <p:anim calcmode="lin" valueType="num">
                                      <p:cBhvr additive="base">
                                        <p:cTn id="95" dur="5000" fill="hold"/>
                                        <p:tgtEl>
                                          <p:spTgt spid="14"/>
                                        </p:tgtEl>
                                        <p:attrNameLst>
                                          <p:attrName>ppt_y</p:attrName>
                                        </p:attrNameLst>
                                      </p:cBhvr>
                                      <p:tavLst>
                                        <p:tav tm="0">
                                          <p:val>
                                            <p:strVal val="#ppt_y"/>
                                          </p:val>
                                        </p:tav>
                                        <p:tav tm="100000">
                                          <p:val>
                                            <p:strVal val="#ppt_y"/>
                                          </p:val>
                                        </p:tav>
                                      </p:tavLst>
                                    </p:anim>
                                  </p:childTnLst>
                                </p:cTn>
                              </p:par>
                            </p:childTnLst>
                          </p:cTn>
                        </p:par>
                        <p:par>
                          <p:cTn id="96" fill="hold">
                            <p:stCondLst>
                              <p:cond delay="43650"/>
                            </p:stCondLst>
                            <p:childTnLst>
                              <p:par>
                                <p:cTn id="97" presetID="2" presetClass="exit" presetSubtype="8" fill="hold" grpId="1" nodeType="afterEffect">
                                  <p:stCondLst>
                                    <p:cond delay="0"/>
                                  </p:stCondLst>
                                  <p:childTnLst>
                                    <p:anim calcmode="lin" valueType="num">
                                      <p:cBhvr additive="base">
                                        <p:cTn id="98" dur="5000"/>
                                        <p:tgtEl>
                                          <p:spTgt spid="14"/>
                                        </p:tgtEl>
                                        <p:attrNameLst>
                                          <p:attrName>ppt_x</p:attrName>
                                        </p:attrNameLst>
                                      </p:cBhvr>
                                      <p:tavLst>
                                        <p:tav tm="0">
                                          <p:val>
                                            <p:strVal val="ppt_x"/>
                                          </p:val>
                                        </p:tav>
                                        <p:tav tm="100000">
                                          <p:val>
                                            <p:strVal val="0-ppt_w/2"/>
                                          </p:val>
                                        </p:tav>
                                      </p:tavLst>
                                    </p:anim>
                                    <p:anim calcmode="lin" valueType="num">
                                      <p:cBhvr additive="base">
                                        <p:cTn id="99" dur="5000"/>
                                        <p:tgtEl>
                                          <p:spTgt spid="14"/>
                                        </p:tgtEl>
                                        <p:attrNameLst>
                                          <p:attrName>ppt_y</p:attrName>
                                        </p:attrNameLst>
                                      </p:cBhvr>
                                      <p:tavLst>
                                        <p:tav tm="0">
                                          <p:val>
                                            <p:strVal val="ppt_y"/>
                                          </p:val>
                                        </p:tav>
                                        <p:tav tm="100000">
                                          <p:val>
                                            <p:strVal val="ppt_y"/>
                                          </p:val>
                                        </p:tav>
                                      </p:tavLst>
                                    </p:anim>
                                    <p:set>
                                      <p:cBhvr>
                                        <p:cTn id="100" dur="1" fill="hold">
                                          <p:stCondLst>
                                            <p:cond delay="4999"/>
                                          </p:stCondLst>
                                        </p:cTn>
                                        <p:tgtEl>
                                          <p:spTgt spid="14"/>
                                        </p:tgtEl>
                                        <p:attrNameLst>
                                          <p:attrName>style.visibility</p:attrName>
                                        </p:attrNameLst>
                                      </p:cBhvr>
                                      <p:to>
                                        <p:strVal val="hidden"/>
                                      </p:to>
                                    </p:set>
                                  </p:childTnLst>
                                </p:cTn>
                              </p:par>
                            </p:childTnLst>
                          </p:cTn>
                        </p:par>
                        <p:par>
                          <p:cTn id="101" fill="hold">
                            <p:stCondLst>
                              <p:cond delay="48650"/>
                            </p:stCondLst>
                            <p:childTnLst>
                              <p:par>
                                <p:cTn id="102" presetID="2" presetClass="entr" presetSubtype="2" fill="hold" grpId="0" nodeType="afterEffect">
                                  <p:stCondLst>
                                    <p:cond delay="0"/>
                                  </p:stCondLst>
                                  <p:childTnLst>
                                    <p:set>
                                      <p:cBhvr>
                                        <p:cTn id="103" dur="1" fill="hold">
                                          <p:stCondLst>
                                            <p:cond delay="0"/>
                                          </p:stCondLst>
                                        </p:cTn>
                                        <p:tgtEl>
                                          <p:spTgt spid="11"/>
                                        </p:tgtEl>
                                        <p:attrNameLst>
                                          <p:attrName>style.visibility</p:attrName>
                                        </p:attrNameLst>
                                      </p:cBhvr>
                                      <p:to>
                                        <p:strVal val="visible"/>
                                      </p:to>
                                    </p:set>
                                    <p:anim calcmode="lin" valueType="num">
                                      <p:cBhvr additive="base">
                                        <p:cTn id="104" dur="5000" fill="hold"/>
                                        <p:tgtEl>
                                          <p:spTgt spid="11"/>
                                        </p:tgtEl>
                                        <p:attrNameLst>
                                          <p:attrName>ppt_x</p:attrName>
                                        </p:attrNameLst>
                                      </p:cBhvr>
                                      <p:tavLst>
                                        <p:tav tm="0">
                                          <p:val>
                                            <p:strVal val="1+#ppt_w/2"/>
                                          </p:val>
                                        </p:tav>
                                        <p:tav tm="100000">
                                          <p:val>
                                            <p:strVal val="#ppt_x"/>
                                          </p:val>
                                        </p:tav>
                                      </p:tavLst>
                                    </p:anim>
                                    <p:anim calcmode="lin" valueType="num">
                                      <p:cBhvr additive="base">
                                        <p:cTn id="105" dur="5000" fill="hold"/>
                                        <p:tgtEl>
                                          <p:spTgt spid="11"/>
                                        </p:tgtEl>
                                        <p:attrNameLst>
                                          <p:attrName>ppt_y</p:attrName>
                                        </p:attrNameLst>
                                      </p:cBhvr>
                                      <p:tavLst>
                                        <p:tav tm="0">
                                          <p:val>
                                            <p:strVal val="#ppt_y"/>
                                          </p:val>
                                        </p:tav>
                                        <p:tav tm="100000">
                                          <p:val>
                                            <p:strVal val="#ppt_y"/>
                                          </p:val>
                                        </p:tav>
                                      </p:tavLst>
                                    </p:anim>
                                  </p:childTnLst>
                                </p:cTn>
                              </p:par>
                            </p:childTnLst>
                          </p:cTn>
                        </p:par>
                        <p:par>
                          <p:cTn id="106" fill="hold">
                            <p:stCondLst>
                              <p:cond delay="53650"/>
                            </p:stCondLst>
                            <p:childTnLst>
                              <p:par>
                                <p:cTn id="107" presetID="2" presetClass="exit" presetSubtype="8" fill="hold" grpId="1" nodeType="afterEffect">
                                  <p:stCondLst>
                                    <p:cond delay="0"/>
                                  </p:stCondLst>
                                  <p:childTnLst>
                                    <p:anim calcmode="lin" valueType="num">
                                      <p:cBhvr additive="base">
                                        <p:cTn id="108" dur="5000"/>
                                        <p:tgtEl>
                                          <p:spTgt spid="11"/>
                                        </p:tgtEl>
                                        <p:attrNameLst>
                                          <p:attrName>ppt_x</p:attrName>
                                        </p:attrNameLst>
                                      </p:cBhvr>
                                      <p:tavLst>
                                        <p:tav tm="0">
                                          <p:val>
                                            <p:strVal val="ppt_x"/>
                                          </p:val>
                                        </p:tav>
                                        <p:tav tm="100000">
                                          <p:val>
                                            <p:strVal val="0-ppt_w/2"/>
                                          </p:val>
                                        </p:tav>
                                      </p:tavLst>
                                    </p:anim>
                                    <p:anim calcmode="lin" valueType="num">
                                      <p:cBhvr additive="base">
                                        <p:cTn id="109" dur="5000"/>
                                        <p:tgtEl>
                                          <p:spTgt spid="11"/>
                                        </p:tgtEl>
                                        <p:attrNameLst>
                                          <p:attrName>ppt_y</p:attrName>
                                        </p:attrNameLst>
                                      </p:cBhvr>
                                      <p:tavLst>
                                        <p:tav tm="0">
                                          <p:val>
                                            <p:strVal val="ppt_y"/>
                                          </p:val>
                                        </p:tav>
                                        <p:tav tm="100000">
                                          <p:val>
                                            <p:strVal val="ppt_y"/>
                                          </p:val>
                                        </p:tav>
                                      </p:tavLst>
                                    </p:anim>
                                    <p:set>
                                      <p:cBhvr>
                                        <p:cTn id="110" dur="1" fill="hold">
                                          <p:stCondLst>
                                            <p:cond delay="4999"/>
                                          </p:stCondLst>
                                        </p:cTn>
                                        <p:tgtEl>
                                          <p:spTgt spid="11"/>
                                        </p:tgtEl>
                                        <p:attrNameLst>
                                          <p:attrName>style.visibility</p:attrName>
                                        </p:attrNameLst>
                                      </p:cBhvr>
                                      <p:to>
                                        <p:strVal val="hidden"/>
                                      </p:to>
                                    </p:set>
                                  </p:childTnLst>
                                </p:cTn>
                              </p:par>
                            </p:childTnLst>
                          </p:cTn>
                        </p:par>
                        <p:par>
                          <p:cTn id="111" fill="hold">
                            <p:stCondLst>
                              <p:cond delay="58650"/>
                            </p:stCondLst>
                            <p:childTnLst>
                              <p:par>
                                <p:cTn id="112" presetID="15" presetClass="exit" presetSubtype="0" fill="hold" nodeType="afterEffect">
                                  <p:stCondLst>
                                    <p:cond delay="0"/>
                                  </p:stCondLst>
                                  <p:childTnLst>
                                    <p:anim calcmode="lin" valueType="num">
                                      <p:cBhvr>
                                        <p:cTn id="113" dur="2000"/>
                                        <p:tgtEl>
                                          <p:spTgt spid="9"/>
                                        </p:tgtEl>
                                        <p:attrNameLst>
                                          <p:attrName>ppt_w</p:attrName>
                                        </p:attrNameLst>
                                      </p:cBhvr>
                                      <p:tavLst>
                                        <p:tav tm="0">
                                          <p:val>
                                            <p:strVal val="ppt_w"/>
                                          </p:val>
                                        </p:tav>
                                        <p:tav tm="100000">
                                          <p:val>
                                            <p:fltVal val="0"/>
                                          </p:val>
                                        </p:tav>
                                      </p:tavLst>
                                    </p:anim>
                                    <p:anim calcmode="lin" valueType="num">
                                      <p:cBhvr>
                                        <p:cTn id="114" dur="2000"/>
                                        <p:tgtEl>
                                          <p:spTgt spid="9"/>
                                        </p:tgtEl>
                                        <p:attrNameLst>
                                          <p:attrName>ppt_h</p:attrName>
                                        </p:attrNameLst>
                                      </p:cBhvr>
                                      <p:tavLst>
                                        <p:tav tm="0">
                                          <p:val>
                                            <p:strVal val="ppt_h"/>
                                          </p:val>
                                        </p:tav>
                                        <p:tav tm="100000">
                                          <p:val>
                                            <p:fltVal val="0"/>
                                          </p:val>
                                        </p:tav>
                                      </p:tavLst>
                                    </p:anim>
                                    <p:anim calcmode="lin" valueType="num">
                                      <p:cBhvr>
                                        <p:cTn id="115" dur="2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6" dur="2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7" dur="1" fill="hold">
                                          <p:stCondLst>
                                            <p:cond delay="1999"/>
                                          </p:stCondLst>
                                        </p:cTn>
                                        <p:tgtEl>
                                          <p:spTgt spid="9"/>
                                        </p:tgtEl>
                                        <p:attrNameLst>
                                          <p:attrName>style.visibility</p:attrName>
                                        </p:attrNameLst>
                                      </p:cBhvr>
                                      <p:to>
                                        <p:strVal val="hidden"/>
                                      </p:to>
                                    </p:set>
                                  </p:childTnLst>
                                </p:cTn>
                              </p:par>
                              <p:par>
                                <p:cTn id="118" presetID="15" presetClass="exit" presetSubtype="0" fill="hold" nodeType="withEffect">
                                  <p:stCondLst>
                                    <p:cond delay="0"/>
                                  </p:stCondLst>
                                  <p:childTnLst>
                                    <p:anim calcmode="lin" valueType="num">
                                      <p:cBhvr>
                                        <p:cTn id="119" dur="2000"/>
                                        <p:tgtEl>
                                          <p:spTgt spid="8"/>
                                        </p:tgtEl>
                                        <p:attrNameLst>
                                          <p:attrName>ppt_w</p:attrName>
                                        </p:attrNameLst>
                                      </p:cBhvr>
                                      <p:tavLst>
                                        <p:tav tm="0">
                                          <p:val>
                                            <p:strVal val="ppt_w"/>
                                          </p:val>
                                        </p:tav>
                                        <p:tav tm="100000">
                                          <p:val>
                                            <p:fltVal val="0"/>
                                          </p:val>
                                        </p:tav>
                                      </p:tavLst>
                                    </p:anim>
                                    <p:anim calcmode="lin" valueType="num">
                                      <p:cBhvr>
                                        <p:cTn id="120" dur="2000"/>
                                        <p:tgtEl>
                                          <p:spTgt spid="8"/>
                                        </p:tgtEl>
                                        <p:attrNameLst>
                                          <p:attrName>ppt_h</p:attrName>
                                        </p:attrNameLst>
                                      </p:cBhvr>
                                      <p:tavLst>
                                        <p:tav tm="0">
                                          <p:val>
                                            <p:strVal val="ppt_h"/>
                                          </p:val>
                                        </p:tav>
                                        <p:tav tm="100000">
                                          <p:val>
                                            <p:fltVal val="0"/>
                                          </p:val>
                                        </p:tav>
                                      </p:tavLst>
                                    </p:anim>
                                    <p:anim calcmode="lin" valueType="num">
                                      <p:cBhvr>
                                        <p:cTn id="121" dur="2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2" dur="2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2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4" grpId="0" animBg="1"/>
      <p:bldP spid="14" grpId="1" animBg="1"/>
      <p:bldP spid="16" grpId="0" animBg="1"/>
      <p:bldP spid="16" grpId="1" animBg="1"/>
      <p:bldP spid="2" grpId="0" animBg="1"/>
      <p:bldP spid="3" grpId="0"/>
      <p:bldP spid="4" grpId="0" animBg="1"/>
      <p:bldP spid="5" grpId="0"/>
      <p:bldP spid="12"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iv sady Office">
  <a:themeElements>
    <a:clrScheme name="Vlastní 22">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17170</TotalTime>
  <Words>571</Words>
  <Application>Microsoft Office PowerPoint</Application>
  <PresentationFormat>Širokouhlá</PresentationFormat>
  <Paragraphs>77</Paragraphs>
  <Slides>50</Slides>
  <Notes>1</Notes>
  <HiddenSlides>0</HiddenSlides>
  <MMClips>0</MMClips>
  <ScaleCrop>false</ScaleCrop>
  <HeadingPairs>
    <vt:vector size="6" baseType="variant">
      <vt:variant>
        <vt:lpstr>Použité písma</vt:lpstr>
      </vt:variant>
      <vt:variant>
        <vt:i4>7</vt:i4>
      </vt:variant>
      <vt:variant>
        <vt:lpstr>Motív</vt:lpstr>
      </vt:variant>
      <vt:variant>
        <vt:i4>2</vt:i4>
      </vt:variant>
      <vt:variant>
        <vt:lpstr>Nadpisy snímok</vt:lpstr>
      </vt:variant>
      <vt:variant>
        <vt:i4>50</vt:i4>
      </vt:variant>
    </vt:vector>
  </HeadingPairs>
  <TitlesOfParts>
    <vt:vector size="59" baseType="lpstr">
      <vt:lpstr>Tekton Pro</vt:lpstr>
      <vt:lpstr>Arial</vt:lpstr>
      <vt:lpstr>JasmineUPC</vt:lpstr>
      <vt:lpstr>Nadianne</vt:lpstr>
      <vt:lpstr>AbottOldStyle</vt:lpstr>
      <vt:lpstr>Wingdings</vt:lpstr>
      <vt:lpstr>Kristen ITC</vt:lpstr>
      <vt:lpstr>Motiv sady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PC</dc:creator>
  <cp:lastModifiedBy>Stefan Rumpler</cp:lastModifiedBy>
  <cp:revision>2020</cp:revision>
  <dcterms:created xsi:type="dcterms:W3CDTF">2024-05-02T14:29:15Z</dcterms:created>
  <dcterms:modified xsi:type="dcterms:W3CDTF">2026-05-08T11:31:37Z</dcterms:modified>
</cp:coreProperties>
</file>