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51"/>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9" r:id="rId36"/>
    <p:sldId id="288" r:id="rId37"/>
    <p:sldId id="290" r:id="rId38"/>
    <p:sldId id="291" r:id="rId39"/>
    <p:sldId id="292" r:id="rId40"/>
    <p:sldId id="293" r:id="rId41"/>
    <p:sldId id="294" r:id="rId42"/>
    <p:sldId id="295" r:id="rId43"/>
    <p:sldId id="296" r:id="rId44"/>
    <p:sldId id="297" r:id="rId45"/>
    <p:sldId id="298" r:id="rId46"/>
    <p:sldId id="299" r:id="rId47"/>
    <p:sldId id="300" r:id="rId48"/>
    <p:sldId id="327" r:id="rId49"/>
    <p:sldId id="328" r:id="rId50"/>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8" Type="http://schemas.openxmlformats.org/officeDocument/2006/relationships/slide" Target="slides/slide5.xml"/><Relationship Id="rId51" Type="http://schemas.openxmlformats.org/officeDocument/2006/relationships/notesMaster" Target="notesMasters/notesMaster1.xml"/><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94A23A3B-0427-4387-9DEE-08FFE6373A2D}"/>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A8945046-2BE5-46FD-AF5A-1A5A3B876B06}"/>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BB014242-120E-4B76-97E3-3C317A58D63F}" type="datetime1">
              <a:rPr lang="es-ES"/>
              <a:pPr lvl="0"/>
              <a:t>14/06/2021</a:t>
            </a:fld>
            <a:endParaRPr lang="es-ES"/>
          </a:p>
        </p:txBody>
      </p:sp>
      <p:sp>
        <p:nvSpPr>
          <p:cNvPr id="4" name="Marcador de imagen de diapositiva 3">
            <a:extLst>
              <a:ext uri="{FF2B5EF4-FFF2-40B4-BE49-F238E27FC236}">
                <a16:creationId xmlns:a16="http://schemas.microsoft.com/office/drawing/2014/main" id="{9B3E4A47-428C-4B3F-BA90-56954550E115}"/>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AE7F882D-ADC5-44BA-994A-1D59AE53D3D9}"/>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94365AC4-FA88-4FE3-B12A-8D2B922FF7E2}"/>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A9DE6322-0906-4020-822E-89C1EA5EA8C2}"/>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3C7C7A32-5EBD-4D9F-BC3A-EC6716593D72}" type="slidenum">
              <a:t>‹Nº›</a:t>
            </a:fld>
            <a:endParaRPr lang="es-ES"/>
          </a:p>
        </p:txBody>
      </p:sp>
    </p:spTree>
    <p:extLst>
      <p:ext uri="{BB962C8B-B14F-4D97-AF65-F5344CB8AC3E}">
        <p14:creationId xmlns:p14="http://schemas.microsoft.com/office/powerpoint/2010/main" val="388404349"/>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F7FB040E-B6DF-4030-9515-3CB7B03FF29B}"/>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D2F6E4E1-450C-4912-A3C0-485D2C7C6100}"/>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1E73E12C-0F5A-4F77-9443-0AFBF2133C57}"/>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FA455A8B-F6A5-4468-9111-9F18030B4046}"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1E8DBCB4-91E8-40DF-A3DA-A322C9B8A4A2}"/>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8F5B243D-136C-4AEC-B66A-052EFD5C4494}"/>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1FC5FB68-FE3A-4D72-A963-54FECA209296}"/>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14A22EBA-0A91-4018-BE17-2616B6A5DA99}"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38BB689-0945-4B29-9F1A-84CBB0F72861}"/>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EC4662E1-D0CC-43A9-A246-C86CA03EEC4E}"/>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E70227F0-29E7-4464-B34A-BCCA25E38C54}"/>
              </a:ext>
            </a:extLst>
          </p:cNvPr>
          <p:cNvSpPr txBox="1">
            <a:spLocks noGrp="1"/>
          </p:cNvSpPr>
          <p:nvPr>
            <p:ph type="dt" sz="half" idx="7"/>
          </p:nvPr>
        </p:nvSpPr>
        <p:spPr/>
        <p:txBody>
          <a:bodyPr/>
          <a:lstStyle>
            <a:lvl1pPr>
              <a:defRPr/>
            </a:lvl1pPr>
          </a:lstStyle>
          <a:p>
            <a:pPr lvl="0"/>
            <a:fld id="{65A0487C-28CE-472C-A9A3-62B58BAEBBD3}" type="datetime1">
              <a:rPr lang="es-ES"/>
              <a:pPr lvl="0"/>
              <a:t>14/06/2021</a:t>
            </a:fld>
            <a:endParaRPr lang="es-ES"/>
          </a:p>
        </p:txBody>
      </p:sp>
      <p:sp>
        <p:nvSpPr>
          <p:cNvPr id="5" name="Marcador de pie de página 4">
            <a:extLst>
              <a:ext uri="{FF2B5EF4-FFF2-40B4-BE49-F238E27FC236}">
                <a16:creationId xmlns:a16="http://schemas.microsoft.com/office/drawing/2014/main" id="{1DECA5D9-18B1-4B2E-8765-2A95822B0A0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7F818DF-EFA3-4BD6-A74E-8796230560E0}"/>
              </a:ext>
            </a:extLst>
          </p:cNvPr>
          <p:cNvSpPr txBox="1">
            <a:spLocks noGrp="1"/>
          </p:cNvSpPr>
          <p:nvPr>
            <p:ph type="sldNum" sz="quarter" idx="8"/>
          </p:nvPr>
        </p:nvSpPr>
        <p:spPr/>
        <p:txBody>
          <a:bodyPr/>
          <a:lstStyle>
            <a:lvl1pPr>
              <a:defRPr/>
            </a:lvl1pPr>
          </a:lstStyle>
          <a:p>
            <a:pPr lvl="0"/>
            <a:fld id="{1F6ED26C-7FDF-4AE1-996B-010049DCE294}" type="slidenum">
              <a:t>‹Nº›</a:t>
            </a:fld>
            <a:endParaRPr lang="es-ES"/>
          </a:p>
        </p:txBody>
      </p:sp>
    </p:spTree>
    <p:extLst>
      <p:ext uri="{BB962C8B-B14F-4D97-AF65-F5344CB8AC3E}">
        <p14:creationId xmlns:p14="http://schemas.microsoft.com/office/powerpoint/2010/main" val="4209014411"/>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F9D7D4C-9007-425E-B32B-905F4EC2245B}"/>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6FC7D16C-CE19-4F86-8EF4-551A37ADB27D}"/>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4674F82C-4E88-4FA1-B2C6-1794F77D7A6E}"/>
              </a:ext>
            </a:extLst>
          </p:cNvPr>
          <p:cNvSpPr txBox="1">
            <a:spLocks noGrp="1"/>
          </p:cNvSpPr>
          <p:nvPr>
            <p:ph type="dt" sz="half" idx="7"/>
          </p:nvPr>
        </p:nvSpPr>
        <p:spPr/>
        <p:txBody>
          <a:bodyPr/>
          <a:lstStyle>
            <a:lvl1pPr>
              <a:defRPr/>
            </a:lvl1pPr>
          </a:lstStyle>
          <a:p>
            <a:pPr lvl="0"/>
            <a:fld id="{36D7DDB2-A25C-4786-9E7E-88BADC6A4B50}" type="datetime1">
              <a:rPr lang="es-ES"/>
              <a:pPr lvl="0"/>
              <a:t>14/06/2021</a:t>
            </a:fld>
            <a:endParaRPr lang="es-ES"/>
          </a:p>
        </p:txBody>
      </p:sp>
      <p:sp>
        <p:nvSpPr>
          <p:cNvPr id="5" name="Marcador de pie de página 4">
            <a:extLst>
              <a:ext uri="{FF2B5EF4-FFF2-40B4-BE49-F238E27FC236}">
                <a16:creationId xmlns:a16="http://schemas.microsoft.com/office/drawing/2014/main" id="{767B0935-CDA3-4F11-B8C9-EBAF28A31459}"/>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CFC4C33-D119-4B12-B20A-C4E64CAF4328}"/>
              </a:ext>
            </a:extLst>
          </p:cNvPr>
          <p:cNvSpPr txBox="1">
            <a:spLocks noGrp="1"/>
          </p:cNvSpPr>
          <p:nvPr>
            <p:ph type="sldNum" sz="quarter" idx="8"/>
          </p:nvPr>
        </p:nvSpPr>
        <p:spPr/>
        <p:txBody>
          <a:bodyPr/>
          <a:lstStyle>
            <a:lvl1pPr>
              <a:defRPr/>
            </a:lvl1pPr>
          </a:lstStyle>
          <a:p>
            <a:pPr lvl="0"/>
            <a:fld id="{DFB1EAA5-2AD6-4176-B6C2-8DABC3625E9C}" type="slidenum">
              <a:t>‹Nº›</a:t>
            </a:fld>
            <a:endParaRPr lang="es-ES"/>
          </a:p>
        </p:txBody>
      </p:sp>
    </p:spTree>
    <p:extLst>
      <p:ext uri="{BB962C8B-B14F-4D97-AF65-F5344CB8AC3E}">
        <p14:creationId xmlns:p14="http://schemas.microsoft.com/office/powerpoint/2010/main" val="35182626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2ABEEAD-83FF-4261-BDE7-AC4ACD5F4487}"/>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E76A8727-3B79-4A8D-A0DA-ADF47567E026}"/>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5DF355EA-DE04-4FCA-85F1-E1FBFE6A18EE}"/>
              </a:ext>
            </a:extLst>
          </p:cNvPr>
          <p:cNvSpPr txBox="1">
            <a:spLocks noGrp="1"/>
          </p:cNvSpPr>
          <p:nvPr>
            <p:ph type="dt" sz="half" idx="7"/>
          </p:nvPr>
        </p:nvSpPr>
        <p:spPr/>
        <p:txBody>
          <a:bodyPr/>
          <a:lstStyle>
            <a:lvl1pPr>
              <a:defRPr/>
            </a:lvl1pPr>
          </a:lstStyle>
          <a:p>
            <a:pPr lvl="0"/>
            <a:fld id="{95C4BF96-6EEC-4602-AD51-23C8203B0D77}" type="datetime1">
              <a:rPr lang="es-ES"/>
              <a:pPr lvl="0"/>
              <a:t>14/06/2021</a:t>
            </a:fld>
            <a:endParaRPr lang="es-ES"/>
          </a:p>
        </p:txBody>
      </p:sp>
      <p:sp>
        <p:nvSpPr>
          <p:cNvPr id="5" name="Marcador de pie de página 4">
            <a:extLst>
              <a:ext uri="{FF2B5EF4-FFF2-40B4-BE49-F238E27FC236}">
                <a16:creationId xmlns:a16="http://schemas.microsoft.com/office/drawing/2014/main" id="{0B91733B-E1BC-401E-A677-CB94BD73810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96A99AB-69D3-457B-A329-EEEE2397F2DD}"/>
              </a:ext>
            </a:extLst>
          </p:cNvPr>
          <p:cNvSpPr txBox="1">
            <a:spLocks noGrp="1"/>
          </p:cNvSpPr>
          <p:nvPr>
            <p:ph type="sldNum" sz="quarter" idx="8"/>
          </p:nvPr>
        </p:nvSpPr>
        <p:spPr/>
        <p:txBody>
          <a:bodyPr/>
          <a:lstStyle>
            <a:lvl1pPr>
              <a:defRPr/>
            </a:lvl1pPr>
          </a:lstStyle>
          <a:p>
            <a:pPr lvl="0"/>
            <a:fld id="{5D3EE7F4-DB12-4A46-BCAD-9D303B4A15C5}" type="slidenum">
              <a:t>‹Nº›</a:t>
            </a:fld>
            <a:endParaRPr lang="es-ES"/>
          </a:p>
        </p:txBody>
      </p:sp>
    </p:spTree>
    <p:extLst>
      <p:ext uri="{BB962C8B-B14F-4D97-AF65-F5344CB8AC3E}">
        <p14:creationId xmlns:p14="http://schemas.microsoft.com/office/powerpoint/2010/main" val="24093861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F5A64C1-A8B7-4617-B7FD-F401C114BBD9}"/>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BC38F984-F9AC-47BC-9C54-071C7AF1595C}"/>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56FFE377-E892-4344-8B80-C731B228CAEB}"/>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8E8BCC05-98AB-4CFE-8BF6-B386040280FF}"/>
              </a:ext>
            </a:extLst>
          </p:cNvPr>
          <p:cNvSpPr txBox="1">
            <a:spLocks noGrp="1"/>
          </p:cNvSpPr>
          <p:nvPr>
            <p:ph type="dt" sz="half" idx="7"/>
          </p:nvPr>
        </p:nvSpPr>
        <p:spPr/>
        <p:txBody>
          <a:bodyPr/>
          <a:lstStyle>
            <a:lvl1pPr>
              <a:defRPr/>
            </a:lvl1pPr>
          </a:lstStyle>
          <a:p>
            <a:pPr lvl="0"/>
            <a:fld id="{B7FEBA61-27C5-4895-A63D-939A49768BA9}" type="datetime1">
              <a:rPr lang="es-ES"/>
              <a:pPr lvl="0"/>
              <a:t>14/06/2021</a:t>
            </a:fld>
            <a:endParaRPr lang="es-ES"/>
          </a:p>
        </p:txBody>
      </p:sp>
      <p:sp>
        <p:nvSpPr>
          <p:cNvPr id="6" name="Marcador de pie de página 5">
            <a:extLst>
              <a:ext uri="{FF2B5EF4-FFF2-40B4-BE49-F238E27FC236}">
                <a16:creationId xmlns:a16="http://schemas.microsoft.com/office/drawing/2014/main" id="{88605483-E735-4D10-85A3-1A4995DAD965}"/>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95CC2C5C-73B7-49CA-BC33-8EC5437061E7}"/>
              </a:ext>
            </a:extLst>
          </p:cNvPr>
          <p:cNvSpPr txBox="1">
            <a:spLocks noGrp="1"/>
          </p:cNvSpPr>
          <p:nvPr>
            <p:ph type="sldNum" sz="quarter" idx="8"/>
          </p:nvPr>
        </p:nvSpPr>
        <p:spPr/>
        <p:txBody>
          <a:bodyPr/>
          <a:lstStyle>
            <a:lvl1pPr>
              <a:defRPr/>
            </a:lvl1pPr>
          </a:lstStyle>
          <a:p>
            <a:pPr lvl="0"/>
            <a:fld id="{40C47C1F-C325-4407-A90B-A1E47A027C06}" type="slidenum">
              <a:t>‹Nº›</a:t>
            </a:fld>
            <a:endParaRPr lang="es-ES"/>
          </a:p>
        </p:txBody>
      </p:sp>
    </p:spTree>
    <p:extLst>
      <p:ext uri="{BB962C8B-B14F-4D97-AF65-F5344CB8AC3E}">
        <p14:creationId xmlns:p14="http://schemas.microsoft.com/office/powerpoint/2010/main" val="32304732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43E244-3899-46B4-81C5-C26F2E149E8D}"/>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11A47AB0-F055-40FF-8766-91085C0A529A}"/>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BCD04059-C9D1-4460-871D-11E8E95261B4}"/>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2C2B1F02-310E-4727-BBCC-884E9FAA7432}"/>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B2A70A56-01E3-4DC0-88F5-EE78D602851C}"/>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21AE639F-34F8-47C3-9B28-FCCE0746907A}"/>
              </a:ext>
            </a:extLst>
          </p:cNvPr>
          <p:cNvSpPr txBox="1">
            <a:spLocks noGrp="1"/>
          </p:cNvSpPr>
          <p:nvPr>
            <p:ph type="dt" sz="half" idx="7"/>
          </p:nvPr>
        </p:nvSpPr>
        <p:spPr/>
        <p:txBody>
          <a:bodyPr/>
          <a:lstStyle>
            <a:lvl1pPr>
              <a:defRPr/>
            </a:lvl1pPr>
          </a:lstStyle>
          <a:p>
            <a:pPr lvl="0"/>
            <a:fld id="{BB6EC4F6-01B5-422B-8054-5E436DEA5733}" type="datetime1">
              <a:rPr lang="es-ES"/>
              <a:pPr lvl="0"/>
              <a:t>14/06/2021</a:t>
            </a:fld>
            <a:endParaRPr lang="es-ES"/>
          </a:p>
        </p:txBody>
      </p:sp>
      <p:sp>
        <p:nvSpPr>
          <p:cNvPr id="8" name="Marcador de pie de página 7">
            <a:extLst>
              <a:ext uri="{FF2B5EF4-FFF2-40B4-BE49-F238E27FC236}">
                <a16:creationId xmlns:a16="http://schemas.microsoft.com/office/drawing/2014/main" id="{249C489D-DCF2-4BC6-B9CA-FAD8B11CCCB3}"/>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20815419-78AD-4100-91A4-1E4351855B79}"/>
              </a:ext>
            </a:extLst>
          </p:cNvPr>
          <p:cNvSpPr txBox="1">
            <a:spLocks noGrp="1"/>
          </p:cNvSpPr>
          <p:nvPr>
            <p:ph type="sldNum" sz="quarter" idx="8"/>
          </p:nvPr>
        </p:nvSpPr>
        <p:spPr/>
        <p:txBody>
          <a:bodyPr/>
          <a:lstStyle>
            <a:lvl1pPr>
              <a:defRPr/>
            </a:lvl1pPr>
          </a:lstStyle>
          <a:p>
            <a:pPr lvl="0"/>
            <a:fld id="{A05A4F2E-1501-4FD7-9406-746144827867}" type="slidenum">
              <a:t>‹Nº›</a:t>
            </a:fld>
            <a:endParaRPr lang="es-ES"/>
          </a:p>
        </p:txBody>
      </p:sp>
    </p:spTree>
    <p:extLst>
      <p:ext uri="{BB962C8B-B14F-4D97-AF65-F5344CB8AC3E}">
        <p14:creationId xmlns:p14="http://schemas.microsoft.com/office/powerpoint/2010/main" val="25312069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2A241BF-0678-4F5B-A681-3557D670EEFF}"/>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B2859176-0334-490B-AFB0-BFEE5B9E1955}"/>
              </a:ext>
            </a:extLst>
          </p:cNvPr>
          <p:cNvSpPr txBox="1">
            <a:spLocks noGrp="1"/>
          </p:cNvSpPr>
          <p:nvPr>
            <p:ph type="dt" sz="half" idx="7"/>
          </p:nvPr>
        </p:nvSpPr>
        <p:spPr/>
        <p:txBody>
          <a:bodyPr/>
          <a:lstStyle>
            <a:lvl1pPr>
              <a:defRPr/>
            </a:lvl1pPr>
          </a:lstStyle>
          <a:p>
            <a:pPr lvl="0"/>
            <a:fld id="{BDEB86FA-A3EF-42A2-AE8F-2CA8A7D1714E}" type="datetime1">
              <a:rPr lang="es-ES"/>
              <a:pPr lvl="0"/>
              <a:t>14/06/2021</a:t>
            </a:fld>
            <a:endParaRPr lang="es-ES"/>
          </a:p>
        </p:txBody>
      </p:sp>
      <p:sp>
        <p:nvSpPr>
          <p:cNvPr id="4" name="Marcador de pie de página 3">
            <a:extLst>
              <a:ext uri="{FF2B5EF4-FFF2-40B4-BE49-F238E27FC236}">
                <a16:creationId xmlns:a16="http://schemas.microsoft.com/office/drawing/2014/main" id="{A3CE4177-DC4E-482F-9F8F-4BEF611AFC48}"/>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0D47F6DD-9EF8-45D7-AB3C-3C96337238D5}"/>
              </a:ext>
            </a:extLst>
          </p:cNvPr>
          <p:cNvSpPr txBox="1">
            <a:spLocks noGrp="1"/>
          </p:cNvSpPr>
          <p:nvPr>
            <p:ph type="sldNum" sz="quarter" idx="8"/>
          </p:nvPr>
        </p:nvSpPr>
        <p:spPr/>
        <p:txBody>
          <a:bodyPr/>
          <a:lstStyle>
            <a:lvl1pPr>
              <a:defRPr/>
            </a:lvl1pPr>
          </a:lstStyle>
          <a:p>
            <a:pPr lvl="0"/>
            <a:fld id="{B4FBF7D9-D249-4F79-94F2-4615A3358C01}" type="slidenum">
              <a:t>‹Nº›</a:t>
            </a:fld>
            <a:endParaRPr lang="es-ES"/>
          </a:p>
        </p:txBody>
      </p:sp>
    </p:spTree>
    <p:extLst>
      <p:ext uri="{BB962C8B-B14F-4D97-AF65-F5344CB8AC3E}">
        <p14:creationId xmlns:p14="http://schemas.microsoft.com/office/powerpoint/2010/main" val="13842512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893FE24F-B8A5-42FB-BAC3-49B432147A3E}"/>
              </a:ext>
            </a:extLst>
          </p:cNvPr>
          <p:cNvSpPr txBox="1">
            <a:spLocks noGrp="1"/>
          </p:cNvSpPr>
          <p:nvPr>
            <p:ph type="dt" sz="half" idx="7"/>
          </p:nvPr>
        </p:nvSpPr>
        <p:spPr/>
        <p:txBody>
          <a:bodyPr/>
          <a:lstStyle>
            <a:lvl1pPr>
              <a:defRPr/>
            </a:lvl1pPr>
          </a:lstStyle>
          <a:p>
            <a:pPr lvl="0"/>
            <a:fld id="{216C9136-6FF2-448E-9AFE-525A55D9BEC4}" type="datetime1">
              <a:rPr lang="es-ES"/>
              <a:pPr lvl="0"/>
              <a:t>14/06/2021</a:t>
            </a:fld>
            <a:endParaRPr lang="es-ES"/>
          </a:p>
        </p:txBody>
      </p:sp>
      <p:sp>
        <p:nvSpPr>
          <p:cNvPr id="3" name="Marcador de pie de página 2">
            <a:extLst>
              <a:ext uri="{FF2B5EF4-FFF2-40B4-BE49-F238E27FC236}">
                <a16:creationId xmlns:a16="http://schemas.microsoft.com/office/drawing/2014/main" id="{EBF175C5-072F-4F52-9E3C-F49B027AE87B}"/>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ABEAB1B7-0DDA-4B0C-89F1-7C2C83BE427A}"/>
              </a:ext>
            </a:extLst>
          </p:cNvPr>
          <p:cNvSpPr txBox="1">
            <a:spLocks noGrp="1"/>
          </p:cNvSpPr>
          <p:nvPr>
            <p:ph type="sldNum" sz="quarter" idx="8"/>
          </p:nvPr>
        </p:nvSpPr>
        <p:spPr/>
        <p:txBody>
          <a:bodyPr/>
          <a:lstStyle>
            <a:lvl1pPr>
              <a:defRPr/>
            </a:lvl1pPr>
          </a:lstStyle>
          <a:p>
            <a:pPr lvl="0"/>
            <a:fld id="{296587F3-A44A-4E9E-871E-CE2DAB1B82F6}" type="slidenum">
              <a:t>‹Nº›</a:t>
            </a:fld>
            <a:endParaRPr lang="es-ES"/>
          </a:p>
        </p:txBody>
      </p:sp>
    </p:spTree>
    <p:extLst>
      <p:ext uri="{BB962C8B-B14F-4D97-AF65-F5344CB8AC3E}">
        <p14:creationId xmlns:p14="http://schemas.microsoft.com/office/powerpoint/2010/main" val="414925391"/>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899BEDD-4BFF-4024-9785-EA51BD66E243}"/>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4204B0CF-D1C3-448E-AF79-05FC5536C390}"/>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CA8AF5EE-A2A7-45F8-8AAC-88B7DEC16221}"/>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1658A613-C8E4-4536-A980-06968982DCF3}"/>
              </a:ext>
            </a:extLst>
          </p:cNvPr>
          <p:cNvSpPr txBox="1">
            <a:spLocks noGrp="1"/>
          </p:cNvSpPr>
          <p:nvPr>
            <p:ph type="dt" sz="half" idx="7"/>
          </p:nvPr>
        </p:nvSpPr>
        <p:spPr/>
        <p:txBody>
          <a:bodyPr/>
          <a:lstStyle>
            <a:lvl1pPr>
              <a:defRPr/>
            </a:lvl1pPr>
          </a:lstStyle>
          <a:p>
            <a:pPr lvl="0"/>
            <a:fld id="{D60868BE-6BA7-4136-89D0-37E429BF0FB5}" type="datetime1">
              <a:rPr lang="es-ES"/>
              <a:pPr lvl="0"/>
              <a:t>14/06/2021</a:t>
            </a:fld>
            <a:endParaRPr lang="es-ES"/>
          </a:p>
        </p:txBody>
      </p:sp>
      <p:sp>
        <p:nvSpPr>
          <p:cNvPr id="6" name="Marcador de pie de página 5">
            <a:extLst>
              <a:ext uri="{FF2B5EF4-FFF2-40B4-BE49-F238E27FC236}">
                <a16:creationId xmlns:a16="http://schemas.microsoft.com/office/drawing/2014/main" id="{CD300E93-808E-4E01-A69F-7EF9AF732370}"/>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FF97DC0D-F258-4DB2-9873-C489BA16FC92}"/>
              </a:ext>
            </a:extLst>
          </p:cNvPr>
          <p:cNvSpPr txBox="1">
            <a:spLocks noGrp="1"/>
          </p:cNvSpPr>
          <p:nvPr>
            <p:ph type="sldNum" sz="quarter" idx="8"/>
          </p:nvPr>
        </p:nvSpPr>
        <p:spPr/>
        <p:txBody>
          <a:bodyPr/>
          <a:lstStyle>
            <a:lvl1pPr>
              <a:defRPr/>
            </a:lvl1pPr>
          </a:lstStyle>
          <a:p>
            <a:pPr lvl="0"/>
            <a:fld id="{7400754B-70FD-483B-9526-E9721C5D76B5}" type="slidenum">
              <a:t>‹Nº›</a:t>
            </a:fld>
            <a:endParaRPr lang="es-ES"/>
          </a:p>
        </p:txBody>
      </p:sp>
    </p:spTree>
    <p:extLst>
      <p:ext uri="{BB962C8B-B14F-4D97-AF65-F5344CB8AC3E}">
        <p14:creationId xmlns:p14="http://schemas.microsoft.com/office/powerpoint/2010/main" val="22182304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7F33AB6-0729-42B0-99D6-22E446B87119}"/>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32653B0B-06E9-4316-BEC1-AC94C15990FE}"/>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DF6F8038-3753-48DF-B174-98BAE42B6631}"/>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CA2F6FA2-ACDF-4503-935D-313722A3CA08}"/>
              </a:ext>
            </a:extLst>
          </p:cNvPr>
          <p:cNvSpPr txBox="1">
            <a:spLocks noGrp="1"/>
          </p:cNvSpPr>
          <p:nvPr>
            <p:ph type="dt" sz="half" idx="7"/>
          </p:nvPr>
        </p:nvSpPr>
        <p:spPr/>
        <p:txBody>
          <a:bodyPr/>
          <a:lstStyle>
            <a:lvl1pPr>
              <a:defRPr/>
            </a:lvl1pPr>
          </a:lstStyle>
          <a:p>
            <a:pPr lvl="0"/>
            <a:fld id="{03AD95CE-8291-4278-AE04-0A030BECD91B}" type="datetime1">
              <a:rPr lang="es-ES"/>
              <a:pPr lvl="0"/>
              <a:t>14/06/2021</a:t>
            </a:fld>
            <a:endParaRPr lang="es-ES"/>
          </a:p>
        </p:txBody>
      </p:sp>
      <p:sp>
        <p:nvSpPr>
          <p:cNvPr id="6" name="Marcador de pie de página 5">
            <a:extLst>
              <a:ext uri="{FF2B5EF4-FFF2-40B4-BE49-F238E27FC236}">
                <a16:creationId xmlns:a16="http://schemas.microsoft.com/office/drawing/2014/main" id="{F6232BDF-BC76-4733-BE2C-094E52EDDA3A}"/>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8CF5BD13-5A7A-4D5E-AADE-4D499362D31C}"/>
              </a:ext>
            </a:extLst>
          </p:cNvPr>
          <p:cNvSpPr txBox="1">
            <a:spLocks noGrp="1"/>
          </p:cNvSpPr>
          <p:nvPr>
            <p:ph type="sldNum" sz="quarter" idx="8"/>
          </p:nvPr>
        </p:nvSpPr>
        <p:spPr/>
        <p:txBody>
          <a:bodyPr/>
          <a:lstStyle>
            <a:lvl1pPr>
              <a:defRPr/>
            </a:lvl1pPr>
          </a:lstStyle>
          <a:p>
            <a:pPr lvl="0"/>
            <a:fld id="{77A43055-4CC0-45D6-AB20-EDF4FA02200C}" type="slidenum">
              <a:t>‹Nº›</a:t>
            </a:fld>
            <a:endParaRPr lang="es-ES"/>
          </a:p>
        </p:txBody>
      </p:sp>
    </p:spTree>
    <p:extLst>
      <p:ext uri="{BB962C8B-B14F-4D97-AF65-F5344CB8AC3E}">
        <p14:creationId xmlns:p14="http://schemas.microsoft.com/office/powerpoint/2010/main" val="16634955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4E23325-13F2-4DDE-AB15-D52B4DAFBD41}"/>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047783C1-DE78-4061-B1FB-D099B05DECEC}"/>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B1E61B5-89A1-4A14-8A1E-040EFCA6BE5B}"/>
              </a:ext>
            </a:extLst>
          </p:cNvPr>
          <p:cNvSpPr txBox="1">
            <a:spLocks noGrp="1"/>
          </p:cNvSpPr>
          <p:nvPr>
            <p:ph type="dt" sz="half" idx="7"/>
          </p:nvPr>
        </p:nvSpPr>
        <p:spPr/>
        <p:txBody>
          <a:bodyPr/>
          <a:lstStyle>
            <a:lvl1pPr>
              <a:defRPr/>
            </a:lvl1pPr>
          </a:lstStyle>
          <a:p>
            <a:pPr lvl="0"/>
            <a:fld id="{272D6FAD-71D7-40F9-BB51-BD8B5FA9D326}" type="datetime1">
              <a:rPr lang="es-ES"/>
              <a:pPr lvl="0"/>
              <a:t>14/06/2021</a:t>
            </a:fld>
            <a:endParaRPr lang="es-ES"/>
          </a:p>
        </p:txBody>
      </p:sp>
      <p:sp>
        <p:nvSpPr>
          <p:cNvPr id="5" name="Marcador de pie de página 4">
            <a:extLst>
              <a:ext uri="{FF2B5EF4-FFF2-40B4-BE49-F238E27FC236}">
                <a16:creationId xmlns:a16="http://schemas.microsoft.com/office/drawing/2014/main" id="{752377B2-DCB9-4315-9F26-03AE11F8082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AFD24CA-D43D-4A08-8D62-3CC16C3C9ECC}"/>
              </a:ext>
            </a:extLst>
          </p:cNvPr>
          <p:cNvSpPr txBox="1">
            <a:spLocks noGrp="1"/>
          </p:cNvSpPr>
          <p:nvPr>
            <p:ph type="sldNum" sz="quarter" idx="8"/>
          </p:nvPr>
        </p:nvSpPr>
        <p:spPr/>
        <p:txBody>
          <a:bodyPr/>
          <a:lstStyle>
            <a:lvl1pPr>
              <a:defRPr/>
            </a:lvl1pPr>
          </a:lstStyle>
          <a:p>
            <a:pPr lvl="0"/>
            <a:fld id="{324BA993-57E2-4316-921C-5E596C6EA118}" type="slidenum">
              <a:t>‹Nº›</a:t>
            </a:fld>
            <a:endParaRPr lang="es-ES"/>
          </a:p>
        </p:txBody>
      </p:sp>
    </p:spTree>
    <p:extLst>
      <p:ext uri="{BB962C8B-B14F-4D97-AF65-F5344CB8AC3E}">
        <p14:creationId xmlns:p14="http://schemas.microsoft.com/office/powerpoint/2010/main" val="13661679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C022D5A6-06EB-4D22-BE3E-4B483007F660}"/>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AF6644C3-3E10-4FF8-BE09-1A85B2BAE03A}"/>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66F52F2-D9B7-4656-A1E2-D6E5C7BE824B}"/>
              </a:ext>
            </a:extLst>
          </p:cNvPr>
          <p:cNvSpPr txBox="1">
            <a:spLocks noGrp="1"/>
          </p:cNvSpPr>
          <p:nvPr>
            <p:ph type="dt" sz="half" idx="7"/>
          </p:nvPr>
        </p:nvSpPr>
        <p:spPr/>
        <p:txBody>
          <a:bodyPr/>
          <a:lstStyle>
            <a:lvl1pPr>
              <a:defRPr/>
            </a:lvl1pPr>
          </a:lstStyle>
          <a:p>
            <a:pPr lvl="0"/>
            <a:fld id="{4CB928D3-775C-41B5-9B2B-512A18F7A4AC}" type="datetime1">
              <a:rPr lang="es-ES"/>
              <a:pPr lvl="0"/>
              <a:t>14/06/2021</a:t>
            </a:fld>
            <a:endParaRPr lang="es-ES"/>
          </a:p>
        </p:txBody>
      </p:sp>
      <p:sp>
        <p:nvSpPr>
          <p:cNvPr id="5" name="Marcador de pie de página 4">
            <a:extLst>
              <a:ext uri="{FF2B5EF4-FFF2-40B4-BE49-F238E27FC236}">
                <a16:creationId xmlns:a16="http://schemas.microsoft.com/office/drawing/2014/main" id="{02F58B76-FA7D-451F-BEBD-B0A892B1172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E63281C-29FC-49D4-A151-40B53B717F80}"/>
              </a:ext>
            </a:extLst>
          </p:cNvPr>
          <p:cNvSpPr txBox="1">
            <a:spLocks noGrp="1"/>
          </p:cNvSpPr>
          <p:nvPr>
            <p:ph type="sldNum" sz="quarter" idx="8"/>
          </p:nvPr>
        </p:nvSpPr>
        <p:spPr/>
        <p:txBody>
          <a:bodyPr/>
          <a:lstStyle>
            <a:lvl1pPr>
              <a:defRPr/>
            </a:lvl1pPr>
          </a:lstStyle>
          <a:p>
            <a:pPr lvl="0"/>
            <a:fld id="{2C13D286-ED04-46CC-95E7-574F79E0A077}" type="slidenum">
              <a:t>‹Nº›</a:t>
            </a:fld>
            <a:endParaRPr lang="es-ES"/>
          </a:p>
        </p:txBody>
      </p:sp>
    </p:spTree>
    <p:extLst>
      <p:ext uri="{BB962C8B-B14F-4D97-AF65-F5344CB8AC3E}">
        <p14:creationId xmlns:p14="http://schemas.microsoft.com/office/powerpoint/2010/main" val="2461189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E6CA461-DBA2-4049-A703-7903604F83BD}"/>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63A01620-2106-4E0B-83B9-20FE9A3C7001}"/>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6B160E83-FDF3-4D79-ADE6-FAA86EE3C77A}"/>
              </a:ext>
            </a:extLst>
          </p:cNvPr>
          <p:cNvSpPr txBox="1">
            <a:spLocks noGrp="1"/>
          </p:cNvSpPr>
          <p:nvPr>
            <p:ph type="dt" sz="half" idx="7"/>
          </p:nvPr>
        </p:nvSpPr>
        <p:spPr/>
        <p:txBody>
          <a:bodyPr/>
          <a:lstStyle>
            <a:lvl1pPr>
              <a:defRPr sz="1400"/>
            </a:lvl1pPr>
          </a:lstStyle>
          <a:p>
            <a:pPr lvl="0"/>
            <a:endParaRPr lang="es-ES"/>
          </a:p>
        </p:txBody>
      </p:sp>
      <p:sp>
        <p:nvSpPr>
          <p:cNvPr id="5" name="Marcador de pie de página 4">
            <a:extLst>
              <a:ext uri="{FF2B5EF4-FFF2-40B4-BE49-F238E27FC236}">
                <a16:creationId xmlns:a16="http://schemas.microsoft.com/office/drawing/2014/main" id="{E47619E3-6529-4432-B402-6824C9F14DA5}"/>
              </a:ext>
            </a:extLst>
          </p:cNvPr>
          <p:cNvSpPr txBox="1">
            <a:spLocks noGrp="1"/>
          </p:cNvSpPr>
          <p:nvPr>
            <p:ph type="ftr" sz="quarter" idx="9"/>
          </p:nvPr>
        </p:nvSpPr>
        <p:spPr/>
        <p:txBody>
          <a:bodyPr/>
          <a:lstStyle>
            <a:lvl1pPr>
              <a:defRPr sz="1400"/>
            </a:lvl1pPr>
          </a:lstStyle>
          <a:p>
            <a:pPr lvl="0"/>
            <a:endParaRPr lang="es-ES"/>
          </a:p>
        </p:txBody>
      </p:sp>
      <p:sp>
        <p:nvSpPr>
          <p:cNvPr id="6" name="Marcador de número de diapositiva 5">
            <a:extLst>
              <a:ext uri="{FF2B5EF4-FFF2-40B4-BE49-F238E27FC236}">
                <a16:creationId xmlns:a16="http://schemas.microsoft.com/office/drawing/2014/main" id="{5BF84CFF-5B15-44E2-A62C-0C84002D0275}"/>
              </a:ext>
            </a:extLst>
          </p:cNvPr>
          <p:cNvSpPr txBox="1">
            <a:spLocks noGrp="1"/>
          </p:cNvSpPr>
          <p:nvPr>
            <p:ph type="sldNum" sz="quarter" idx="8"/>
          </p:nvPr>
        </p:nvSpPr>
        <p:spPr/>
        <p:txBody>
          <a:bodyPr/>
          <a:lstStyle>
            <a:lvl1pPr>
              <a:defRPr sz="1400"/>
            </a:lvl1pPr>
          </a:lstStyle>
          <a:p>
            <a:pPr lvl="0"/>
            <a:fld id="{5395E3E9-8ED6-4293-88E5-D81960616BD8}" type="slidenum">
              <a:t>‹Nº›</a:t>
            </a:fld>
            <a:endParaRPr lang="es-ES"/>
          </a:p>
        </p:txBody>
      </p:sp>
    </p:spTree>
    <p:extLst>
      <p:ext uri="{BB962C8B-B14F-4D97-AF65-F5344CB8AC3E}">
        <p14:creationId xmlns:p14="http://schemas.microsoft.com/office/powerpoint/2010/main" val="2012634953"/>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EE604F3-E08D-49E8-92BF-A272E5E291EB}"/>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E024FEF8-2362-4BF7-9471-C35A179E448D}"/>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21AA42E2-B951-43C7-AFDB-EC3621A2F2C0}"/>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41974704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866EFE8E-D758-4ECC-A619-DDB287551478}"/>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C0414C10-3717-429F-9646-42D00572DDCE}"/>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B192D0C-FF49-4667-89D1-D5682BD018C2}"/>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52B7F19E-AF24-4326-B3F2-94A7545424B4}" type="datetime1">
              <a:rPr lang="es-ES"/>
              <a:pPr lvl="0"/>
              <a:t>14/06/2021</a:t>
            </a:fld>
            <a:endParaRPr lang="es-ES"/>
          </a:p>
        </p:txBody>
      </p:sp>
      <p:sp>
        <p:nvSpPr>
          <p:cNvPr id="5" name="Marcador de pie de página 4">
            <a:extLst>
              <a:ext uri="{FF2B5EF4-FFF2-40B4-BE49-F238E27FC236}">
                <a16:creationId xmlns:a16="http://schemas.microsoft.com/office/drawing/2014/main" id="{98C17D2A-9F71-4619-B663-795B74AA3CC6}"/>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83210998-5DC8-4700-9F1B-717FF18E33BF}"/>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EB0CD8B0-AA92-4E73-B965-A5D55BCABA13}"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15A77956-63E2-4207-AB2B-D6B09443ED2A}"/>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C12EE5E1-EDF6-45AD-8712-957AEF5CABA0}"/>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62A57248-BAB9-473B-B3C1-A0FAFD2A5117}"/>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7D807760-DDD3-406B-95CC-BCB91158C7A5}"/>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83C42BBB-1450-487B-9F1C-DB9AE71DE408}"/>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57FDCAD6-71C4-4816-8BD8-550B3E6F1DE1}"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1">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1">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1">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1">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3091FBC0-3393-471A-888E-3421ECA1D4E0}"/>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4180600577"/>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jpg"/><Relationship Id="rId1" Type="http://schemas.openxmlformats.org/officeDocument/2006/relationships/slideLayout" Target="../slideLayouts/slideLayout7.xml"/><Relationship Id="rId4" Type="http://schemas.openxmlformats.org/officeDocument/2006/relationships/image" Target="../media/image31.jpg"/></Relationships>
</file>

<file path=ppt/slides/_rels/slide32.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8" Type="http://schemas.openxmlformats.org/officeDocument/2006/relationships/image" Target="../media/image49.png"/><Relationship Id="rId13" Type="http://schemas.openxmlformats.org/officeDocument/2006/relationships/hyperlink" Target="https://vk.com/mispps" TargetMode="External"/><Relationship Id="rId3" Type="http://schemas.openxmlformats.org/officeDocument/2006/relationships/image" Target="../media/image46.png"/><Relationship Id="rId7" Type="http://schemas.openxmlformats.org/officeDocument/2006/relationships/hyperlink" Target="https://www.facebook.com/mispps" TargetMode="External"/><Relationship Id="rId12" Type="http://schemas.openxmlformats.org/officeDocument/2006/relationships/image" Target="../media/image51.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48.png"/><Relationship Id="rId11" Type="http://schemas.openxmlformats.org/officeDocument/2006/relationships/hyperlink" Target="https://plus.google.com/+Mispps/" TargetMode="External"/><Relationship Id="rId5" Type="http://schemas.openxmlformats.org/officeDocument/2006/relationships/image" Target="../media/image47.png"/><Relationship Id="rId10" Type="http://schemas.openxmlformats.org/officeDocument/2006/relationships/image" Target="../media/image5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2.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20CAB5BE-C879-44EF-AEAA-D95E65D9FF89}"/>
              </a:ext>
            </a:extLst>
          </p:cNvPr>
          <p:cNvSpPr txBox="1"/>
          <p:nvPr/>
        </p:nvSpPr>
        <p:spPr>
          <a:xfrm>
            <a:off x="62142" y="2645542"/>
            <a:ext cx="12029242"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PLAZA MAYOR DE SALAMANCA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CASTILLA Y LEÓN · ESPAÑA</a:t>
            </a:r>
            <a:endParaRPr lang="es-ES" sz="2800" b="0" i="0" u="none" strike="noStrike" kern="1200" cap="none" spc="0" baseline="0">
              <a:solidFill>
                <a:srgbClr val="000000"/>
              </a:solidFill>
              <a:uFillTx/>
              <a:latin typeface="Calibri"/>
            </a:endParaRPr>
          </a:p>
        </p:txBody>
      </p:sp>
      <p:pic>
        <p:nvPicPr>
          <p:cNvPr id="3" name="09 - Water Music, Suite II in G - Minuet">
            <a:extLst>
              <a:ext uri="{FF2B5EF4-FFF2-40B4-BE49-F238E27FC236}">
                <a16:creationId xmlns:a16="http://schemas.microsoft.com/office/drawing/2014/main" id="{08FE91FB-FE56-43AC-90A1-24BEAB4E72E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619460" y="5711543"/>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3">
            <a:extLst>
              <a:ext uri="{FF2B5EF4-FFF2-40B4-BE49-F238E27FC236}">
                <a16:creationId xmlns:a16="http://schemas.microsoft.com/office/drawing/2014/main" id="{A7A2225C-0CF7-4C92-82F1-24A4860FA32A}"/>
              </a:ext>
            </a:extLst>
          </p:cNvPr>
          <p:cNvPicPr>
            <a:picLocks noChangeAspect="1"/>
          </p:cNvPicPr>
          <p:nvPr/>
        </p:nvPicPr>
        <p:blipFill>
          <a:blip r:embed="rId3"/>
          <a:stretch>
            <a:fillRect/>
          </a:stretch>
        </p:blipFill>
        <p:spPr>
          <a:xfrm>
            <a:off x="0" y="0"/>
            <a:ext cx="12191996" cy="6839739"/>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91066077-25FD-4B0C-998F-E34D0D44FB3A}"/>
              </a:ext>
            </a:extLst>
          </p:cNvPr>
          <p:cNvSpPr txBox="1"/>
          <p:nvPr/>
        </p:nvSpPr>
        <p:spPr>
          <a:xfrm>
            <a:off x="1296143" y="1677878"/>
            <a:ext cx="9605634" cy="3539432"/>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plaza Mayor de Salamanca es un espacio urbano construido como plaza mayor que con el tiempo se ha convertido en el centro de la vida social de Salamanca. Fue construida en el periodo que va desde el año 1729 al 1756, en estilo barroco. El diseño es del arquitecto Alberto Churriguera y posteriormente continuada por otros con pocas modificaciones respecto al proyecto inicial.​ A comienzos del siglo XIX sufrió diversas remodelaciones urbanísticas, hasta que poco a poco a mediados del siglo XX fue desprovista de sus jardines, quiosco de música central y urinarios públicos para quedar diáfana. A la plaza Miguel de Unamuno la definió de la siguiente forma: "Es un cuadrilátero. Irregular, pero asombrosamente armónico".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primitiva plaza nació de forma natural en una campa en la que se comerciaba, junto a la antigua Puerta del Sol de la muralla salmantina y, por encontrarse allí la iglesia de San Martín, fue conocida desde el siglo XV como plaza de San Martín.​ Esta plaza era mucho más grande que la actual plaza Mayor, casi cuatro veces más y se extendía no solamente por la actual plaza, sino que comprendía la plaza del mercado, la del Corrillo y la del Poeta Iglesias, siendo considerada como "la plaza más grande de la cristiandad", en la cual se realizaban simultáneamente todas las funciones de una plaza.</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D8C3D7C-01E1-4CA2-BAD9-70450CD5DF23}"/>
              </a:ext>
            </a:extLst>
          </p:cNvPr>
          <p:cNvPicPr>
            <a:picLocks noChangeAspect="1"/>
          </p:cNvPicPr>
          <p:nvPr/>
        </p:nvPicPr>
        <p:blipFill>
          <a:blip r:embed="rId3"/>
          <a:stretch>
            <a:fillRect/>
          </a:stretch>
        </p:blipFill>
        <p:spPr>
          <a:xfrm>
            <a:off x="1137824" y="0"/>
            <a:ext cx="10003654" cy="6791413"/>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2">
            <a:extLst>
              <a:ext uri="{FF2B5EF4-FFF2-40B4-BE49-F238E27FC236}">
                <a16:creationId xmlns:a16="http://schemas.microsoft.com/office/drawing/2014/main" id="{0162D038-5554-40CC-B964-FE9F02C03205}"/>
              </a:ext>
            </a:extLst>
          </p:cNvPr>
          <p:cNvSpPr txBox="1"/>
          <p:nvPr/>
        </p:nvSpPr>
        <p:spPr>
          <a:xfrm>
            <a:off x="1305013" y="1447056"/>
            <a:ext cx="9587886" cy="403187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idea de su construcción proviene del empeño administrativo del corregidor andaluz Rodrigo Caballero que a la edad de sesenta años logró convencer al Ayuntamiento de la necesidad de una plaza más armónica y acorde con las corrientes urbanísticas de la época. En 1724 se segregó de la plaza primitiva y se comenzó a construir una plaza al estilo de la de Madrid, por el arquitecto Alberto de Churriguera, trasladándose a ella el Ayuntamiento lo que le dio el rango de plaza mayor. Muerto Churriguera, terminó la obra Andrés García de Quiñones (1755). Desde el punto de vista estético, la de Salamanca mejora claramente su modelo, no solamente por el material empleado (piedra franca de Villamayor con su color dorado característico), sino por sus proporciones, mucho más armoniosas y por ser completamente cerrada.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aspecto actual, en lo que se refiere al pavimento (baldosas de granito gris, con marcas de granito rosa), se hizo hacia 1953 con granitos procedentes de las canteras de Carbellino. Hasta entonces tenía un jardín central, con bancos, árboles, arriates de flor y un quiosco de música en su centro. Una calle adoquinada lo contorneaba. En la actualidad, la Plaza Mayor es el centro de la vida de la ciudad y un punto de encuentro habitual de los habitantes. En ella se encuentran innumerables bares y terrazas, además de la cafetería más antigua de la ciudad, el centenario café Novelty, que al estilo del café Gijón en Madrid, ha sido punto de encuentro habitual de los literatos y artistas de la ciudad, desde su inauguración en 1905.</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5764401-FEE1-404B-9A64-07ECFC8D98E8}"/>
              </a:ext>
            </a:extLst>
          </p:cNvPr>
          <p:cNvPicPr>
            <a:picLocks noChangeAspect="1"/>
          </p:cNvPicPr>
          <p:nvPr/>
        </p:nvPicPr>
        <p:blipFill>
          <a:blip r:embed="rId2"/>
          <a:stretch>
            <a:fillRect/>
          </a:stretch>
        </p:blipFill>
        <p:spPr>
          <a:xfrm>
            <a:off x="-593875" y="0"/>
            <a:ext cx="12744669" cy="7190914"/>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B73D0CD-6E57-4E31-A632-6371BEBC1E66}"/>
              </a:ext>
            </a:extLst>
          </p:cNvPr>
          <p:cNvPicPr>
            <a:picLocks noChangeAspect="1"/>
          </p:cNvPicPr>
          <p:nvPr/>
        </p:nvPicPr>
        <p:blipFill>
          <a:blip r:embed="rId2"/>
          <a:stretch>
            <a:fillRect/>
          </a:stretch>
        </p:blipFill>
        <p:spPr>
          <a:xfrm>
            <a:off x="924577" y="0"/>
            <a:ext cx="10323868"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068B3F0-6040-4FAB-8A15-5CDB6BCCF870}"/>
              </a:ext>
            </a:extLst>
          </p:cNvPr>
          <p:cNvPicPr>
            <a:picLocks noChangeAspect="1"/>
          </p:cNvPicPr>
          <p:nvPr/>
        </p:nvPicPr>
        <p:blipFill>
          <a:blip r:embed="rId2"/>
          <a:stretch>
            <a:fillRect/>
          </a:stretch>
        </p:blipFill>
        <p:spPr>
          <a:xfrm>
            <a:off x="901031" y="78418"/>
            <a:ext cx="10445712" cy="6779581"/>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008A89F1-276B-40A6-BC61-A72BA006BEAE}"/>
              </a:ext>
            </a:extLst>
          </p:cNvPr>
          <p:cNvPicPr>
            <a:picLocks noChangeAspect="1"/>
          </p:cNvPicPr>
          <p:nvPr/>
        </p:nvPicPr>
        <p:blipFill>
          <a:blip r:embed="rId2"/>
          <a:stretch>
            <a:fillRect/>
          </a:stretch>
        </p:blipFill>
        <p:spPr>
          <a:xfrm>
            <a:off x="0" y="0"/>
            <a:ext cx="12196404"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8B1DC29-FF19-408A-A2D0-5FF37B8E307F}"/>
              </a:ext>
            </a:extLst>
          </p:cNvPr>
          <p:cNvPicPr>
            <a:picLocks noChangeAspect="1"/>
          </p:cNvPicPr>
          <p:nvPr/>
        </p:nvPicPr>
        <p:blipFill>
          <a:blip r:embed="rId2"/>
          <a:stretch>
            <a:fillRect/>
          </a:stretch>
        </p:blipFill>
        <p:spPr>
          <a:xfrm>
            <a:off x="1539447" y="0"/>
            <a:ext cx="9151351"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7FCFE82-E100-4E8F-8CF3-5431BD26E04A}"/>
              </a:ext>
            </a:extLst>
          </p:cNvPr>
          <p:cNvPicPr>
            <a:picLocks noChangeAspect="1"/>
          </p:cNvPicPr>
          <p:nvPr/>
        </p:nvPicPr>
        <p:blipFill>
          <a:blip r:embed="rId2"/>
          <a:stretch>
            <a:fillRect/>
          </a:stretch>
        </p:blipFill>
        <p:spPr>
          <a:xfrm>
            <a:off x="0" y="543382"/>
            <a:ext cx="12191996" cy="5771235"/>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4FA6CDB-C09C-4436-9820-E720405E0829}"/>
              </a:ext>
            </a:extLst>
          </p:cNvPr>
          <p:cNvPicPr>
            <a:picLocks noChangeAspect="1"/>
          </p:cNvPicPr>
          <p:nvPr/>
        </p:nvPicPr>
        <p:blipFill>
          <a:blip r:embed="rId2"/>
          <a:stretch>
            <a:fillRect/>
          </a:stretch>
        </p:blipFill>
        <p:spPr>
          <a:xfrm>
            <a:off x="0" y="0"/>
            <a:ext cx="12191996" cy="7059094"/>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BC00A12-EA06-487D-8123-74FEEE1595C2}"/>
              </a:ext>
            </a:extLst>
          </p:cNvPr>
          <p:cNvPicPr>
            <a:picLocks noChangeAspect="1"/>
          </p:cNvPicPr>
          <p:nvPr/>
        </p:nvPicPr>
        <p:blipFill>
          <a:blip r:embed="rId2"/>
          <a:stretch>
            <a:fillRect/>
          </a:stretch>
        </p:blipFill>
        <p:spPr>
          <a:xfrm>
            <a:off x="0" y="0"/>
            <a:ext cx="12093973" cy="7332957"/>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717518D-BC8B-4707-AD7B-3317AE747284}"/>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A2689C4-0123-44AE-97B5-44997D114BA5}"/>
              </a:ext>
            </a:extLst>
          </p:cNvPr>
          <p:cNvPicPr>
            <a:picLocks noChangeAspect="1"/>
          </p:cNvPicPr>
          <p:nvPr/>
        </p:nvPicPr>
        <p:blipFill>
          <a:blip r:embed="rId2"/>
          <a:stretch>
            <a:fillRect/>
          </a:stretch>
        </p:blipFill>
        <p:spPr>
          <a:xfrm>
            <a:off x="917207" y="0"/>
            <a:ext cx="10304529"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9E51BEB-DC4E-4CE9-A489-9CFB08ECB290}"/>
              </a:ext>
            </a:extLst>
          </p:cNvPr>
          <p:cNvPicPr>
            <a:picLocks noChangeAspect="1"/>
          </p:cNvPicPr>
          <p:nvPr/>
        </p:nvPicPr>
        <p:blipFill>
          <a:blip r:embed="rId2"/>
          <a:stretch>
            <a:fillRect/>
          </a:stretch>
        </p:blipFill>
        <p:spPr>
          <a:xfrm>
            <a:off x="958803" y="0"/>
            <a:ext cx="10274390"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D8D6AC9-09AA-4255-B09E-2553D3B9220E}"/>
              </a:ext>
            </a:extLst>
          </p:cNvPr>
          <p:cNvPicPr>
            <a:picLocks noChangeAspect="1"/>
          </p:cNvPicPr>
          <p:nvPr/>
        </p:nvPicPr>
        <p:blipFill>
          <a:blip r:embed="rId2"/>
          <a:stretch>
            <a:fillRect/>
          </a:stretch>
        </p:blipFill>
        <p:spPr>
          <a:xfrm>
            <a:off x="0" y="0"/>
            <a:ext cx="12118021" cy="6842235"/>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17304DF-086B-44C9-91B8-0749A6A28F7A}"/>
              </a:ext>
            </a:extLst>
          </p:cNvPr>
          <p:cNvPicPr>
            <a:picLocks noChangeAspect="1"/>
          </p:cNvPicPr>
          <p:nvPr/>
        </p:nvPicPr>
        <p:blipFill>
          <a:blip r:embed="rId2"/>
          <a:stretch>
            <a:fillRect/>
          </a:stretch>
        </p:blipFill>
        <p:spPr>
          <a:xfrm>
            <a:off x="106527" y="0"/>
            <a:ext cx="12085469" cy="6836493"/>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7B5CBDD-85E5-4540-912A-DA1C1A65C501}"/>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6F92F1E-A016-42E4-B2E7-28D0AA31E8B0}"/>
              </a:ext>
            </a:extLst>
          </p:cNvPr>
          <p:cNvPicPr>
            <a:picLocks noChangeAspect="1"/>
          </p:cNvPicPr>
          <p:nvPr/>
        </p:nvPicPr>
        <p:blipFill>
          <a:blip r:embed="rId2"/>
          <a:stretch>
            <a:fillRect/>
          </a:stretch>
        </p:blipFill>
        <p:spPr>
          <a:xfrm>
            <a:off x="33649" y="17757"/>
            <a:ext cx="12158347"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D53BB39-CBBF-41C9-8F71-19AC336BBE7A}"/>
              </a:ext>
            </a:extLst>
          </p:cNvPr>
          <p:cNvPicPr>
            <a:picLocks noChangeAspect="1"/>
          </p:cNvPicPr>
          <p:nvPr/>
        </p:nvPicPr>
        <p:blipFill>
          <a:blip r:embed="rId2"/>
          <a:stretch>
            <a:fillRect/>
          </a:stretch>
        </p:blipFill>
        <p:spPr>
          <a:xfrm>
            <a:off x="1522338" y="0"/>
            <a:ext cx="9147319"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51319AF-90B8-49BA-B446-FB684D7EBE18}"/>
              </a:ext>
            </a:extLst>
          </p:cNvPr>
          <p:cNvPicPr>
            <a:picLocks noChangeAspect="1"/>
          </p:cNvPicPr>
          <p:nvPr/>
        </p:nvPicPr>
        <p:blipFill>
          <a:blip r:embed="rId2"/>
          <a:stretch>
            <a:fillRect/>
          </a:stretch>
        </p:blipFill>
        <p:spPr>
          <a:xfrm>
            <a:off x="954496" y="0"/>
            <a:ext cx="10287000"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877E8FE-399F-46D9-86EC-3DBB1565C40C}"/>
              </a:ext>
            </a:extLst>
          </p:cNvPr>
          <p:cNvPicPr>
            <a:picLocks noChangeAspect="1"/>
          </p:cNvPicPr>
          <p:nvPr/>
        </p:nvPicPr>
        <p:blipFill>
          <a:blip r:embed="rId2"/>
          <a:stretch>
            <a:fillRect/>
          </a:stretch>
        </p:blipFill>
        <p:spPr>
          <a:xfrm>
            <a:off x="1489402" y="0"/>
            <a:ext cx="9170060"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2BF0CF6-495A-43B4-A303-2CE19E33B2C2}"/>
              </a:ext>
            </a:extLst>
          </p:cNvPr>
          <p:cNvPicPr>
            <a:picLocks noChangeAspect="1"/>
          </p:cNvPicPr>
          <p:nvPr/>
        </p:nvPicPr>
        <p:blipFill>
          <a:blip r:embed="rId2"/>
          <a:stretch>
            <a:fillRect/>
          </a:stretch>
        </p:blipFill>
        <p:spPr>
          <a:xfrm>
            <a:off x="910980" y="19970"/>
            <a:ext cx="10247717" cy="6838029"/>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FE47B6C-475F-44B8-8719-CB1BBE15F16E}"/>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6154B13-243E-45A3-AC2D-891EF6FE8A4D}"/>
              </a:ext>
            </a:extLst>
          </p:cNvPr>
          <p:cNvPicPr>
            <a:picLocks noChangeAspect="1"/>
          </p:cNvPicPr>
          <p:nvPr/>
        </p:nvPicPr>
        <p:blipFill>
          <a:blip r:embed="rId2"/>
          <a:stretch>
            <a:fillRect/>
          </a:stretch>
        </p:blipFill>
        <p:spPr>
          <a:xfrm>
            <a:off x="2420645" y="0"/>
            <a:ext cx="9144000" cy="6858000"/>
          </a:xfrm>
          <a:prstGeom prst="rect">
            <a:avLst/>
          </a:prstGeom>
          <a:noFill/>
          <a:ln cap="flat">
            <a:noFill/>
          </a:ln>
        </p:spPr>
      </p:pic>
      <p:sp>
        <p:nvSpPr>
          <p:cNvPr id="3" name="CuadroTexto 3">
            <a:extLst>
              <a:ext uri="{FF2B5EF4-FFF2-40B4-BE49-F238E27FC236}">
                <a16:creationId xmlns:a16="http://schemas.microsoft.com/office/drawing/2014/main" id="{413BDA5A-DB2E-4470-A850-C5209F9BF370}"/>
              </a:ext>
            </a:extLst>
          </p:cNvPr>
          <p:cNvSpPr txBox="1"/>
          <p:nvPr/>
        </p:nvSpPr>
        <p:spPr>
          <a:xfrm>
            <a:off x="266328" y="2974021"/>
            <a:ext cx="1988600" cy="1477332"/>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Calibri" pitchFamily="34"/>
              </a:rPr>
              <a:t>Estatua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Calibri" pitchFamily="34"/>
              </a:rPr>
              <a:t>De</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Calibri" pitchFamily="34"/>
              </a:rPr>
              <a:t>Gonzalo</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Calibri" pitchFamily="34"/>
              </a:rPr>
              <a:t>Torrente</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Calibri" pitchFamily="34"/>
              </a:rPr>
              <a:t>Ballester</a:t>
            </a:r>
            <a:endParaRPr lang="es-ES" sz="1800" b="0" i="0" u="none" strike="noStrike" kern="1200" cap="none" spc="0" baseline="0">
              <a:solidFill>
                <a:srgbClr val="FFFFFF"/>
              </a:solidFill>
              <a:uFillTx/>
              <a:latin typeface="Calibri"/>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21ECE9C-AE8B-46E8-9A34-2CD6676C125C}"/>
              </a:ext>
            </a:extLst>
          </p:cNvPr>
          <p:cNvPicPr>
            <a:picLocks noChangeAspect="1"/>
          </p:cNvPicPr>
          <p:nvPr/>
        </p:nvPicPr>
        <p:blipFill>
          <a:blip r:embed="rId2"/>
          <a:stretch>
            <a:fillRect/>
          </a:stretch>
        </p:blipFill>
        <p:spPr>
          <a:xfrm>
            <a:off x="1615735" y="0"/>
            <a:ext cx="9135121" cy="6865525"/>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A19F828A-06A9-4D05-A65D-429F7E6057B0}"/>
              </a:ext>
            </a:extLst>
          </p:cNvPr>
          <p:cNvPicPr>
            <a:picLocks noChangeAspect="1"/>
          </p:cNvPicPr>
          <p:nvPr/>
        </p:nvPicPr>
        <p:blipFill>
          <a:blip r:embed="rId2"/>
          <a:stretch>
            <a:fillRect/>
          </a:stretch>
        </p:blipFill>
        <p:spPr>
          <a:xfrm>
            <a:off x="0" y="0"/>
            <a:ext cx="12109143" cy="6816998"/>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1C976A0-C138-48BB-AB1C-CDE1E2353780}"/>
              </a:ext>
            </a:extLst>
          </p:cNvPr>
          <p:cNvPicPr>
            <a:picLocks noChangeAspect="1"/>
          </p:cNvPicPr>
          <p:nvPr/>
        </p:nvPicPr>
        <p:blipFill>
          <a:blip r:embed="rId2"/>
          <a:stretch>
            <a:fillRect/>
          </a:stretch>
        </p:blipFill>
        <p:spPr>
          <a:xfrm>
            <a:off x="0" y="0"/>
            <a:ext cx="12059847"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E85F281-64C7-4346-9C0A-FF773CE494D1}"/>
              </a:ext>
            </a:extLst>
          </p:cNvPr>
          <p:cNvPicPr>
            <a:picLocks noChangeAspect="1"/>
          </p:cNvPicPr>
          <p:nvPr/>
        </p:nvPicPr>
        <p:blipFill>
          <a:blip r:embed="rId2"/>
          <a:stretch>
            <a:fillRect/>
          </a:stretch>
        </p:blipFill>
        <p:spPr>
          <a:xfrm>
            <a:off x="1590763" y="0"/>
            <a:ext cx="9125108"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7B79105-F696-4E75-86D8-EBB21023D37B}"/>
              </a:ext>
            </a:extLst>
          </p:cNvPr>
          <p:cNvPicPr>
            <a:picLocks noChangeAspect="1"/>
          </p:cNvPicPr>
          <p:nvPr/>
        </p:nvPicPr>
        <p:blipFill>
          <a:blip r:embed="rId2"/>
          <a:stretch>
            <a:fillRect/>
          </a:stretch>
        </p:blipFill>
        <p:spPr>
          <a:xfrm>
            <a:off x="4168365" y="870015"/>
            <a:ext cx="3732599" cy="5598907"/>
          </a:xfrm>
          <a:prstGeom prst="rect">
            <a:avLst/>
          </a:prstGeom>
          <a:noFill/>
          <a:ln cap="flat">
            <a:noFill/>
          </a:ln>
        </p:spPr>
      </p:pic>
      <p:pic>
        <p:nvPicPr>
          <p:cNvPr id="3" name="Imagen 4">
            <a:extLst>
              <a:ext uri="{FF2B5EF4-FFF2-40B4-BE49-F238E27FC236}">
                <a16:creationId xmlns:a16="http://schemas.microsoft.com/office/drawing/2014/main" id="{A8FB728E-A4B0-453E-9542-051B04AC5241}"/>
              </a:ext>
            </a:extLst>
          </p:cNvPr>
          <p:cNvPicPr>
            <a:picLocks noChangeAspect="1"/>
          </p:cNvPicPr>
          <p:nvPr/>
        </p:nvPicPr>
        <p:blipFill>
          <a:blip r:embed="rId3"/>
          <a:stretch>
            <a:fillRect/>
          </a:stretch>
        </p:blipFill>
        <p:spPr>
          <a:xfrm>
            <a:off x="8206072" y="435007"/>
            <a:ext cx="3732599" cy="5602190"/>
          </a:xfrm>
          <a:prstGeom prst="rect">
            <a:avLst/>
          </a:prstGeom>
          <a:noFill/>
          <a:ln cap="flat">
            <a:noFill/>
          </a:ln>
        </p:spPr>
      </p:pic>
      <p:pic>
        <p:nvPicPr>
          <p:cNvPr id="4" name="Imagen 6">
            <a:extLst>
              <a:ext uri="{FF2B5EF4-FFF2-40B4-BE49-F238E27FC236}">
                <a16:creationId xmlns:a16="http://schemas.microsoft.com/office/drawing/2014/main" id="{E0DB191F-70A1-4E16-921B-861F9BC201DC}"/>
              </a:ext>
            </a:extLst>
          </p:cNvPr>
          <p:cNvPicPr>
            <a:picLocks noChangeAspect="1"/>
          </p:cNvPicPr>
          <p:nvPr/>
        </p:nvPicPr>
        <p:blipFill>
          <a:blip r:embed="rId4"/>
          <a:stretch>
            <a:fillRect/>
          </a:stretch>
        </p:blipFill>
        <p:spPr>
          <a:xfrm>
            <a:off x="265176" y="408371"/>
            <a:ext cx="3605488" cy="5598907"/>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832A92B-9359-4157-B891-001B051B959D}"/>
              </a:ext>
            </a:extLst>
          </p:cNvPr>
          <p:cNvPicPr>
            <a:picLocks noChangeAspect="1"/>
          </p:cNvPicPr>
          <p:nvPr/>
        </p:nvPicPr>
        <p:blipFill>
          <a:blip r:embed="rId2"/>
          <a:stretch>
            <a:fillRect/>
          </a:stretch>
        </p:blipFill>
        <p:spPr>
          <a:xfrm>
            <a:off x="1556043" y="0"/>
            <a:ext cx="9132670" cy="6846634"/>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4B21560B-08B3-49FE-B067-0C97756A7448}"/>
              </a:ext>
            </a:extLst>
          </p:cNvPr>
          <p:cNvSpPr txBox="1"/>
          <p:nvPr/>
        </p:nvSpPr>
        <p:spPr>
          <a:xfrm>
            <a:off x="0" y="2974021"/>
            <a:ext cx="12109143" cy="707882"/>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a:rPr>
              <a:t>IMÁGENES PARA EL RECUERDO</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937D161-0916-4B3F-8BD9-6CEB2DC4C060}"/>
              </a:ext>
            </a:extLst>
          </p:cNvPr>
          <p:cNvPicPr>
            <a:picLocks noChangeAspect="1"/>
          </p:cNvPicPr>
          <p:nvPr/>
        </p:nvPicPr>
        <p:blipFill>
          <a:blip r:embed="rId2"/>
          <a:stretch>
            <a:fillRect/>
          </a:stretch>
        </p:blipFill>
        <p:spPr>
          <a:xfrm>
            <a:off x="2024106" y="377153"/>
            <a:ext cx="8187894" cy="6007324"/>
          </a:xfrm>
          <a:prstGeom prst="rect">
            <a:avLst/>
          </a:prstGeom>
          <a:noFill/>
          <a:ln w="57150" cap="flat">
            <a:solidFill>
              <a:srgbClr val="FFC000"/>
            </a:solidFill>
            <a:prstDash val="solid"/>
            <a:round/>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18DA296-A68D-4B7C-B5E3-8C51AD9EB1C1}"/>
              </a:ext>
            </a:extLst>
          </p:cNvPr>
          <p:cNvPicPr>
            <a:picLocks noChangeAspect="1"/>
          </p:cNvPicPr>
          <p:nvPr/>
        </p:nvPicPr>
        <p:blipFill>
          <a:blip r:embed="rId2"/>
          <a:stretch>
            <a:fillRect/>
          </a:stretch>
        </p:blipFill>
        <p:spPr>
          <a:xfrm>
            <a:off x="754553" y="417853"/>
            <a:ext cx="10656810" cy="6045089"/>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6F99C67-05E5-4BD3-B871-5A5988C1EE31}"/>
              </a:ext>
            </a:extLst>
          </p:cNvPr>
          <p:cNvPicPr>
            <a:picLocks noChangeAspect="1"/>
          </p:cNvPicPr>
          <p:nvPr/>
        </p:nvPicPr>
        <p:blipFill>
          <a:blip r:embed="rId2"/>
          <a:stretch>
            <a:fillRect/>
          </a:stretch>
        </p:blipFill>
        <p:spPr>
          <a:xfrm>
            <a:off x="3209928" y="495303"/>
            <a:ext cx="5772149" cy="5867403"/>
          </a:xfrm>
          <a:prstGeom prst="rect">
            <a:avLst/>
          </a:prstGeom>
          <a:noFill/>
          <a:ln w="57150" cap="flat">
            <a:solidFill>
              <a:srgbClr val="FFC000"/>
            </a:solidFill>
            <a:prstDash val="solid"/>
            <a:round/>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3E6B950D-ECDF-4F8E-92F5-D2A214DD943F}"/>
              </a:ext>
            </a:extLst>
          </p:cNvPr>
          <p:cNvPicPr>
            <a:picLocks noChangeAspect="1"/>
          </p:cNvPicPr>
          <p:nvPr/>
        </p:nvPicPr>
        <p:blipFill>
          <a:blip r:embed="rId2"/>
          <a:stretch>
            <a:fillRect/>
          </a:stretch>
        </p:blipFill>
        <p:spPr>
          <a:xfrm>
            <a:off x="1198485" y="308454"/>
            <a:ext cx="9664220" cy="6274338"/>
          </a:xfrm>
          <a:prstGeom prst="rect">
            <a:avLst/>
          </a:prstGeom>
          <a:noFill/>
          <a:ln w="57150" cap="flat">
            <a:solidFill>
              <a:srgbClr val="FFC000"/>
            </a:solidFill>
            <a:prstDash val="solid"/>
            <a:round/>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836D324-4A3F-4188-BE3E-D8244F489A66}"/>
              </a:ext>
            </a:extLst>
          </p:cNvPr>
          <p:cNvPicPr>
            <a:picLocks noChangeAspect="1"/>
          </p:cNvPicPr>
          <p:nvPr/>
        </p:nvPicPr>
        <p:blipFill>
          <a:blip r:embed="rId2"/>
          <a:stretch>
            <a:fillRect/>
          </a:stretch>
        </p:blipFill>
        <p:spPr>
          <a:xfrm>
            <a:off x="45720" y="559429"/>
            <a:ext cx="12146276" cy="5832226"/>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198D291-08EC-4D14-B056-ACB9E3442D9B}"/>
              </a:ext>
            </a:extLst>
          </p:cNvPr>
          <p:cNvPicPr>
            <a:picLocks noChangeAspect="1"/>
          </p:cNvPicPr>
          <p:nvPr/>
        </p:nvPicPr>
        <p:blipFill>
          <a:blip r:embed="rId2"/>
          <a:stretch>
            <a:fillRect/>
          </a:stretch>
        </p:blipFill>
        <p:spPr>
          <a:xfrm>
            <a:off x="0" y="121359"/>
            <a:ext cx="12191996" cy="6615290"/>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2FDB733-DB80-4C29-926A-714103109822}"/>
              </a:ext>
            </a:extLst>
          </p:cNvPr>
          <p:cNvPicPr>
            <a:picLocks noChangeAspect="1"/>
          </p:cNvPicPr>
          <p:nvPr/>
        </p:nvPicPr>
        <p:blipFill>
          <a:blip r:embed="rId2"/>
          <a:stretch>
            <a:fillRect/>
          </a:stretch>
        </p:blipFill>
        <p:spPr>
          <a:xfrm>
            <a:off x="0" y="356616"/>
            <a:ext cx="12254093" cy="6281928"/>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474C66B-B310-4D25-9B5D-01FA5740D2E0}"/>
              </a:ext>
            </a:extLst>
          </p:cNvPr>
          <p:cNvPicPr>
            <a:picLocks noChangeAspect="1"/>
          </p:cNvPicPr>
          <p:nvPr/>
        </p:nvPicPr>
        <p:blipFill>
          <a:blip r:embed="rId2"/>
          <a:stretch>
            <a:fillRect/>
          </a:stretch>
        </p:blipFill>
        <p:spPr>
          <a:xfrm>
            <a:off x="-239700" y="0"/>
            <a:ext cx="12637821" cy="7403979"/>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3BFDCBE-3794-44AB-8FB2-68D6C1CB7826}"/>
              </a:ext>
            </a:extLst>
          </p:cNvPr>
          <p:cNvPicPr>
            <a:picLocks noChangeAspect="1"/>
          </p:cNvPicPr>
          <p:nvPr/>
        </p:nvPicPr>
        <p:blipFill>
          <a:blip r:embed="rId2"/>
          <a:stretch>
            <a:fillRect/>
          </a:stretch>
        </p:blipFill>
        <p:spPr>
          <a:xfrm>
            <a:off x="0" y="121916"/>
            <a:ext cx="12191996" cy="6614156"/>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A35BB4C-7D2C-4255-8442-988DD24CF7D7}"/>
              </a:ext>
            </a:extLst>
          </p:cNvPr>
          <p:cNvPicPr>
            <a:picLocks noChangeAspect="1"/>
          </p:cNvPicPr>
          <p:nvPr/>
        </p:nvPicPr>
        <p:blipFill>
          <a:blip r:embed="rId2"/>
          <a:stretch>
            <a:fillRect/>
          </a:stretch>
        </p:blipFill>
        <p:spPr>
          <a:xfrm>
            <a:off x="0" y="0"/>
            <a:ext cx="12191996" cy="6834189"/>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BCFFDD0-140F-47EE-9944-E3EBE0194E9A}"/>
              </a:ext>
            </a:extLst>
          </p:cNvPr>
          <p:cNvPicPr>
            <a:picLocks noChangeAspect="1"/>
          </p:cNvPicPr>
          <p:nvPr/>
        </p:nvPicPr>
        <p:blipFill>
          <a:blip r:embed="rId2"/>
          <a:stretch>
            <a:fillRect/>
          </a:stretch>
        </p:blipFill>
        <p:spPr>
          <a:xfrm>
            <a:off x="39950" y="0"/>
            <a:ext cx="12069193" cy="6843342"/>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EE4E622-C632-4015-81B3-4F7CD4897E0E}"/>
              </a:ext>
            </a:extLst>
          </p:cNvPr>
          <p:cNvPicPr>
            <a:picLocks noChangeAspect="1"/>
          </p:cNvPicPr>
          <p:nvPr/>
        </p:nvPicPr>
        <p:blipFill>
          <a:blip r:embed="rId2"/>
          <a:stretch>
            <a:fillRect/>
          </a:stretch>
        </p:blipFill>
        <p:spPr>
          <a:xfrm>
            <a:off x="47621" y="1185857"/>
            <a:ext cx="12096753" cy="4486275"/>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C6D48C39-030D-4034-8CA5-DB752DA34701}"/>
              </a:ext>
            </a:extLst>
          </p:cNvPr>
          <p:cNvSpPr txBox="1">
            <a:spLocks noGrp="1"/>
          </p:cNvSpPr>
          <p:nvPr>
            <p:ph type="subTitle" idx="1"/>
          </p:nvPr>
        </p:nvSpPr>
        <p:spPr>
          <a:xfrm>
            <a:off x="2855908" y="6042026"/>
            <a:ext cx="6400800" cy="458791"/>
          </a:xfrm>
        </p:spPr>
        <p:txBody>
          <a:bodyPr/>
          <a:lstStyle/>
          <a:p>
            <a:pPr lvl="0"/>
            <a:r>
              <a:rPr lang="es-ES" b="1">
                <a:solidFill>
                  <a:srgbClr val="FFFFFF"/>
                </a:solidFill>
                <a:latin typeface="Sylfaen" pitchFamily="18"/>
              </a:rPr>
              <a:t>VICTOR NOVELLÓN</a:t>
            </a:r>
          </a:p>
        </p:txBody>
      </p:sp>
      <p:pic>
        <p:nvPicPr>
          <p:cNvPr id="3" name="Picture 3">
            <a:extLst>
              <a:ext uri="{FF2B5EF4-FFF2-40B4-BE49-F238E27FC236}">
                <a16:creationId xmlns:a16="http://schemas.microsoft.com/office/drawing/2014/main" id="{DD339873-A7AF-4BBE-AE8D-39F3884F6812}"/>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7DBE309E-4A7B-4895-868D-ACF6B2FDBD1E}"/>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2A4DC48F-AEE2-4F82-9AC9-F1673FC0BD05}"/>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E111DEF6-C462-4BCA-A115-2621663A8587}"/>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A79E2471-D7EC-45BB-9109-C08C551C04E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877C82CC-5EFE-4570-97C7-4AB6A7B82367}"/>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6E59F561-F595-430B-94D0-6A9E2A26405D}"/>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65D5297D-6D4A-43AD-A5D7-09273FC3F02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DC6198B2-E0E6-4384-A2AB-567426B5DC5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50A87465-2A16-447D-82FF-3E69FB39BEE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F80064E3-5DC9-476A-B551-38B544061108}"/>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E42636DE-85A6-4E3C-B1BB-25384BEB10CC}"/>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15238721-E9B9-469A-814F-394EA4BE7A0B}"/>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2152998"/>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104</TotalTime>
  <Words>598</Words>
  <Application>Microsoft Office PowerPoint</Application>
  <PresentationFormat>Panorámica</PresentationFormat>
  <Paragraphs>22</Paragraphs>
  <Slides>47</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47</vt:i4>
      </vt:variant>
    </vt:vector>
  </HeadingPairs>
  <TitlesOfParts>
    <vt:vector size="56"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2021-06-14T12:37:47Z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