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27" r:id="rId19"/>
    <p:sldId id="328"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229ABC2-22B7-48C7-9974-6768A72F639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C77BFCB-3385-4805-B64F-FB70456A057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FAD1E3-E8B8-4039-A7BD-787E7A59BA3E}" type="datetime1">
              <a:rPr lang="es-ES"/>
              <a:pPr lvl="0"/>
              <a:t>18/04/2021</a:t>
            </a:fld>
            <a:endParaRPr lang="es-ES"/>
          </a:p>
        </p:txBody>
      </p:sp>
      <p:sp>
        <p:nvSpPr>
          <p:cNvPr id="4" name="Marcador de imagen de diapositiva 3">
            <a:extLst>
              <a:ext uri="{FF2B5EF4-FFF2-40B4-BE49-F238E27FC236}">
                <a16:creationId xmlns:a16="http://schemas.microsoft.com/office/drawing/2014/main" id="{5E7DFA6B-5D98-42AB-B2EC-29E6F521B6E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8584379-0BF8-4D0D-A8AB-270E0A251C1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621EC0C-22B2-4C9E-815D-73065491D73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E840CDD-250A-4A14-816E-497E84F8A31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5192113-3FC8-4AB2-B90A-42A0736373DA}" type="slidenum">
              <a:t>‹Nº›</a:t>
            </a:fld>
            <a:endParaRPr lang="es-ES"/>
          </a:p>
        </p:txBody>
      </p:sp>
    </p:spTree>
    <p:extLst>
      <p:ext uri="{BB962C8B-B14F-4D97-AF65-F5344CB8AC3E}">
        <p14:creationId xmlns:p14="http://schemas.microsoft.com/office/powerpoint/2010/main" val="294027763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1FB64C-387C-4E2A-BC95-331407C253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9995F6B-92F9-4EB8-B5A4-8D3A602854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DA3CAD8-BD0E-4672-8B65-852E38E8609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3A4C6F2-FBB8-4268-800C-F13ADB7F08C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D88803-F6EB-436A-B510-CD0E7FE6426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76CCA70-1FB0-4120-810A-0999BB45E46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C410988-660B-4EE5-9079-E09E4DC3803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CBAE3D7-1BCF-46EB-B1B6-2916A7E7565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287DFA5-7874-423E-B32F-E4063778906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2A1560C-363D-4100-B040-EC08738BDCF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5610D32-28AA-4756-9639-90511CA2449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04DC7D3-591F-4FD3-9646-752F3773A4E2}" type="slidenum">
              <a:t>13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3B7C51-99F9-4942-BBDE-C40F7D2669B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FB7BE53-1CA5-4CE7-BFF7-C5059E8C970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D85ADE5-BA93-49B7-93B0-E46FF6701820}"/>
              </a:ext>
            </a:extLst>
          </p:cNvPr>
          <p:cNvSpPr txBox="1">
            <a:spLocks noGrp="1"/>
          </p:cNvSpPr>
          <p:nvPr>
            <p:ph type="dt" sz="half" idx="7"/>
          </p:nvPr>
        </p:nvSpPr>
        <p:spPr/>
        <p:txBody>
          <a:bodyPr/>
          <a:lstStyle>
            <a:lvl1pPr>
              <a:defRPr/>
            </a:lvl1pPr>
          </a:lstStyle>
          <a:p>
            <a:pPr lvl="0"/>
            <a:fld id="{E0379942-1699-4ECD-91B8-9C9FD8C0C9CC}" type="datetime1">
              <a:rPr lang="es-ES"/>
              <a:pPr lvl="0"/>
              <a:t>18/04/2021</a:t>
            </a:fld>
            <a:endParaRPr lang="es-ES"/>
          </a:p>
        </p:txBody>
      </p:sp>
      <p:sp>
        <p:nvSpPr>
          <p:cNvPr id="5" name="Marcador de pie de página 4">
            <a:extLst>
              <a:ext uri="{FF2B5EF4-FFF2-40B4-BE49-F238E27FC236}">
                <a16:creationId xmlns:a16="http://schemas.microsoft.com/office/drawing/2014/main" id="{1DE80513-DA8E-4CF4-A774-7639AE65C06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BC46455-E82D-4F87-8DD2-AC19C33B00DB}"/>
              </a:ext>
            </a:extLst>
          </p:cNvPr>
          <p:cNvSpPr txBox="1">
            <a:spLocks noGrp="1"/>
          </p:cNvSpPr>
          <p:nvPr>
            <p:ph type="sldNum" sz="quarter" idx="8"/>
          </p:nvPr>
        </p:nvSpPr>
        <p:spPr/>
        <p:txBody>
          <a:bodyPr/>
          <a:lstStyle>
            <a:lvl1pPr>
              <a:defRPr/>
            </a:lvl1pPr>
          </a:lstStyle>
          <a:p>
            <a:pPr lvl="0"/>
            <a:fld id="{279CE711-6755-4734-BD23-F82936C66655}" type="slidenum">
              <a:t>‹Nº›</a:t>
            </a:fld>
            <a:endParaRPr lang="es-ES"/>
          </a:p>
        </p:txBody>
      </p:sp>
    </p:spTree>
    <p:extLst>
      <p:ext uri="{BB962C8B-B14F-4D97-AF65-F5344CB8AC3E}">
        <p14:creationId xmlns:p14="http://schemas.microsoft.com/office/powerpoint/2010/main" val="40777634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0551C0-27EC-4774-B5A9-D8BCCFBE10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3719413-8557-419E-BB93-91F42955D51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E792C4-5F09-4679-B10B-2BA92B08AAD2}"/>
              </a:ext>
            </a:extLst>
          </p:cNvPr>
          <p:cNvSpPr txBox="1">
            <a:spLocks noGrp="1"/>
          </p:cNvSpPr>
          <p:nvPr>
            <p:ph type="dt" sz="half" idx="7"/>
          </p:nvPr>
        </p:nvSpPr>
        <p:spPr/>
        <p:txBody>
          <a:bodyPr/>
          <a:lstStyle>
            <a:lvl1pPr>
              <a:defRPr/>
            </a:lvl1pPr>
          </a:lstStyle>
          <a:p>
            <a:pPr lvl="0"/>
            <a:fld id="{01093722-12F0-46FA-BAAA-E87D5E111FF2}" type="datetime1">
              <a:rPr lang="es-ES"/>
              <a:pPr lvl="0"/>
              <a:t>18/04/2021</a:t>
            </a:fld>
            <a:endParaRPr lang="es-ES"/>
          </a:p>
        </p:txBody>
      </p:sp>
      <p:sp>
        <p:nvSpPr>
          <p:cNvPr id="5" name="Marcador de pie de página 4">
            <a:extLst>
              <a:ext uri="{FF2B5EF4-FFF2-40B4-BE49-F238E27FC236}">
                <a16:creationId xmlns:a16="http://schemas.microsoft.com/office/drawing/2014/main" id="{64E02DCC-A88F-4CB7-8847-0021825DEFB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C671AE-13F8-42CE-81AB-5152CFB8D080}"/>
              </a:ext>
            </a:extLst>
          </p:cNvPr>
          <p:cNvSpPr txBox="1">
            <a:spLocks noGrp="1"/>
          </p:cNvSpPr>
          <p:nvPr>
            <p:ph type="sldNum" sz="quarter" idx="8"/>
          </p:nvPr>
        </p:nvSpPr>
        <p:spPr/>
        <p:txBody>
          <a:bodyPr/>
          <a:lstStyle>
            <a:lvl1pPr>
              <a:defRPr/>
            </a:lvl1pPr>
          </a:lstStyle>
          <a:p>
            <a:pPr lvl="0"/>
            <a:fld id="{9B03E959-8C9A-4160-A778-8DD1186773FC}" type="slidenum">
              <a:t>‹Nº›</a:t>
            </a:fld>
            <a:endParaRPr lang="es-ES"/>
          </a:p>
        </p:txBody>
      </p:sp>
    </p:spTree>
    <p:extLst>
      <p:ext uri="{BB962C8B-B14F-4D97-AF65-F5344CB8AC3E}">
        <p14:creationId xmlns:p14="http://schemas.microsoft.com/office/powerpoint/2010/main" val="123567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C3EF19-68A4-48A2-93B0-5D9B288D8BE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623DB9-ADC5-4B78-A01B-0C54CF9BF8D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3B9CCD1-8B1F-454D-B7B3-4CC1B92E26EC}"/>
              </a:ext>
            </a:extLst>
          </p:cNvPr>
          <p:cNvSpPr txBox="1">
            <a:spLocks noGrp="1"/>
          </p:cNvSpPr>
          <p:nvPr>
            <p:ph type="dt" sz="half" idx="7"/>
          </p:nvPr>
        </p:nvSpPr>
        <p:spPr/>
        <p:txBody>
          <a:bodyPr/>
          <a:lstStyle>
            <a:lvl1pPr>
              <a:defRPr/>
            </a:lvl1pPr>
          </a:lstStyle>
          <a:p>
            <a:pPr lvl="0"/>
            <a:fld id="{4E8C8428-29D3-4303-9285-6F31CEB773C8}" type="datetime1">
              <a:rPr lang="es-ES"/>
              <a:pPr lvl="0"/>
              <a:t>18/04/2021</a:t>
            </a:fld>
            <a:endParaRPr lang="es-ES"/>
          </a:p>
        </p:txBody>
      </p:sp>
      <p:sp>
        <p:nvSpPr>
          <p:cNvPr id="5" name="Marcador de pie de página 4">
            <a:extLst>
              <a:ext uri="{FF2B5EF4-FFF2-40B4-BE49-F238E27FC236}">
                <a16:creationId xmlns:a16="http://schemas.microsoft.com/office/drawing/2014/main" id="{26E17B93-7A1F-46BD-9AF6-7C1981447D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DF4C2D-91C5-445D-8C66-E48910E6618A}"/>
              </a:ext>
            </a:extLst>
          </p:cNvPr>
          <p:cNvSpPr txBox="1">
            <a:spLocks noGrp="1"/>
          </p:cNvSpPr>
          <p:nvPr>
            <p:ph type="sldNum" sz="quarter" idx="8"/>
          </p:nvPr>
        </p:nvSpPr>
        <p:spPr/>
        <p:txBody>
          <a:bodyPr/>
          <a:lstStyle>
            <a:lvl1pPr>
              <a:defRPr/>
            </a:lvl1pPr>
          </a:lstStyle>
          <a:p>
            <a:pPr lvl="0"/>
            <a:fld id="{75CE4F2D-9947-496E-85DC-FD4C277F2172}" type="slidenum">
              <a:t>‹Nº›</a:t>
            </a:fld>
            <a:endParaRPr lang="es-ES"/>
          </a:p>
        </p:txBody>
      </p:sp>
    </p:spTree>
    <p:extLst>
      <p:ext uri="{BB962C8B-B14F-4D97-AF65-F5344CB8AC3E}">
        <p14:creationId xmlns:p14="http://schemas.microsoft.com/office/powerpoint/2010/main" val="1870626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28C897-9E46-4B0D-BD72-4AED93587F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22FBCC-100E-4D29-8249-FD1C0403DCA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DCCF0F9-265D-48E1-B08B-45EB2808FA7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CD9BCB8-3E3E-47F8-AFE9-73F4B6915D5A}"/>
              </a:ext>
            </a:extLst>
          </p:cNvPr>
          <p:cNvSpPr txBox="1">
            <a:spLocks noGrp="1"/>
          </p:cNvSpPr>
          <p:nvPr>
            <p:ph type="dt" sz="half" idx="7"/>
          </p:nvPr>
        </p:nvSpPr>
        <p:spPr/>
        <p:txBody>
          <a:bodyPr/>
          <a:lstStyle>
            <a:lvl1pPr>
              <a:defRPr/>
            </a:lvl1pPr>
          </a:lstStyle>
          <a:p>
            <a:pPr lvl="0"/>
            <a:fld id="{B249BE97-58C8-4A86-89F7-F1BCB2670FA8}" type="datetime1">
              <a:rPr lang="es-ES"/>
              <a:pPr lvl="0"/>
              <a:t>18/04/2021</a:t>
            </a:fld>
            <a:endParaRPr lang="es-ES"/>
          </a:p>
        </p:txBody>
      </p:sp>
      <p:sp>
        <p:nvSpPr>
          <p:cNvPr id="6" name="Marcador de pie de página 5">
            <a:extLst>
              <a:ext uri="{FF2B5EF4-FFF2-40B4-BE49-F238E27FC236}">
                <a16:creationId xmlns:a16="http://schemas.microsoft.com/office/drawing/2014/main" id="{34C7B9BF-4E51-4997-95DE-DA6E72A4D4E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E35C84B-DF3B-494A-8E96-2F28E95ADBA5}"/>
              </a:ext>
            </a:extLst>
          </p:cNvPr>
          <p:cNvSpPr txBox="1">
            <a:spLocks noGrp="1"/>
          </p:cNvSpPr>
          <p:nvPr>
            <p:ph type="sldNum" sz="quarter" idx="8"/>
          </p:nvPr>
        </p:nvSpPr>
        <p:spPr/>
        <p:txBody>
          <a:bodyPr/>
          <a:lstStyle>
            <a:lvl1pPr>
              <a:defRPr/>
            </a:lvl1pPr>
          </a:lstStyle>
          <a:p>
            <a:pPr lvl="0"/>
            <a:fld id="{DCD01D77-F1DD-4D99-873F-B7C3131A8383}" type="slidenum">
              <a:t>‹Nº›</a:t>
            </a:fld>
            <a:endParaRPr lang="es-ES"/>
          </a:p>
        </p:txBody>
      </p:sp>
    </p:spTree>
    <p:extLst>
      <p:ext uri="{BB962C8B-B14F-4D97-AF65-F5344CB8AC3E}">
        <p14:creationId xmlns:p14="http://schemas.microsoft.com/office/powerpoint/2010/main" val="2971211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DB0DCA-D457-40C7-B259-891FA2D8C33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B70E3CD-D26B-428B-8091-68812ECA197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3B1A2B0-05B7-40FD-9E6C-5B077ACF22B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8AEE6D2-2973-4311-9C82-DFCB0755F23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99C555A-87A7-4F24-BCE4-2E0AD23B291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EA266F9-4850-4DBA-BF5D-B2BBF9697C59}"/>
              </a:ext>
            </a:extLst>
          </p:cNvPr>
          <p:cNvSpPr txBox="1">
            <a:spLocks noGrp="1"/>
          </p:cNvSpPr>
          <p:nvPr>
            <p:ph type="dt" sz="half" idx="7"/>
          </p:nvPr>
        </p:nvSpPr>
        <p:spPr/>
        <p:txBody>
          <a:bodyPr/>
          <a:lstStyle>
            <a:lvl1pPr>
              <a:defRPr/>
            </a:lvl1pPr>
          </a:lstStyle>
          <a:p>
            <a:pPr lvl="0"/>
            <a:fld id="{7EBB2FE2-D8DB-4FCA-8B41-6EC7D0339651}" type="datetime1">
              <a:rPr lang="es-ES"/>
              <a:pPr lvl="0"/>
              <a:t>18/04/2021</a:t>
            </a:fld>
            <a:endParaRPr lang="es-ES"/>
          </a:p>
        </p:txBody>
      </p:sp>
      <p:sp>
        <p:nvSpPr>
          <p:cNvPr id="8" name="Marcador de pie de página 7">
            <a:extLst>
              <a:ext uri="{FF2B5EF4-FFF2-40B4-BE49-F238E27FC236}">
                <a16:creationId xmlns:a16="http://schemas.microsoft.com/office/drawing/2014/main" id="{3399CAAC-56C5-4BC1-986B-D524FDDB796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FD5DDC4-634E-4740-937E-CAF57049684C}"/>
              </a:ext>
            </a:extLst>
          </p:cNvPr>
          <p:cNvSpPr txBox="1">
            <a:spLocks noGrp="1"/>
          </p:cNvSpPr>
          <p:nvPr>
            <p:ph type="sldNum" sz="quarter" idx="8"/>
          </p:nvPr>
        </p:nvSpPr>
        <p:spPr/>
        <p:txBody>
          <a:bodyPr/>
          <a:lstStyle>
            <a:lvl1pPr>
              <a:defRPr/>
            </a:lvl1pPr>
          </a:lstStyle>
          <a:p>
            <a:pPr lvl="0"/>
            <a:fld id="{9D251B2A-0EA0-4467-8415-20EC0CFF688A}" type="slidenum">
              <a:t>‹Nº›</a:t>
            </a:fld>
            <a:endParaRPr lang="es-ES"/>
          </a:p>
        </p:txBody>
      </p:sp>
    </p:spTree>
    <p:extLst>
      <p:ext uri="{BB962C8B-B14F-4D97-AF65-F5344CB8AC3E}">
        <p14:creationId xmlns:p14="http://schemas.microsoft.com/office/powerpoint/2010/main" val="3924155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421CC0-7C9A-4D87-A35B-8534A0F8A7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7F0F469-F1CF-48AA-AF27-FFBF7313B283}"/>
              </a:ext>
            </a:extLst>
          </p:cNvPr>
          <p:cNvSpPr txBox="1">
            <a:spLocks noGrp="1"/>
          </p:cNvSpPr>
          <p:nvPr>
            <p:ph type="dt" sz="half" idx="7"/>
          </p:nvPr>
        </p:nvSpPr>
        <p:spPr/>
        <p:txBody>
          <a:bodyPr/>
          <a:lstStyle>
            <a:lvl1pPr>
              <a:defRPr/>
            </a:lvl1pPr>
          </a:lstStyle>
          <a:p>
            <a:pPr lvl="0"/>
            <a:fld id="{521B560B-356D-482F-AF19-840E2FDFEB22}" type="datetime1">
              <a:rPr lang="es-ES"/>
              <a:pPr lvl="0"/>
              <a:t>18/04/2021</a:t>
            </a:fld>
            <a:endParaRPr lang="es-ES"/>
          </a:p>
        </p:txBody>
      </p:sp>
      <p:sp>
        <p:nvSpPr>
          <p:cNvPr id="4" name="Marcador de pie de página 3">
            <a:extLst>
              <a:ext uri="{FF2B5EF4-FFF2-40B4-BE49-F238E27FC236}">
                <a16:creationId xmlns:a16="http://schemas.microsoft.com/office/drawing/2014/main" id="{A63771CB-2C1B-47CC-BD95-90203865BE9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A585F73-BA49-4FFE-B6FB-27697C039F43}"/>
              </a:ext>
            </a:extLst>
          </p:cNvPr>
          <p:cNvSpPr txBox="1">
            <a:spLocks noGrp="1"/>
          </p:cNvSpPr>
          <p:nvPr>
            <p:ph type="sldNum" sz="quarter" idx="8"/>
          </p:nvPr>
        </p:nvSpPr>
        <p:spPr/>
        <p:txBody>
          <a:bodyPr/>
          <a:lstStyle>
            <a:lvl1pPr>
              <a:defRPr/>
            </a:lvl1pPr>
          </a:lstStyle>
          <a:p>
            <a:pPr lvl="0"/>
            <a:fld id="{5E8FDE42-A233-4FA9-BD1A-3E5D8940E9CD}" type="slidenum">
              <a:t>‹Nº›</a:t>
            </a:fld>
            <a:endParaRPr lang="es-ES"/>
          </a:p>
        </p:txBody>
      </p:sp>
    </p:spTree>
    <p:extLst>
      <p:ext uri="{BB962C8B-B14F-4D97-AF65-F5344CB8AC3E}">
        <p14:creationId xmlns:p14="http://schemas.microsoft.com/office/powerpoint/2010/main" val="1332902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5F9182D-5782-467E-B6C6-1452E5449821}"/>
              </a:ext>
            </a:extLst>
          </p:cNvPr>
          <p:cNvSpPr txBox="1">
            <a:spLocks noGrp="1"/>
          </p:cNvSpPr>
          <p:nvPr>
            <p:ph type="dt" sz="half" idx="7"/>
          </p:nvPr>
        </p:nvSpPr>
        <p:spPr/>
        <p:txBody>
          <a:bodyPr/>
          <a:lstStyle>
            <a:lvl1pPr>
              <a:defRPr/>
            </a:lvl1pPr>
          </a:lstStyle>
          <a:p>
            <a:pPr lvl="0"/>
            <a:fld id="{FC38C5FD-9501-4CF4-A27A-AE4A6C739A0F}" type="datetime1">
              <a:rPr lang="es-ES"/>
              <a:pPr lvl="0"/>
              <a:t>18/04/2021</a:t>
            </a:fld>
            <a:endParaRPr lang="es-ES"/>
          </a:p>
        </p:txBody>
      </p:sp>
      <p:sp>
        <p:nvSpPr>
          <p:cNvPr id="3" name="Marcador de pie de página 2">
            <a:extLst>
              <a:ext uri="{FF2B5EF4-FFF2-40B4-BE49-F238E27FC236}">
                <a16:creationId xmlns:a16="http://schemas.microsoft.com/office/drawing/2014/main" id="{A7634786-58BD-4F11-BAAD-98309D4CCF9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C1ACC2A-F1DA-4EBF-8B2B-00C467891F5F}"/>
              </a:ext>
            </a:extLst>
          </p:cNvPr>
          <p:cNvSpPr txBox="1">
            <a:spLocks noGrp="1"/>
          </p:cNvSpPr>
          <p:nvPr>
            <p:ph type="sldNum" sz="quarter" idx="8"/>
          </p:nvPr>
        </p:nvSpPr>
        <p:spPr/>
        <p:txBody>
          <a:bodyPr/>
          <a:lstStyle>
            <a:lvl1pPr>
              <a:defRPr/>
            </a:lvl1pPr>
          </a:lstStyle>
          <a:p>
            <a:pPr lvl="0"/>
            <a:fld id="{EEC377AA-658A-4676-82BE-183BF0D10C3A}" type="slidenum">
              <a:t>‹Nº›</a:t>
            </a:fld>
            <a:endParaRPr lang="es-ES"/>
          </a:p>
        </p:txBody>
      </p:sp>
    </p:spTree>
    <p:extLst>
      <p:ext uri="{BB962C8B-B14F-4D97-AF65-F5344CB8AC3E}">
        <p14:creationId xmlns:p14="http://schemas.microsoft.com/office/powerpoint/2010/main" val="256301097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B1BB-16EF-441A-ABFD-5E13BBFF3F4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2ED343F-6A68-4C7F-9BE3-D3505757669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5BD48FA-379B-46E1-BFD7-C40765CF7DE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90B11FF-3C83-4463-94EE-D2F72A8D5C27}"/>
              </a:ext>
            </a:extLst>
          </p:cNvPr>
          <p:cNvSpPr txBox="1">
            <a:spLocks noGrp="1"/>
          </p:cNvSpPr>
          <p:nvPr>
            <p:ph type="dt" sz="half" idx="7"/>
          </p:nvPr>
        </p:nvSpPr>
        <p:spPr/>
        <p:txBody>
          <a:bodyPr/>
          <a:lstStyle>
            <a:lvl1pPr>
              <a:defRPr/>
            </a:lvl1pPr>
          </a:lstStyle>
          <a:p>
            <a:pPr lvl="0"/>
            <a:fld id="{492BA37D-E6C7-49D2-8A0C-E9F8371116E6}" type="datetime1">
              <a:rPr lang="es-ES"/>
              <a:pPr lvl="0"/>
              <a:t>18/04/2021</a:t>
            </a:fld>
            <a:endParaRPr lang="es-ES"/>
          </a:p>
        </p:txBody>
      </p:sp>
      <p:sp>
        <p:nvSpPr>
          <p:cNvPr id="6" name="Marcador de pie de página 5">
            <a:extLst>
              <a:ext uri="{FF2B5EF4-FFF2-40B4-BE49-F238E27FC236}">
                <a16:creationId xmlns:a16="http://schemas.microsoft.com/office/drawing/2014/main" id="{703C1E8A-D3CE-4943-829A-EDDC52DF0E6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C5AA92A-43D6-4BDA-912D-42BE03802B38}"/>
              </a:ext>
            </a:extLst>
          </p:cNvPr>
          <p:cNvSpPr txBox="1">
            <a:spLocks noGrp="1"/>
          </p:cNvSpPr>
          <p:nvPr>
            <p:ph type="sldNum" sz="quarter" idx="8"/>
          </p:nvPr>
        </p:nvSpPr>
        <p:spPr/>
        <p:txBody>
          <a:bodyPr/>
          <a:lstStyle>
            <a:lvl1pPr>
              <a:defRPr/>
            </a:lvl1pPr>
          </a:lstStyle>
          <a:p>
            <a:pPr lvl="0"/>
            <a:fld id="{63E922DE-7A7F-4712-BECF-EF95D6F92E4A}" type="slidenum">
              <a:t>‹Nº›</a:t>
            </a:fld>
            <a:endParaRPr lang="es-ES"/>
          </a:p>
        </p:txBody>
      </p:sp>
    </p:spTree>
    <p:extLst>
      <p:ext uri="{BB962C8B-B14F-4D97-AF65-F5344CB8AC3E}">
        <p14:creationId xmlns:p14="http://schemas.microsoft.com/office/powerpoint/2010/main" val="119693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1A99D1-9967-4736-B881-2B1A86D1736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E439084-A31A-491C-8732-4767328C645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5EF89F6-672B-4DE2-839B-A410F43466B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F9FCB84-F653-4979-98D3-355E27AA363C}"/>
              </a:ext>
            </a:extLst>
          </p:cNvPr>
          <p:cNvSpPr txBox="1">
            <a:spLocks noGrp="1"/>
          </p:cNvSpPr>
          <p:nvPr>
            <p:ph type="dt" sz="half" idx="7"/>
          </p:nvPr>
        </p:nvSpPr>
        <p:spPr/>
        <p:txBody>
          <a:bodyPr/>
          <a:lstStyle>
            <a:lvl1pPr>
              <a:defRPr/>
            </a:lvl1pPr>
          </a:lstStyle>
          <a:p>
            <a:pPr lvl="0"/>
            <a:fld id="{4774FE50-0221-406B-A598-1444396060BA}" type="datetime1">
              <a:rPr lang="es-ES"/>
              <a:pPr lvl="0"/>
              <a:t>18/04/2021</a:t>
            </a:fld>
            <a:endParaRPr lang="es-ES"/>
          </a:p>
        </p:txBody>
      </p:sp>
      <p:sp>
        <p:nvSpPr>
          <p:cNvPr id="6" name="Marcador de pie de página 5">
            <a:extLst>
              <a:ext uri="{FF2B5EF4-FFF2-40B4-BE49-F238E27FC236}">
                <a16:creationId xmlns:a16="http://schemas.microsoft.com/office/drawing/2014/main" id="{5231F82F-B4BE-49BB-A539-54A7659C7B7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BC8777D-D7ED-443A-A374-D4D5AE6EF857}"/>
              </a:ext>
            </a:extLst>
          </p:cNvPr>
          <p:cNvSpPr txBox="1">
            <a:spLocks noGrp="1"/>
          </p:cNvSpPr>
          <p:nvPr>
            <p:ph type="sldNum" sz="quarter" idx="8"/>
          </p:nvPr>
        </p:nvSpPr>
        <p:spPr/>
        <p:txBody>
          <a:bodyPr/>
          <a:lstStyle>
            <a:lvl1pPr>
              <a:defRPr/>
            </a:lvl1pPr>
          </a:lstStyle>
          <a:p>
            <a:pPr lvl="0"/>
            <a:fld id="{0DEACCA0-175B-4414-96B7-D0007577477B}" type="slidenum">
              <a:t>‹Nº›</a:t>
            </a:fld>
            <a:endParaRPr lang="es-ES"/>
          </a:p>
        </p:txBody>
      </p:sp>
    </p:spTree>
    <p:extLst>
      <p:ext uri="{BB962C8B-B14F-4D97-AF65-F5344CB8AC3E}">
        <p14:creationId xmlns:p14="http://schemas.microsoft.com/office/powerpoint/2010/main" val="4266915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5FFE97-B67F-4E50-90DA-9A7242EEE1C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B1AB659-6743-4D4F-B3F6-845A998C275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35494E-FE8C-43F8-B0D4-CB6C5E09E31F}"/>
              </a:ext>
            </a:extLst>
          </p:cNvPr>
          <p:cNvSpPr txBox="1">
            <a:spLocks noGrp="1"/>
          </p:cNvSpPr>
          <p:nvPr>
            <p:ph type="dt" sz="half" idx="7"/>
          </p:nvPr>
        </p:nvSpPr>
        <p:spPr/>
        <p:txBody>
          <a:bodyPr/>
          <a:lstStyle>
            <a:lvl1pPr>
              <a:defRPr/>
            </a:lvl1pPr>
          </a:lstStyle>
          <a:p>
            <a:pPr lvl="0"/>
            <a:fld id="{E556A6EC-92FC-495B-BB73-9133678F1159}" type="datetime1">
              <a:rPr lang="es-ES"/>
              <a:pPr lvl="0"/>
              <a:t>18/04/2021</a:t>
            </a:fld>
            <a:endParaRPr lang="es-ES"/>
          </a:p>
        </p:txBody>
      </p:sp>
      <p:sp>
        <p:nvSpPr>
          <p:cNvPr id="5" name="Marcador de pie de página 4">
            <a:extLst>
              <a:ext uri="{FF2B5EF4-FFF2-40B4-BE49-F238E27FC236}">
                <a16:creationId xmlns:a16="http://schemas.microsoft.com/office/drawing/2014/main" id="{2D6329BE-7086-4522-AA8F-EF37328705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D1AB95-94DF-4E66-87A0-9268AE8D0871}"/>
              </a:ext>
            </a:extLst>
          </p:cNvPr>
          <p:cNvSpPr txBox="1">
            <a:spLocks noGrp="1"/>
          </p:cNvSpPr>
          <p:nvPr>
            <p:ph type="sldNum" sz="quarter" idx="8"/>
          </p:nvPr>
        </p:nvSpPr>
        <p:spPr/>
        <p:txBody>
          <a:bodyPr/>
          <a:lstStyle>
            <a:lvl1pPr>
              <a:defRPr/>
            </a:lvl1pPr>
          </a:lstStyle>
          <a:p>
            <a:pPr lvl="0"/>
            <a:fld id="{68D4DCF3-EB60-429C-A523-5333ED552FA7}" type="slidenum">
              <a:t>‹Nº›</a:t>
            </a:fld>
            <a:endParaRPr lang="es-ES"/>
          </a:p>
        </p:txBody>
      </p:sp>
    </p:spTree>
    <p:extLst>
      <p:ext uri="{BB962C8B-B14F-4D97-AF65-F5344CB8AC3E}">
        <p14:creationId xmlns:p14="http://schemas.microsoft.com/office/powerpoint/2010/main" val="1638216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B799C3D-406B-4E06-A0CC-F79E06DB15C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E5911FC-0205-4F5D-BA22-9F4E07A0154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1C8F59-2C58-4E3F-8F47-743AC41AFA49}"/>
              </a:ext>
            </a:extLst>
          </p:cNvPr>
          <p:cNvSpPr txBox="1">
            <a:spLocks noGrp="1"/>
          </p:cNvSpPr>
          <p:nvPr>
            <p:ph type="dt" sz="half" idx="7"/>
          </p:nvPr>
        </p:nvSpPr>
        <p:spPr/>
        <p:txBody>
          <a:bodyPr/>
          <a:lstStyle>
            <a:lvl1pPr>
              <a:defRPr/>
            </a:lvl1pPr>
          </a:lstStyle>
          <a:p>
            <a:pPr lvl="0"/>
            <a:fld id="{8E21B719-5BDD-4273-AB48-D49C3BABAABE}" type="datetime1">
              <a:rPr lang="es-ES"/>
              <a:pPr lvl="0"/>
              <a:t>18/04/2021</a:t>
            </a:fld>
            <a:endParaRPr lang="es-ES"/>
          </a:p>
        </p:txBody>
      </p:sp>
      <p:sp>
        <p:nvSpPr>
          <p:cNvPr id="5" name="Marcador de pie de página 4">
            <a:extLst>
              <a:ext uri="{FF2B5EF4-FFF2-40B4-BE49-F238E27FC236}">
                <a16:creationId xmlns:a16="http://schemas.microsoft.com/office/drawing/2014/main" id="{02C2D7FE-E6B2-44AC-A60D-92ED554BF4D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488427-CCF1-46EF-BE90-AFDE4B8B1A5A}"/>
              </a:ext>
            </a:extLst>
          </p:cNvPr>
          <p:cNvSpPr txBox="1">
            <a:spLocks noGrp="1"/>
          </p:cNvSpPr>
          <p:nvPr>
            <p:ph type="sldNum" sz="quarter" idx="8"/>
          </p:nvPr>
        </p:nvSpPr>
        <p:spPr/>
        <p:txBody>
          <a:bodyPr/>
          <a:lstStyle>
            <a:lvl1pPr>
              <a:defRPr/>
            </a:lvl1pPr>
          </a:lstStyle>
          <a:p>
            <a:pPr lvl="0"/>
            <a:fld id="{72C4C107-222C-4364-88F3-5783FBFAE0F8}" type="slidenum">
              <a:t>‹Nº›</a:t>
            </a:fld>
            <a:endParaRPr lang="es-ES"/>
          </a:p>
        </p:txBody>
      </p:sp>
    </p:spTree>
    <p:extLst>
      <p:ext uri="{BB962C8B-B14F-4D97-AF65-F5344CB8AC3E}">
        <p14:creationId xmlns:p14="http://schemas.microsoft.com/office/powerpoint/2010/main" val="2970751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CF3793-D1BC-4B52-8A70-7DEEEA85E11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1B65006-D076-487C-B960-8355397BB63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A943030-2BF3-46A4-B106-55D83164645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16EA1D30-B464-423D-BA4B-F32261A227B8}"/>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EEF1A05F-A4F6-468D-9FEC-E87AD62CAA31}"/>
              </a:ext>
            </a:extLst>
          </p:cNvPr>
          <p:cNvSpPr txBox="1">
            <a:spLocks noGrp="1"/>
          </p:cNvSpPr>
          <p:nvPr>
            <p:ph type="sldNum" sz="quarter" idx="8"/>
          </p:nvPr>
        </p:nvSpPr>
        <p:spPr/>
        <p:txBody>
          <a:bodyPr/>
          <a:lstStyle>
            <a:lvl1pPr>
              <a:defRPr sz="1400"/>
            </a:lvl1pPr>
          </a:lstStyle>
          <a:p>
            <a:pPr lvl="0"/>
            <a:fld id="{34E01DE8-6074-41F6-9376-4021B6CBCD7B}" type="slidenum">
              <a:t>‹Nº›</a:t>
            </a:fld>
            <a:endParaRPr lang="es-ES"/>
          </a:p>
        </p:txBody>
      </p:sp>
    </p:spTree>
    <p:extLst>
      <p:ext uri="{BB962C8B-B14F-4D97-AF65-F5344CB8AC3E}">
        <p14:creationId xmlns:p14="http://schemas.microsoft.com/office/powerpoint/2010/main" val="77250202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6DFF41-EC89-4E12-B62B-560217D9C7F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DCE56A6-82C0-492E-9743-43A25A657A0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B648221-BF62-42CA-83B6-D2FB8EF0F90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23673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2B33D61-483F-4CC0-ABAC-4172A8AF43E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540FDD6-7857-43A2-9D03-E681C1CFDC3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98385F7-CB73-4F9E-AC4F-F96B0D2D5FD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E80843C-4E2A-4F77-BA2E-C2FE0DFFC9B2}" type="datetime1">
              <a:rPr lang="es-ES"/>
              <a:pPr lvl="0"/>
              <a:t>18/04/2021</a:t>
            </a:fld>
            <a:endParaRPr lang="es-ES"/>
          </a:p>
        </p:txBody>
      </p:sp>
      <p:sp>
        <p:nvSpPr>
          <p:cNvPr id="5" name="Marcador de pie de página 4">
            <a:extLst>
              <a:ext uri="{FF2B5EF4-FFF2-40B4-BE49-F238E27FC236}">
                <a16:creationId xmlns:a16="http://schemas.microsoft.com/office/drawing/2014/main" id="{06E89903-4320-493C-9C91-D0539E13246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198347A-DB14-4B26-82B0-CD6E0FAAB75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5679D33-B6D1-4131-AE10-EE40856D937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CA3E4C4-DF46-46DE-AC30-CEDB99C8490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477D12B-A38F-4DAF-9A10-89C2E7DA96F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4A2912A-12A6-406C-B34E-6007BC245A9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032E1DA-6522-4FB7-9EDE-916EE9ACD73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CB72426-FCD1-447C-BAFA-A4C46A70A19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EFFF0EE-06C0-4C7A-B517-077FC4F8050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A80CF10-C148-400B-AFD2-6BB90E34F6D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2188956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091889-7AA8-48A7-A583-02BFBC400445}"/>
              </a:ext>
            </a:extLst>
          </p:cNvPr>
          <p:cNvSpPr txBox="1"/>
          <p:nvPr/>
        </p:nvSpPr>
        <p:spPr>
          <a:xfrm>
            <a:off x="0" y="26189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PLAZA JOAQUÍN ELIZALDE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LOGROÑO · LA RIOJA · ESPAÑA</a:t>
            </a:r>
            <a:endParaRPr lang="es-ES" sz="2800" b="0" i="0" u="none" strike="noStrike" kern="1200" cap="none" spc="0" baseline="0">
              <a:solidFill>
                <a:srgbClr val="FFFFFF"/>
              </a:solidFill>
              <a:uFillTx/>
              <a:latin typeface="Calibri"/>
            </a:endParaRPr>
          </a:p>
        </p:txBody>
      </p:sp>
      <p:pic>
        <p:nvPicPr>
          <p:cNvPr id="3" name="14.- Intermedio">
            <a:extLst>
              <a:ext uri="{FF2B5EF4-FFF2-40B4-BE49-F238E27FC236}">
                <a16:creationId xmlns:a16="http://schemas.microsoft.com/office/drawing/2014/main" id="{B385AFB3-57CE-494F-B0A5-6414301BC07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7217"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1F5577-179F-4C68-8C6B-E2B6E74E22D0}"/>
              </a:ext>
            </a:extLst>
          </p:cNvPr>
          <p:cNvPicPr>
            <a:picLocks noChangeAspect="1"/>
          </p:cNvPicPr>
          <p:nvPr/>
        </p:nvPicPr>
        <p:blipFill>
          <a:blip r:embed="rId3"/>
          <a:stretch>
            <a:fillRect/>
          </a:stretch>
        </p:blipFill>
        <p:spPr>
          <a:xfrm>
            <a:off x="8068839" y="736476"/>
            <a:ext cx="3685745" cy="4980745"/>
          </a:xfrm>
          <a:prstGeom prst="rect">
            <a:avLst/>
          </a:prstGeom>
          <a:noFill/>
          <a:ln cap="flat">
            <a:noFill/>
          </a:ln>
        </p:spPr>
      </p:pic>
      <p:sp>
        <p:nvSpPr>
          <p:cNvPr id="3" name="CuadroTexto 3">
            <a:extLst>
              <a:ext uri="{FF2B5EF4-FFF2-40B4-BE49-F238E27FC236}">
                <a16:creationId xmlns:a16="http://schemas.microsoft.com/office/drawing/2014/main" id="{27C273FA-791D-4259-A741-1BE8DF9F93F0}"/>
              </a:ext>
            </a:extLst>
          </p:cNvPr>
          <p:cNvSpPr txBox="1"/>
          <p:nvPr/>
        </p:nvSpPr>
        <p:spPr>
          <a:xfrm>
            <a:off x="8078678" y="5743849"/>
            <a:ext cx="371086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Miguel Ángel Sainz</a:t>
            </a:r>
          </a:p>
        </p:txBody>
      </p:sp>
      <p:sp>
        <p:nvSpPr>
          <p:cNvPr id="4" name="CuadroTexto 4">
            <a:extLst>
              <a:ext uri="{FF2B5EF4-FFF2-40B4-BE49-F238E27FC236}">
                <a16:creationId xmlns:a16="http://schemas.microsoft.com/office/drawing/2014/main" id="{D53C78EF-091D-4FB6-BEBB-2F9D830DFDD0}"/>
              </a:ext>
            </a:extLst>
          </p:cNvPr>
          <p:cNvSpPr txBox="1"/>
          <p:nvPr/>
        </p:nvSpPr>
        <p:spPr>
          <a:xfrm>
            <a:off x="532656" y="1908700"/>
            <a:ext cx="7093256"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Plaza Joaquín Elizalde es una continuación de la Plaza de las Chirivitas, debe su nombre a Joaquín Elizalde Alcalde de Logroño durante los años 1926-1930, en ella se instala todos los años el mercado de los pimientos muy popular entre los logroñeses. La plaza presenta un foso en forma de anfiteatro donde está instalada la obra "Concierto", realizada por Miguel Angel Sainz, compuesta por varios músicos. Las esculturas representan a músicos interpretando el "Concierto para clave y cinco instrumentos" de Manuel de Falla. En esta plaza podemos contemplar entre otras especies, plataneros centenarios, naranjos, robles, cipreses y un tejo, plantado por sus Majestades los Reyes de España con motivo del Noveno Centenario del Fuero de Logroño.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Miguel Ángel Sáinz Jiménez fue un pintor, escultor, arquitecto y cineasta riojano, considerado uno de los más grandes artistas que ha dado esta comunidad.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459B38-EDA6-4280-840A-45E77DD65AE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BAD9E-5BF0-4F13-86F6-B36788998B28}"/>
              </a:ext>
            </a:extLst>
          </p:cNvPr>
          <p:cNvPicPr>
            <a:picLocks noChangeAspect="1"/>
          </p:cNvPicPr>
          <p:nvPr/>
        </p:nvPicPr>
        <p:blipFill>
          <a:blip r:embed="rId3"/>
          <a:stretch>
            <a:fillRect/>
          </a:stretch>
        </p:blipFill>
        <p:spPr>
          <a:xfrm>
            <a:off x="1547676" y="68799"/>
            <a:ext cx="9052267" cy="67892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251501-DC3F-4EE3-9309-88868C53EE42}"/>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671AD-E11A-4A02-827C-30941D089232}"/>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DCB6E2-D911-4EE6-ACC3-4442AF009F5E}"/>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D4677D-BF15-4076-B94B-4484E15E2BEC}"/>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0B82DF-B916-41B5-88ED-B33CD8E998BD}"/>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703E1A-7B4D-4AC2-A64F-A038E9016933}"/>
              </a:ext>
            </a:extLst>
          </p:cNvPr>
          <p:cNvPicPr>
            <a:picLocks noChangeAspect="1"/>
          </p:cNvPicPr>
          <p:nvPr/>
        </p:nvPicPr>
        <p:blipFill>
          <a:blip r:embed="rId2"/>
          <a:stretch>
            <a:fillRect/>
          </a:stretch>
        </p:blipFill>
        <p:spPr>
          <a:xfrm>
            <a:off x="1341671" y="0"/>
            <a:ext cx="4075508" cy="6858000"/>
          </a:xfrm>
          <a:prstGeom prst="rect">
            <a:avLst/>
          </a:prstGeom>
          <a:noFill/>
          <a:ln cap="flat">
            <a:noFill/>
          </a:ln>
        </p:spPr>
      </p:pic>
      <p:pic>
        <p:nvPicPr>
          <p:cNvPr id="3" name="Imagen 4">
            <a:extLst>
              <a:ext uri="{FF2B5EF4-FFF2-40B4-BE49-F238E27FC236}">
                <a16:creationId xmlns:a16="http://schemas.microsoft.com/office/drawing/2014/main" id="{708CA248-7E9F-4ABE-AC74-F68216BF88A1}"/>
              </a:ext>
            </a:extLst>
          </p:cNvPr>
          <p:cNvPicPr>
            <a:picLocks noChangeAspect="1"/>
          </p:cNvPicPr>
          <p:nvPr/>
        </p:nvPicPr>
        <p:blipFill>
          <a:blip r:embed="rId3"/>
          <a:stretch>
            <a:fillRect/>
          </a:stretch>
        </p:blipFill>
        <p:spPr>
          <a:xfrm>
            <a:off x="6452079" y="0"/>
            <a:ext cx="454342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1FF498-D768-4792-9595-10836EBB6F67}"/>
              </a:ext>
            </a:extLst>
          </p:cNvPr>
          <p:cNvPicPr>
            <a:picLocks noChangeAspect="1"/>
          </p:cNvPicPr>
          <p:nvPr/>
        </p:nvPicPr>
        <p:blipFill>
          <a:blip r:embed="rId2"/>
          <a:stretch>
            <a:fillRect/>
          </a:stretch>
        </p:blipFill>
        <p:spPr>
          <a:xfrm>
            <a:off x="939043" y="0"/>
            <a:ext cx="4543425" cy="6858000"/>
          </a:xfrm>
          <a:prstGeom prst="rect">
            <a:avLst/>
          </a:prstGeom>
          <a:noFill/>
          <a:ln cap="flat">
            <a:noFill/>
          </a:ln>
        </p:spPr>
      </p:pic>
      <p:pic>
        <p:nvPicPr>
          <p:cNvPr id="3" name="Imagen 4">
            <a:extLst>
              <a:ext uri="{FF2B5EF4-FFF2-40B4-BE49-F238E27FC236}">
                <a16:creationId xmlns:a16="http://schemas.microsoft.com/office/drawing/2014/main" id="{0CA7C178-7003-46E9-B5EF-6DC56850AFFC}"/>
              </a:ext>
            </a:extLst>
          </p:cNvPr>
          <p:cNvPicPr>
            <a:picLocks noChangeAspect="1"/>
          </p:cNvPicPr>
          <p:nvPr/>
        </p:nvPicPr>
        <p:blipFill>
          <a:blip r:embed="rId3"/>
          <a:stretch>
            <a:fillRect/>
          </a:stretch>
        </p:blipFill>
        <p:spPr>
          <a:xfrm>
            <a:off x="6629637" y="0"/>
            <a:ext cx="454342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19EB48-8766-4D7B-96D8-EB3FF7EFF294}"/>
              </a:ext>
            </a:extLst>
          </p:cNvPr>
          <p:cNvPicPr>
            <a:picLocks noChangeAspect="1"/>
          </p:cNvPicPr>
          <p:nvPr/>
        </p:nvPicPr>
        <p:blipFill>
          <a:blip r:embed="rId2"/>
          <a:stretch>
            <a:fillRect/>
          </a:stretch>
        </p:blipFill>
        <p:spPr>
          <a:xfrm>
            <a:off x="894648" y="0"/>
            <a:ext cx="4543425" cy="6858000"/>
          </a:xfrm>
          <a:prstGeom prst="rect">
            <a:avLst/>
          </a:prstGeom>
          <a:noFill/>
          <a:ln cap="flat">
            <a:noFill/>
          </a:ln>
        </p:spPr>
      </p:pic>
      <p:pic>
        <p:nvPicPr>
          <p:cNvPr id="3" name="Imagen 4">
            <a:extLst>
              <a:ext uri="{FF2B5EF4-FFF2-40B4-BE49-F238E27FC236}">
                <a16:creationId xmlns:a16="http://schemas.microsoft.com/office/drawing/2014/main" id="{14D52655-9A51-442E-986F-F5B3AADB9FF9}"/>
              </a:ext>
            </a:extLst>
          </p:cNvPr>
          <p:cNvPicPr>
            <a:picLocks noChangeAspect="1"/>
          </p:cNvPicPr>
          <p:nvPr/>
        </p:nvPicPr>
        <p:blipFill>
          <a:blip r:embed="rId3"/>
          <a:stretch>
            <a:fillRect/>
          </a:stretch>
        </p:blipFill>
        <p:spPr>
          <a:xfrm>
            <a:off x="6160925" y="0"/>
            <a:ext cx="514349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42A3BD-DA81-40D6-9C49-34F0B41CB0C3}"/>
              </a:ext>
            </a:extLst>
          </p:cNvPr>
          <p:cNvPicPr>
            <a:picLocks noChangeAspect="1"/>
          </p:cNvPicPr>
          <p:nvPr/>
        </p:nvPicPr>
        <p:blipFill>
          <a:blip r:embed="rId3"/>
          <a:stretch>
            <a:fillRect/>
          </a:stretch>
        </p:blipFill>
        <p:spPr>
          <a:xfrm>
            <a:off x="920151" y="0"/>
            <a:ext cx="1035169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66308D-67A2-4755-9835-43D174855017}"/>
              </a:ext>
            </a:extLst>
          </p:cNvPr>
          <p:cNvPicPr>
            <a:picLocks noChangeAspect="1"/>
          </p:cNvPicPr>
          <p:nvPr/>
        </p:nvPicPr>
        <p:blipFill>
          <a:blip r:embed="rId2"/>
          <a:stretch>
            <a:fillRect/>
          </a:stretch>
        </p:blipFill>
        <p:spPr>
          <a:xfrm>
            <a:off x="941036" y="-8878"/>
            <a:ext cx="1029705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93A04E-27AE-4C22-986B-0963A88E7845}"/>
              </a:ext>
            </a:extLst>
          </p:cNvPr>
          <p:cNvPicPr>
            <a:picLocks noChangeAspect="1"/>
          </p:cNvPicPr>
          <p:nvPr/>
        </p:nvPicPr>
        <p:blipFill>
          <a:blip r:embed="rId2"/>
          <a:stretch>
            <a:fillRect/>
          </a:stretch>
        </p:blipFill>
        <p:spPr>
          <a:xfrm>
            <a:off x="958784" y="0"/>
            <a:ext cx="1029705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C81904C-B8F0-4490-B9DF-41D2D0E3195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03A02AB-BF26-45AF-A89A-9DFC7819EEF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1567CD3-2D13-4834-BD50-C05DD863733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12F4944-6E57-4AFB-AFC0-07B82FD1E5E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8FCF48F-BE1A-4351-B7EF-37E3A24F831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6252B9E-17E5-4B36-92FB-5326AF6DEB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CADE911-8E81-4277-9B22-E8BBC624527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131B785-14DA-4454-BF30-885FD69A467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AE72DE1-1593-478C-9F98-FC079E083B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B6B0271-0D5B-427D-88F5-23C32F6674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C4772D2-B023-4891-AA36-9AF8E8311E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D58AA69-A5E4-4C90-979B-57BBFB9A89E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4FB7F65-3DA8-4D93-92B7-B6043870C0C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8C62A72-6CAE-4EA7-B0BD-A10A083F9C1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132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212</Words>
  <Application>Microsoft Office PowerPoint</Application>
  <PresentationFormat>Panorámica</PresentationFormat>
  <Paragraphs>15</Paragraphs>
  <Slides>17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17</vt:i4>
      </vt:variant>
    </vt:vector>
  </HeadingPairs>
  <TitlesOfParts>
    <vt:vector size="2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2021-04-18T10:00:19Z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