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8"/>
  </p:notesMasterIdLst>
  <p:sldIdLst>
    <p:sldId id="377" r:id="rId3"/>
    <p:sldId id="560" r:id="rId4"/>
    <p:sldId id="396" r:id="rId5"/>
    <p:sldId id="562" r:id="rId6"/>
    <p:sldId id="406" r:id="rId7"/>
    <p:sldId id="497" r:id="rId8"/>
    <p:sldId id="556" r:id="rId9"/>
    <p:sldId id="506" r:id="rId10"/>
    <p:sldId id="498" r:id="rId11"/>
    <p:sldId id="541" r:id="rId12"/>
    <p:sldId id="557" r:id="rId13"/>
    <p:sldId id="499" r:id="rId14"/>
    <p:sldId id="570" r:id="rId15"/>
    <p:sldId id="569" r:id="rId16"/>
    <p:sldId id="558" r:id="rId17"/>
    <p:sldId id="495" r:id="rId18"/>
    <p:sldId id="507" r:id="rId19"/>
    <p:sldId id="505" r:id="rId20"/>
    <p:sldId id="540" r:id="rId21"/>
    <p:sldId id="545" r:id="rId22"/>
    <p:sldId id="544" r:id="rId23"/>
    <p:sldId id="546" r:id="rId24"/>
    <p:sldId id="565" r:id="rId25"/>
    <p:sldId id="395" r:id="rId26"/>
    <p:sldId id="549" r:id="rId27"/>
    <p:sldId id="550" r:id="rId28"/>
    <p:sldId id="551" r:id="rId29"/>
    <p:sldId id="579" r:id="rId30"/>
    <p:sldId id="580" r:id="rId31"/>
    <p:sldId id="548" r:id="rId32"/>
    <p:sldId id="553" r:id="rId33"/>
    <p:sldId id="555" r:id="rId34"/>
    <p:sldId id="554" r:id="rId35"/>
    <p:sldId id="581" r:id="rId36"/>
    <p:sldId id="561" r:id="rId37"/>
    <p:sldId id="568" r:id="rId38"/>
    <p:sldId id="566" r:id="rId39"/>
    <p:sldId id="573" r:id="rId40"/>
    <p:sldId id="574" r:id="rId41"/>
    <p:sldId id="518" r:id="rId42"/>
    <p:sldId id="575" r:id="rId43"/>
    <p:sldId id="382" r:id="rId44"/>
    <p:sldId id="571" r:id="rId45"/>
    <p:sldId id="508" r:id="rId46"/>
    <p:sldId id="576" r:id="rId47"/>
    <p:sldId id="577" r:id="rId48"/>
    <p:sldId id="582" r:id="rId49"/>
    <p:sldId id="572" r:id="rId50"/>
    <p:sldId id="578" r:id="rId51"/>
    <p:sldId id="515" r:id="rId52"/>
    <p:sldId id="384" r:id="rId53"/>
    <p:sldId id="567" r:id="rId54"/>
    <p:sldId id="487" r:id="rId55"/>
    <p:sldId id="378" r:id="rId56"/>
    <p:sldId id="448" r:id="rId57"/>
  </p:sldIdLst>
  <p:sldSz cx="11269663" cy="63373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nch/NTbA8wQ/Fk/zcwMeYg" hashData="nb9qIJcwTBmANItZikd0N/CM/Y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0000FF"/>
    <a:srgbClr val="0066FF"/>
    <a:srgbClr val="0F5D32"/>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671" autoAdjust="0"/>
  </p:normalViewPr>
  <p:slideViewPr>
    <p:cSldViewPr>
      <p:cViewPr>
        <p:scale>
          <a:sx n="40" d="100"/>
          <a:sy n="40" d="100"/>
        </p:scale>
        <p:origin x="-1986" y="-1140"/>
      </p:cViewPr>
      <p:guideLst>
        <p:guide orient="horz" pos="1997"/>
        <p:guide pos="3550"/>
      </p:guideLst>
    </p:cSldViewPr>
  </p:slideViewPr>
  <p:notesTextViewPr>
    <p:cViewPr>
      <p:scale>
        <a:sx n="100" d="100"/>
        <a:sy n="100" d="100"/>
      </p:scale>
      <p:origin x="0" y="0"/>
    </p:cViewPr>
  </p:notesTextViewPr>
  <p:sorterViewPr>
    <p:cViewPr>
      <p:scale>
        <a:sx n="66" d="100"/>
        <a:sy n="66" d="100"/>
      </p:scale>
      <p:origin x="0" y="144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21/08/2019</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extLst>
      <p:ext uri="{BB962C8B-B14F-4D97-AF65-F5344CB8AC3E}">
        <p14:creationId xmlns:p14="http://schemas.microsoft.com/office/powerpoint/2010/main" xmlns="" val="37918445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6" y="1968671"/>
            <a:ext cx="9579215" cy="1358413"/>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1" y="3591141"/>
            <a:ext cx="7888764" cy="1619532"/>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21/08/2019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mc:Choice xmlns:p14="http://schemas.microsoft.com/office/powerpoint/2010/main" xmlns="" Requires="p14">
      <p:transition spd="slow" p14:dur="2500" advTm="8000">
        <p:checker/>
      </p:transition>
    </mc:Choice>
    <mc:Fallback>
      <p:transition spd="slow" advTm="8000">
        <p:checker/>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21/08/2019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mc:Choice xmlns:p14="http://schemas.microsoft.com/office/powerpoint/2010/main" xmlns="" Requires="p14">
      <p:transition spd="slow" p14:dur="2500" advTm="8000">
        <p:checker/>
      </p:transition>
    </mc:Choice>
    <mc:Fallback>
      <p:transition spd="slow" advTm="8000">
        <p:checker/>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27" y="4072305"/>
            <a:ext cx="9579215" cy="1258658"/>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27" y="2686020"/>
            <a:ext cx="9579215" cy="138628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21/08/2019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mc:Choice xmlns:p14="http://schemas.microsoft.com/office/powerpoint/2010/main" xmlns="" Requires="p14">
      <p:transition spd="slow" p14:dur="2500" advTm="8000">
        <p:checker/>
      </p:transition>
    </mc:Choice>
    <mc:Fallback>
      <p:transition spd="slow" advTm="8000">
        <p:checker/>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3" y="1478708"/>
            <a:ext cx="4977436"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5" y="1478708"/>
            <a:ext cx="4977436"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21/08/2019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mc:Choice xmlns:p14="http://schemas.microsoft.com/office/powerpoint/2010/main" xmlns="" Requires="p14">
      <p:transition spd="slow" p14:dur="2500" advTm="8000">
        <p:checker/>
      </p:transition>
    </mc:Choice>
    <mc:Fallback>
      <p:transition spd="slow" advTm="8000">
        <p:checker/>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8" y="1418560"/>
            <a:ext cx="4979392"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8" y="2009745"/>
            <a:ext cx="4979392"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39" y="1418560"/>
            <a:ext cx="4981347"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39" y="2009745"/>
            <a:ext cx="4981347"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21/08/2019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mc:Choice xmlns:p14="http://schemas.microsoft.com/office/powerpoint/2010/main" xmlns="" Requires="p14">
      <p:transition spd="slow" p14:dur="2500" advTm="8000">
        <p:checker/>
      </p:transition>
    </mc:Choice>
    <mc:Fallback>
      <p:transition spd="slow" advTm="8000">
        <p:checker/>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21/08/2019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mc:Choice xmlns:p14="http://schemas.microsoft.com/office/powerpoint/2010/main" xmlns="" Requires="p14">
      <p:transition spd="slow" p14:dur="2500" advTm="8000">
        <p:checker/>
      </p:transition>
    </mc:Choice>
    <mc:Fallback>
      <p:transition spd="slow" advTm="8000">
        <p:check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21/08/2019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mc:Choice xmlns:p14="http://schemas.microsoft.com/office/powerpoint/2010/main" xmlns="" Requires="p14">
      <p:transition spd="slow" p14:dur="2500" advTm="8000">
        <p:checker/>
      </p:transition>
    </mc:Choice>
    <mc:Fallback>
      <p:transition spd="slow" advTm="8000">
        <p:check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88" y="252322"/>
            <a:ext cx="3707642" cy="1073821"/>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30" y="252320"/>
            <a:ext cx="6300056" cy="540871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88" y="1326143"/>
            <a:ext cx="3707642" cy="433488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21/08/2019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mc:Choice xmlns:p14="http://schemas.microsoft.com/office/powerpoint/2010/main" xmlns="" Requires="p14">
      <p:transition spd="slow" p14:dur="2500" advTm="8000">
        <p:checker/>
      </p:transition>
    </mc:Choice>
    <mc:Fallback>
      <p:transition spd="slow" advTm="8000">
        <p:check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3" y="4436111"/>
            <a:ext cx="6761798" cy="52370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3" y="566250"/>
            <a:ext cx="6761798" cy="380238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8933" y="4959819"/>
            <a:ext cx="6761798" cy="74375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21/08/2019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mc:Choice xmlns:p14="http://schemas.microsoft.com/office/powerpoint/2010/main" xmlns="" Requires="p14">
      <p:transition spd="slow" p14:dur="2500" advTm="8000">
        <p:checker/>
      </p:transition>
    </mc:Choice>
    <mc:Fallback>
      <p:transition spd="slow" advTm="8000">
        <p:check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21/08/2019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mc:Choice xmlns:p14="http://schemas.microsoft.com/office/powerpoint/2010/main" xmlns="" Requires="p14">
      <p:transition spd="slow" p14:dur="2500" advTm="8000">
        <p:checker/>
      </p:transition>
    </mc:Choice>
    <mc:Fallback>
      <p:transition spd="slow" advTm="8000">
        <p:checker/>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12" y="253787"/>
            <a:ext cx="2535675" cy="540724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4" y="253787"/>
            <a:ext cx="7419194" cy="540724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21/08/2019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mc:Choice xmlns:p14="http://schemas.microsoft.com/office/powerpoint/2010/main" xmlns="" Requires="p14">
      <p:transition spd="slow" p14:dur="2500" advTm="8000">
        <p:checker/>
      </p:transition>
    </mc:Choice>
    <mc:Fallback>
      <p:transition spd="slow" advTm="8000">
        <p:checker/>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1968672"/>
            <a:ext cx="9579214" cy="1358412"/>
          </a:xfrm>
          <a:prstGeom prst="rect">
            <a:avLst/>
          </a:prstGeom>
        </p:spPr>
        <p:txBody>
          <a:bodyPr lIns="107997" tIns="53997" rIns="107997" bIns="53997"/>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0" y="3591138"/>
            <a:ext cx="7888764" cy="1619532"/>
          </a:xfrm>
          <a:prstGeom prst="rect">
            <a:avLst/>
          </a:prstGeom>
        </p:spPr>
        <p:txBody>
          <a:bodyPr lIns="107997" tIns="53997" rIns="107997" bIns="53997"/>
          <a:lstStyle>
            <a:lvl1pPr marL="0" indent="0" algn="ctr">
              <a:buNone/>
              <a:defRPr/>
            </a:lvl1pPr>
            <a:lvl2pPr marL="539983" indent="0" algn="ctr">
              <a:buNone/>
              <a:defRPr/>
            </a:lvl2pPr>
            <a:lvl3pPr marL="1079965" indent="0" algn="ctr">
              <a:buNone/>
              <a:defRPr/>
            </a:lvl3pPr>
            <a:lvl4pPr marL="1619948" indent="0" algn="ctr">
              <a:buNone/>
              <a:defRPr/>
            </a:lvl4pPr>
            <a:lvl5pPr marL="2159933" indent="0" algn="ctr">
              <a:buNone/>
              <a:defRPr/>
            </a:lvl5pPr>
            <a:lvl6pPr marL="2699915" indent="0" algn="ctr">
              <a:buNone/>
              <a:defRPr/>
            </a:lvl6pPr>
            <a:lvl7pPr marL="3239898" indent="0" algn="ctr">
              <a:buNone/>
              <a:defRPr/>
            </a:lvl7pPr>
            <a:lvl8pPr marL="3779880" indent="0" algn="ctr">
              <a:buNone/>
              <a:defRPr/>
            </a:lvl8pPr>
            <a:lvl9pPr marL="4319863"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mc:AlternateContent xmlns:mc="http://schemas.openxmlformats.org/markup-compatibility/2006">
    <mc:Choice xmlns:p14="http://schemas.microsoft.com/office/powerpoint/2010/main" xmlns="" Requires="p14">
      <p:transition spd="slow" p14:dur="2500" advTm="8000">
        <p:checker/>
      </p:transition>
    </mc:Choice>
    <mc:Fallback>
      <p:transition spd="slow" advTm="8000">
        <p:checker/>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21/08/2019</a:t>
            </a:fld>
            <a:endParaRPr lang="es-ES"/>
          </a:p>
        </p:txBody>
      </p:sp>
      <p:sp>
        <p:nvSpPr>
          <p:cNvPr id="3" name="2 Marcador de pie de página"/>
          <p:cNvSpPr>
            <a:spLocks noGrp="1"/>
          </p:cNvSpPr>
          <p:nvPr>
            <p:ph type="ftr" sz="quarter" idx="11"/>
          </p:nvPr>
        </p:nvSpPr>
        <p:spPr>
          <a:xfrm>
            <a:off x="3850475" y="5873740"/>
            <a:ext cx="3568727" cy="337402"/>
          </a:xfrm>
          <a:prstGeom prst="rect">
            <a:avLst/>
          </a:prstGeom>
        </p:spPr>
        <p:txBody>
          <a:bodyPr/>
          <a:lstStyle/>
          <a:p>
            <a:endParaRPr lang="es-ES"/>
          </a:p>
        </p:txBody>
      </p:sp>
      <p:sp>
        <p:nvSpPr>
          <p:cNvPr id="4" name="3 Marcador de número de diapositiva"/>
          <p:cNvSpPr>
            <a:spLocks noGrp="1"/>
          </p:cNvSpPr>
          <p:nvPr>
            <p:ph type="sldNum" sz="quarter" idx="12"/>
          </p:nvPr>
        </p:nvSpPr>
        <p:spPr>
          <a:xfrm>
            <a:off x="8076597" y="5873740"/>
            <a:ext cx="2629588" cy="337402"/>
          </a:xfrm>
          <a:prstGeom prst="rect">
            <a:avLst/>
          </a:prstGeom>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alpha val="49000"/>
          </a:srgb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3485" y="253789"/>
            <a:ext cx="10142697" cy="10562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5" y="1478708"/>
            <a:ext cx="10142697" cy="4182325"/>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3490" y="5873740"/>
            <a:ext cx="2629588" cy="337402"/>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21/08/2019</a:t>
            </a:fld>
            <a:endParaRPr lang="es-ES"/>
          </a:p>
        </p:txBody>
      </p:sp>
      <p:sp>
        <p:nvSpPr>
          <p:cNvPr id="5" name="4 Marcador de pie de página"/>
          <p:cNvSpPr>
            <a:spLocks noGrp="1"/>
          </p:cNvSpPr>
          <p:nvPr>
            <p:ph type="ftr" sz="quarter" idx="3"/>
          </p:nvPr>
        </p:nvSpPr>
        <p:spPr>
          <a:xfrm>
            <a:off x="3850475" y="5873740"/>
            <a:ext cx="3568727" cy="33740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076597" y="5873740"/>
            <a:ext cx="2629588" cy="337402"/>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xmlns="" Requires="p14">
      <p:transition spd="slow" p14:dur="2500" advTm="8000">
        <p:checker/>
      </p:transition>
    </mc:Choice>
    <mc:Fallback>
      <p:transition spd="slow" advTm="8000">
        <p:checker/>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B0F0">
            <a:alpha val="49000"/>
          </a:srgbClr>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3483" y="5771051"/>
            <a:ext cx="2629588" cy="440091"/>
          </a:xfrm>
          <a:prstGeom prst="rect">
            <a:avLst/>
          </a:prstGeom>
          <a:noFill/>
          <a:ln w="9525">
            <a:noFill/>
            <a:miter lim="800000"/>
            <a:headEnd/>
            <a:tailEnd/>
          </a:ln>
          <a:effectLst/>
        </p:spPr>
        <p:txBody>
          <a:bodyPr vert="horz" wrap="square" lIns="108009" tIns="54004" rIns="108009" bIns="54004" numCol="1" anchor="t" anchorCtr="0" compatLnSpc="1">
            <a:prstTxWarp prst="textNoShape">
              <a:avLst/>
            </a:prstTxWarp>
          </a:bodyPr>
          <a:lstStyle>
            <a:lvl1pPr>
              <a:defRPr sz="17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Lst>
  <mc:AlternateContent xmlns:mc="http://schemas.openxmlformats.org/markup-compatibility/2006">
    <mc:Choice xmlns:p14="http://schemas.microsoft.com/office/powerpoint/2010/main" xmlns="" Requires="p14">
      <p:transition spd="slow" p14:dur="2500" advTm="8000">
        <p:checker/>
      </p:transition>
    </mc:Choice>
    <mc:Fallback>
      <p:transition spd="slow" advTm="8000">
        <p:checker/>
      </p:transition>
    </mc:Fallback>
  </mc:AlternateContent>
  <p:txStyles>
    <p:titleStyle>
      <a:lvl1pPr algn="ctr" rtl="0" fontAlgn="base">
        <a:spcBef>
          <a:spcPct val="0"/>
        </a:spcBef>
        <a:spcAft>
          <a:spcPct val="0"/>
        </a:spcAft>
        <a:defRPr sz="5200">
          <a:solidFill>
            <a:schemeClr val="tx2"/>
          </a:solidFill>
          <a:latin typeface="+mj-lt"/>
          <a:ea typeface="+mj-ea"/>
          <a:cs typeface="+mj-cs"/>
        </a:defRPr>
      </a:lvl1pPr>
      <a:lvl2pPr algn="ctr" rtl="0" fontAlgn="base">
        <a:spcBef>
          <a:spcPct val="0"/>
        </a:spcBef>
        <a:spcAft>
          <a:spcPct val="0"/>
        </a:spcAft>
        <a:defRPr sz="5200">
          <a:solidFill>
            <a:schemeClr val="tx2"/>
          </a:solidFill>
          <a:latin typeface="Arial" charset="0"/>
          <a:cs typeface="Arial" charset="0"/>
        </a:defRPr>
      </a:lvl2pPr>
      <a:lvl3pPr algn="ctr" rtl="0" fontAlgn="base">
        <a:spcBef>
          <a:spcPct val="0"/>
        </a:spcBef>
        <a:spcAft>
          <a:spcPct val="0"/>
        </a:spcAft>
        <a:defRPr sz="5200">
          <a:solidFill>
            <a:schemeClr val="tx2"/>
          </a:solidFill>
          <a:latin typeface="Arial" charset="0"/>
          <a:cs typeface="Arial" charset="0"/>
        </a:defRPr>
      </a:lvl3pPr>
      <a:lvl4pPr algn="ctr" rtl="0" fontAlgn="base">
        <a:spcBef>
          <a:spcPct val="0"/>
        </a:spcBef>
        <a:spcAft>
          <a:spcPct val="0"/>
        </a:spcAft>
        <a:defRPr sz="5200">
          <a:solidFill>
            <a:schemeClr val="tx2"/>
          </a:solidFill>
          <a:latin typeface="Arial" charset="0"/>
          <a:cs typeface="Arial" charset="0"/>
        </a:defRPr>
      </a:lvl4pPr>
      <a:lvl5pPr algn="ctr" rtl="0" fontAlgn="base">
        <a:spcBef>
          <a:spcPct val="0"/>
        </a:spcBef>
        <a:spcAft>
          <a:spcPct val="0"/>
        </a:spcAft>
        <a:defRPr sz="5200">
          <a:solidFill>
            <a:schemeClr val="tx2"/>
          </a:solidFill>
          <a:latin typeface="Arial" charset="0"/>
          <a:cs typeface="Arial" charset="0"/>
        </a:defRPr>
      </a:lvl5pPr>
      <a:lvl6pPr marL="540045" algn="ctr" rtl="0" fontAlgn="base">
        <a:spcBef>
          <a:spcPct val="0"/>
        </a:spcBef>
        <a:spcAft>
          <a:spcPct val="0"/>
        </a:spcAft>
        <a:defRPr sz="5200">
          <a:solidFill>
            <a:schemeClr val="tx2"/>
          </a:solidFill>
          <a:latin typeface="Arial" charset="0"/>
          <a:cs typeface="Arial" charset="0"/>
        </a:defRPr>
      </a:lvl6pPr>
      <a:lvl7pPr marL="1080089" algn="ctr" rtl="0" fontAlgn="base">
        <a:spcBef>
          <a:spcPct val="0"/>
        </a:spcBef>
        <a:spcAft>
          <a:spcPct val="0"/>
        </a:spcAft>
        <a:defRPr sz="5200">
          <a:solidFill>
            <a:schemeClr val="tx2"/>
          </a:solidFill>
          <a:latin typeface="Arial" charset="0"/>
          <a:cs typeface="Arial" charset="0"/>
        </a:defRPr>
      </a:lvl7pPr>
      <a:lvl8pPr marL="1620134" algn="ctr" rtl="0" fontAlgn="base">
        <a:spcBef>
          <a:spcPct val="0"/>
        </a:spcBef>
        <a:spcAft>
          <a:spcPct val="0"/>
        </a:spcAft>
        <a:defRPr sz="5200">
          <a:solidFill>
            <a:schemeClr val="tx2"/>
          </a:solidFill>
          <a:latin typeface="Arial" charset="0"/>
          <a:cs typeface="Arial" charset="0"/>
        </a:defRPr>
      </a:lvl8pPr>
      <a:lvl9pPr marL="2160179" algn="ctr" rtl="0" fontAlgn="base">
        <a:spcBef>
          <a:spcPct val="0"/>
        </a:spcBef>
        <a:spcAft>
          <a:spcPct val="0"/>
        </a:spcAft>
        <a:defRPr sz="5200">
          <a:solidFill>
            <a:schemeClr val="tx2"/>
          </a:solidFill>
          <a:latin typeface="Arial" charset="0"/>
          <a:cs typeface="Arial" charset="0"/>
        </a:defRPr>
      </a:lvl9pPr>
    </p:titleStyle>
    <p:bodyStyle>
      <a:lvl1pPr marL="405033" indent="-405033" algn="l" rtl="0" fontAlgn="base">
        <a:spcBef>
          <a:spcPct val="20000"/>
        </a:spcBef>
        <a:spcAft>
          <a:spcPct val="0"/>
        </a:spcAft>
        <a:buChar char="•"/>
        <a:defRPr sz="3800">
          <a:solidFill>
            <a:schemeClr val="tx1"/>
          </a:solidFill>
          <a:latin typeface="+mn-lt"/>
          <a:ea typeface="+mn-ea"/>
          <a:cs typeface="+mn-cs"/>
        </a:defRPr>
      </a:lvl1pPr>
      <a:lvl2pPr marL="877573" indent="-337528" algn="l" rtl="0" fontAlgn="base">
        <a:spcBef>
          <a:spcPct val="20000"/>
        </a:spcBef>
        <a:spcAft>
          <a:spcPct val="0"/>
        </a:spcAft>
        <a:buChar char="–"/>
        <a:defRPr sz="3300">
          <a:solidFill>
            <a:schemeClr val="tx1"/>
          </a:solidFill>
          <a:latin typeface="+mn-lt"/>
          <a:cs typeface="+mn-cs"/>
        </a:defRPr>
      </a:lvl2pPr>
      <a:lvl3pPr marL="1350112" indent="-270022" algn="l" rtl="0" fontAlgn="base">
        <a:spcBef>
          <a:spcPct val="20000"/>
        </a:spcBef>
        <a:spcAft>
          <a:spcPct val="0"/>
        </a:spcAft>
        <a:buChar char="•"/>
        <a:defRPr sz="2800">
          <a:solidFill>
            <a:schemeClr val="tx1"/>
          </a:solidFill>
          <a:latin typeface="+mn-lt"/>
          <a:cs typeface="+mn-cs"/>
        </a:defRPr>
      </a:lvl3pPr>
      <a:lvl4pPr marL="1890156" indent="-270022" algn="l" rtl="0" fontAlgn="base">
        <a:spcBef>
          <a:spcPct val="20000"/>
        </a:spcBef>
        <a:spcAft>
          <a:spcPct val="0"/>
        </a:spcAft>
        <a:buChar char="–"/>
        <a:defRPr sz="2400">
          <a:solidFill>
            <a:schemeClr val="tx1"/>
          </a:solidFill>
          <a:latin typeface="+mn-lt"/>
          <a:cs typeface="+mn-cs"/>
        </a:defRPr>
      </a:lvl4pPr>
      <a:lvl5pPr marL="2430201" indent="-270022" algn="l" rtl="0" fontAlgn="base">
        <a:spcBef>
          <a:spcPct val="20000"/>
        </a:spcBef>
        <a:spcAft>
          <a:spcPct val="0"/>
        </a:spcAft>
        <a:buChar char="»"/>
        <a:defRPr sz="2400">
          <a:solidFill>
            <a:schemeClr val="tx1"/>
          </a:solidFill>
          <a:latin typeface="+mn-lt"/>
          <a:cs typeface="+mn-cs"/>
        </a:defRPr>
      </a:lvl5pPr>
      <a:lvl6pPr marL="2970246" indent="-270022" algn="l" rtl="0" fontAlgn="base">
        <a:spcBef>
          <a:spcPct val="20000"/>
        </a:spcBef>
        <a:spcAft>
          <a:spcPct val="0"/>
        </a:spcAft>
        <a:buChar char="»"/>
        <a:defRPr sz="2400">
          <a:solidFill>
            <a:schemeClr val="tx1"/>
          </a:solidFill>
          <a:latin typeface="+mn-lt"/>
          <a:cs typeface="+mn-cs"/>
        </a:defRPr>
      </a:lvl6pPr>
      <a:lvl7pPr marL="3510290" indent="-270022" algn="l" rtl="0" fontAlgn="base">
        <a:spcBef>
          <a:spcPct val="20000"/>
        </a:spcBef>
        <a:spcAft>
          <a:spcPct val="0"/>
        </a:spcAft>
        <a:buChar char="»"/>
        <a:defRPr sz="2400">
          <a:solidFill>
            <a:schemeClr val="tx1"/>
          </a:solidFill>
          <a:latin typeface="+mn-lt"/>
          <a:cs typeface="+mn-cs"/>
        </a:defRPr>
      </a:lvl7pPr>
      <a:lvl8pPr marL="4050335" indent="-270022" algn="l" rtl="0" fontAlgn="base">
        <a:spcBef>
          <a:spcPct val="20000"/>
        </a:spcBef>
        <a:spcAft>
          <a:spcPct val="0"/>
        </a:spcAft>
        <a:buChar char="»"/>
        <a:defRPr sz="2400">
          <a:solidFill>
            <a:schemeClr val="tx1"/>
          </a:solidFill>
          <a:latin typeface="+mn-lt"/>
          <a:cs typeface="+mn-cs"/>
        </a:defRPr>
      </a:lvl8pPr>
      <a:lvl9pPr marL="4590379" indent="-270022"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080089" rtl="0" eaLnBrk="1" latinLnBrk="0" hangingPunct="1">
        <a:defRPr sz="2100" kern="1200">
          <a:solidFill>
            <a:schemeClr val="tx1"/>
          </a:solidFill>
          <a:latin typeface="+mn-lt"/>
          <a:ea typeface="+mn-ea"/>
          <a:cs typeface="+mn-cs"/>
        </a:defRPr>
      </a:lvl1pPr>
      <a:lvl2pPr marL="540045" algn="l" defTabSz="1080089" rtl="0" eaLnBrk="1" latinLnBrk="0" hangingPunct="1">
        <a:defRPr sz="2100" kern="1200">
          <a:solidFill>
            <a:schemeClr val="tx1"/>
          </a:solidFill>
          <a:latin typeface="+mn-lt"/>
          <a:ea typeface="+mn-ea"/>
          <a:cs typeface="+mn-cs"/>
        </a:defRPr>
      </a:lvl2pPr>
      <a:lvl3pPr marL="1080089" algn="l" defTabSz="1080089" rtl="0" eaLnBrk="1" latinLnBrk="0" hangingPunct="1">
        <a:defRPr sz="2100" kern="1200">
          <a:solidFill>
            <a:schemeClr val="tx1"/>
          </a:solidFill>
          <a:latin typeface="+mn-lt"/>
          <a:ea typeface="+mn-ea"/>
          <a:cs typeface="+mn-cs"/>
        </a:defRPr>
      </a:lvl3pPr>
      <a:lvl4pPr marL="1620134" algn="l" defTabSz="1080089" rtl="0" eaLnBrk="1" latinLnBrk="0" hangingPunct="1">
        <a:defRPr sz="2100" kern="1200">
          <a:solidFill>
            <a:schemeClr val="tx1"/>
          </a:solidFill>
          <a:latin typeface="+mn-lt"/>
          <a:ea typeface="+mn-ea"/>
          <a:cs typeface="+mn-cs"/>
        </a:defRPr>
      </a:lvl4pPr>
      <a:lvl5pPr marL="2160179" algn="l" defTabSz="1080089" rtl="0" eaLnBrk="1" latinLnBrk="0" hangingPunct="1">
        <a:defRPr sz="2100" kern="1200">
          <a:solidFill>
            <a:schemeClr val="tx1"/>
          </a:solidFill>
          <a:latin typeface="+mn-lt"/>
          <a:ea typeface="+mn-ea"/>
          <a:cs typeface="+mn-cs"/>
        </a:defRPr>
      </a:lvl5pPr>
      <a:lvl6pPr marL="2700223" algn="l" defTabSz="1080089" rtl="0" eaLnBrk="1" latinLnBrk="0" hangingPunct="1">
        <a:defRPr sz="2100" kern="1200">
          <a:solidFill>
            <a:schemeClr val="tx1"/>
          </a:solidFill>
          <a:latin typeface="+mn-lt"/>
          <a:ea typeface="+mn-ea"/>
          <a:cs typeface="+mn-cs"/>
        </a:defRPr>
      </a:lvl6pPr>
      <a:lvl7pPr marL="3240268" algn="l" defTabSz="1080089" rtl="0" eaLnBrk="1" latinLnBrk="0" hangingPunct="1">
        <a:defRPr sz="2100" kern="1200">
          <a:solidFill>
            <a:schemeClr val="tx1"/>
          </a:solidFill>
          <a:latin typeface="+mn-lt"/>
          <a:ea typeface="+mn-ea"/>
          <a:cs typeface="+mn-cs"/>
        </a:defRPr>
      </a:lvl7pPr>
      <a:lvl8pPr marL="3780312" algn="l" defTabSz="1080089" rtl="0" eaLnBrk="1" latinLnBrk="0" hangingPunct="1">
        <a:defRPr sz="2100" kern="1200">
          <a:solidFill>
            <a:schemeClr val="tx1"/>
          </a:solidFill>
          <a:latin typeface="+mn-lt"/>
          <a:ea typeface="+mn-ea"/>
          <a:cs typeface="+mn-cs"/>
        </a:defRPr>
      </a:lvl8pPr>
      <a:lvl9pPr marL="4320357" algn="l" defTabSz="1080089"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pn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12.gif"/></Relationships>
</file>

<file path=ppt/slides/_rels/slide14.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audio" Target="../media/audio3.wav"/><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gif"/><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audio" Target="../media/audio4.wav"/><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7.gif"/><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48.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49.jpeg"/></Relationships>
</file>

<file path=ppt/slides/_rels/slide55.xml.rels><?xml version="1.0" encoding="UTF-8" standalone="yes"?>
<Relationships xmlns="http://schemas.openxmlformats.org/package/2006/relationships"><Relationship Id="rId8" Type="http://schemas.openxmlformats.org/officeDocument/2006/relationships/image" Target="../media/image53.png"/><Relationship Id="rId13" Type="http://schemas.openxmlformats.org/officeDocument/2006/relationships/hyperlink" Target="https://vk.com/mispps" TargetMode="External"/><Relationship Id="rId3" Type="http://schemas.openxmlformats.org/officeDocument/2006/relationships/image" Target="../media/image50.png"/><Relationship Id="rId7" Type="http://schemas.openxmlformats.org/officeDocument/2006/relationships/hyperlink" Target="https://www.facebook.com/mispps" TargetMode="External"/><Relationship Id="rId12" Type="http://schemas.openxmlformats.org/officeDocument/2006/relationships/image" Target="../media/image5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2.png"/><Relationship Id="rId11" Type="http://schemas.openxmlformats.org/officeDocument/2006/relationships/hyperlink" Target="https://plus.google.com/+Mispps/" TargetMode="External"/><Relationship Id="rId5" Type="http://schemas.openxmlformats.org/officeDocument/2006/relationships/image" Target="../media/image51.png"/><Relationship Id="rId10" Type="http://schemas.openxmlformats.org/officeDocument/2006/relationships/image" Target="../media/image5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50974"/>
            <a:ext cx="11269663" cy="638827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55652" name="Image 2" descr="swirlrainbw3.gif"/>
          <p:cNvPicPr>
            <a:picLocks noChangeAspect="1"/>
          </p:cNvPicPr>
          <p:nvPr/>
        </p:nvPicPr>
        <p:blipFill>
          <a:blip r:embed="rId4" cstate="print"/>
          <a:srcRect/>
          <a:stretch>
            <a:fillRect/>
          </a:stretch>
        </p:blipFill>
        <p:spPr bwMode="auto">
          <a:xfrm rot="5400000">
            <a:off x="-3125756" y="3125763"/>
            <a:ext cx="6337300" cy="85789"/>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8058122" y="3125764"/>
            <a:ext cx="6337300" cy="8578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7" y="0"/>
            <a:ext cx="11269663" cy="6423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7" y="6268287"/>
            <a:ext cx="11269663"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300381" y="5185318"/>
            <a:ext cx="762419" cy="708754"/>
          </a:xfrm>
          <a:prstGeom prst="rect">
            <a:avLst/>
          </a:prstGeom>
          <a:noFill/>
          <a:ln w="38100">
            <a:solidFill>
              <a:srgbClr val="1CDEF8"/>
            </a:solidFill>
            <a:miter lim="800000"/>
            <a:headEnd/>
            <a:tailEnd/>
          </a:ln>
        </p:spPr>
      </p:pic>
      <p:sp>
        <p:nvSpPr>
          <p:cNvPr id="19" name="18 Rectángulo"/>
          <p:cNvSpPr/>
          <p:nvPr/>
        </p:nvSpPr>
        <p:spPr>
          <a:xfrm>
            <a:off x="2440721" y="4224884"/>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705741" y="811196"/>
            <a:ext cx="8289864" cy="3671866"/>
          </a:xfrm>
          <a:prstGeom prst="rect">
            <a:avLst/>
          </a:prstGeom>
        </p:spPr>
        <p:txBody>
          <a:bodyPr wrap="none" lIns="81272" tIns="40636" rIns="81272" bIns="40636" fromWordArt="1">
            <a:prstTxWarp prst="textPlain">
              <a:avLst>
                <a:gd name="adj" fmla="val 50000"/>
              </a:avLst>
            </a:prstTxWarp>
          </a:bodyPr>
          <a:lstStyle/>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Playas Urbanas </a:t>
            </a:r>
          </a:p>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de ESPAÑA N.º 2</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4"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23000"/>
          </a:blip>
          <a:srcRect/>
          <a:stretch>
            <a:fillRect/>
          </a:stretch>
        </p:blipFill>
        <p:spPr bwMode="auto">
          <a:xfrm>
            <a:off x="1134237" y="5126004"/>
            <a:ext cx="2475822" cy="863145"/>
          </a:xfrm>
          <a:prstGeom prst="rect">
            <a:avLst/>
          </a:prstGeom>
          <a:noFill/>
        </p:spPr>
      </p:pic>
      <p:pic>
        <p:nvPicPr>
          <p:cNvPr id="15" name="Picture 8"/>
          <p:cNvPicPr>
            <a:picLocks noChangeAspect="1" noChangeArrowheads="1"/>
          </p:cNvPicPr>
          <p:nvPr/>
        </p:nvPicPr>
        <p:blipFill>
          <a:blip r:embed="rId7" cstate="print"/>
          <a:srcRect/>
          <a:stretch>
            <a:fillRect/>
          </a:stretch>
        </p:blipFill>
        <p:spPr bwMode="auto">
          <a:xfrm>
            <a:off x="576235" y="706643"/>
            <a:ext cx="1263923" cy="668937"/>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221245" y="174320"/>
            <a:ext cx="962617" cy="985801"/>
          </a:xfrm>
          <a:prstGeom prst="rect">
            <a:avLst/>
          </a:prstGeom>
          <a:noFill/>
          <a:ln w="9525">
            <a:noFill/>
            <a:miter lim="800000"/>
            <a:headEnd/>
            <a:tailEnd/>
          </a:ln>
        </p:spPr>
      </p:pic>
    </p:spTree>
  </p:cSld>
  <p:clrMapOvr>
    <a:masterClrMapping/>
  </p:clrMapOvr>
  <p:transition advClick="0" advTm="13000">
    <p:checker/>
    <p:sndAc>
      <p:stSnd>
        <p:snd r:embed="rId2" name="314-formula_diablos-eva_maria-elitemp3c--.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Jose Luis\Escritorio\playas\fc1q1t.gif"/>
          <p:cNvPicPr>
            <a:picLocks noChangeAspect="1" noChangeArrowheads="1" noCrop="1"/>
          </p:cNvPicPr>
          <p:nvPr/>
        </p:nvPicPr>
        <p:blipFill>
          <a:blip r:embed="rId2"/>
          <a:srcRect/>
          <a:stretch>
            <a:fillRect/>
          </a:stretch>
        </p:blipFill>
        <p:spPr bwMode="auto">
          <a:xfrm>
            <a:off x="-1" y="0"/>
            <a:ext cx="11269664" cy="6337300"/>
          </a:xfrm>
          <a:prstGeom prst="rect">
            <a:avLst/>
          </a:prstGeom>
          <a:noFill/>
        </p:spPr>
      </p:pic>
    </p:spTree>
  </p:cSld>
  <p:clrMapOvr>
    <a:masterClrMapping/>
  </p:clrMapOvr>
  <p:transition spd="slow" advTm="8000">
    <p:comb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descr="C:\Documents and Settings\Jose Luis\Escritorio\3462404_640px.jpg"/>
          <p:cNvPicPr>
            <a:picLocks noChangeAspect="1" noChangeArrowheads="1"/>
          </p:cNvPicPr>
          <p:nvPr/>
        </p:nvPicPr>
        <p:blipFill>
          <a:blip r:embed="rId2"/>
          <a:srcRect/>
          <a:stretch>
            <a:fillRect/>
          </a:stretch>
        </p:blipFill>
        <p:spPr bwMode="auto">
          <a:xfrm>
            <a:off x="-365961" y="0"/>
            <a:ext cx="11874658" cy="7097740"/>
          </a:xfrm>
          <a:prstGeom prst="rect">
            <a:avLst/>
          </a:prstGeom>
          <a:noFill/>
        </p:spPr>
      </p:pic>
      <p:grpSp>
        <p:nvGrpSpPr>
          <p:cNvPr id="2" name="5 Arco de bloque"/>
          <p:cNvGrpSpPr>
            <a:grpSpLocks/>
          </p:cNvGrpSpPr>
          <p:nvPr/>
        </p:nvGrpSpPr>
        <p:grpSpPr bwMode="auto">
          <a:xfrm>
            <a:off x="-23479" y="9282972"/>
            <a:ext cx="11255968" cy="833238"/>
            <a:chOff x="-12" y="4746"/>
            <a:chExt cx="5753" cy="426"/>
          </a:xfrm>
        </p:grpSpPr>
        <p:pic>
          <p:nvPicPr>
            <p:cNvPr id="62468" name="5 Arco de bloque"/>
            <p:cNvPicPr>
              <a:picLocks noChangeArrowheads="1"/>
            </p:cNvPicPr>
            <p:nvPr/>
          </p:nvPicPr>
          <p:blipFill>
            <a:blip r:embed="rId3"/>
            <a:srcRect/>
            <a:stretch>
              <a:fillRect/>
            </a:stretch>
          </p:blipFill>
          <p:spPr bwMode="auto">
            <a:xfrm>
              <a:off x="-12" y="4746"/>
              <a:ext cx="5753" cy="426"/>
            </a:xfrm>
            <a:prstGeom prst="rect">
              <a:avLst/>
            </a:prstGeom>
            <a:noFill/>
          </p:spPr>
        </p:pic>
        <p:sp>
          <p:nvSpPr>
            <p:cNvPr id="62469" name="Text Box 5"/>
            <p:cNvSpPr txBox="1">
              <a:spLocks noChangeArrowheads="1"/>
            </p:cNvSpPr>
            <p:nvPr/>
          </p:nvSpPr>
          <p:spPr bwMode="auto">
            <a:xfrm rot="10800000">
              <a:off x="0" y="4758"/>
              <a:ext cx="5732" cy="406"/>
            </a:xfrm>
            <a:prstGeom prst="rect">
              <a:avLst/>
            </a:prstGeom>
            <a:noFill/>
            <a:ln w="9525">
              <a:noFill/>
              <a:miter lim="800000"/>
              <a:headEnd/>
              <a:tailEnd/>
            </a:ln>
          </p:spPr>
          <p:txBody>
            <a:bodyPr rot="10800000" anchor="ctr"/>
            <a:lstStyle/>
            <a:p>
              <a:pPr algn="ctr"/>
              <a:endParaRPr lang="es-ES">
                <a:latin typeface="Calibri" pitchFamily="34" charset="0"/>
              </a:endParaRPr>
            </a:p>
          </p:txBody>
        </p:sp>
      </p:grpSp>
      <p:sp>
        <p:nvSpPr>
          <p:cNvPr id="6" name="5 Rectángulo"/>
          <p:cNvSpPr/>
          <p:nvPr/>
        </p:nvSpPr>
        <p:spPr>
          <a:xfrm>
            <a:off x="-437398" y="0"/>
            <a:ext cx="12144459" cy="7096212"/>
          </a:xfrm>
          <a:prstGeom prst="rect">
            <a:avLst/>
          </a:prstGeom>
          <a:pattFill prst="solidDmnd">
            <a:fgClr>
              <a:srgbClr val="FFFF00"/>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00"/>
              </a:solidFill>
              <a:cs typeface="Arial" pitchFamily="34" charset="0"/>
            </a:endParaRPr>
          </a:p>
        </p:txBody>
      </p:sp>
    </p:spTree>
  </p:cSld>
  <p:clrMapOvr>
    <a:masterClrMapping/>
  </p:clrMapOvr>
  <p:transition spd="slow" advTm="6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Jose Luis\Escritorio\playas\Imágenes-animadas-de-Felices-Vacaciones-de-invierno-3.gif"/>
          <p:cNvPicPr>
            <a:picLocks noChangeAspect="1" noChangeArrowheads="1" noCrop="1"/>
          </p:cNvPicPr>
          <p:nvPr/>
        </p:nvPicPr>
        <p:blipFill>
          <a:blip r:embed="rId2"/>
          <a:srcRect/>
          <a:stretch>
            <a:fillRect/>
          </a:stretch>
        </p:blipFill>
        <p:spPr bwMode="auto">
          <a:xfrm>
            <a:off x="-1" y="0"/>
            <a:ext cx="11269663" cy="6337300"/>
          </a:xfrm>
          <a:prstGeom prst="rect">
            <a:avLst/>
          </a:prstGeom>
          <a:noFill/>
        </p:spPr>
      </p:pic>
    </p:spTree>
  </p:cSld>
  <p:clrMapOvr>
    <a:masterClrMapping/>
  </p:clrMapOvr>
  <p:transition spd="slow" advTm="8000">
    <p:comb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1335" y="-3175"/>
            <a:ext cx="11272837" cy="6340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5" name="Picture 2" descr="E:\formas montar\2cxx0f8.gif"/>
          <p:cNvPicPr>
            <a:picLocks noChangeAspect="1" noChangeArrowheads="1" noCrop="1"/>
          </p:cNvPicPr>
          <p:nvPr/>
        </p:nvPicPr>
        <p:blipFill>
          <a:blip r:embed="rId3"/>
          <a:srcRect/>
          <a:stretch>
            <a:fillRect/>
          </a:stretch>
        </p:blipFill>
        <p:spPr bwMode="auto">
          <a:xfrm>
            <a:off x="155575" y="4985258"/>
            <a:ext cx="1775562" cy="1257254"/>
          </a:xfrm>
          <a:prstGeom prst="rect">
            <a:avLst/>
          </a:prstGeom>
          <a:noFill/>
        </p:spPr>
      </p:pic>
      <p:sp>
        <p:nvSpPr>
          <p:cNvPr id="2" name="1 Rectángulo"/>
          <p:cNvSpPr/>
          <p:nvPr/>
        </p:nvSpPr>
        <p:spPr>
          <a:xfrm>
            <a:off x="1962423" y="1089570"/>
            <a:ext cx="8073602" cy="4524315"/>
          </a:xfrm>
          <a:prstGeom prst="rect">
            <a:avLst/>
          </a:prstGeom>
        </p:spPr>
        <p:txBody>
          <a:bodyPr wrap="square">
            <a:spAutoFit/>
          </a:bodyPr>
          <a:lstStyle/>
          <a:p>
            <a:r>
              <a:rPr lang="es-ES" sz="2400" b="1" dirty="0"/>
              <a:t>Si de algo podemos presumir en España, sin duda alguna, es de contar con costas que dejan sin habla a todo aquel que las pisa. Ya sea en Galicia, en Cantabria, en Andalucía o en Valencia, no hay nadie que no conozca una de esas playas de ensueño con las que todos fantaseamos en pasar nuestras vacaciones.</a:t>
            </a:r>
          </a:p>
          <a:p>
            <a:r>
              <a:rPr lang="es-ES" sz="2400" b="1" dirty="0"/>
              <a:t>Los termómetros comienzan a subir sus grados poco a poco… el cuerpo va pidiendo un buen baño de rayos de sol y un chapuzón en aguas cristalinas. ¿Cómo? ¿Qué aún no tienes claro en qué rincón de España hacer realidad tus deseos? Ve preparando tu bañador y la crema </a:t>
            </a:r>
            <a:r>
              <a:rPr lang="es-ES" sz="2400" b="1" dirty="0" smtClean="0"/>
              <a:t>solar y visita alguna de estas.</a:t>
            </a:r>
            <a:endParaRPr lang="es-ES" sz="2400" b="1" dirty="0"/>
          </a:p>
        </p:txBody>
      </p:sp>
      <p:sp>
        <p:nvSpPr>
          <p:cNvPr id="3" name="AutoShape 4" desc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4" name="AutoShape 6" descr="🌴"/>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9" name="AutoShape 8" descr="🌴"/>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10" name="AutoShape 10" descr="🌴"/>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Tree>
  </p:cSld>
  <p:clrMapOvr>
    <a:masterClrMapping/>
  </p:clrMapOvr>
  <mc:AlternateContent xmlns:mc="http://schemas.openxmlformats.org/markup-compatibility/2006">
    <mc:Choice xmlns:p14="http://schemas.microsoft.com/office/powerpoint/2010/main" xmlns="" Requires="p14">
      <p:transition spd="slow" p14:dur="2500" advTm="34000">
        <p:checker/>
      </p:transition>
    </mc:Choice>
    <mc:Fallback>
      <p:transition spd="slow" advTm="34000">
        <p:checker/>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s://static2.abc.es/Media/201305/21/playa-canteras--644x362.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 y="-9674"/>
            <a:ext cx="11291299" cy="6346974"/>
          </a:xfrm>
          <a:prstGeom prst="rect">
            <a:avLst/>
          </a:prstGeom>
          <a:noFill/>
          <a:extLst>
            <a:ext uri="{909E8E84-426E-40DD-AFC4-6F175D3DCCD1}">
              <a14:hiddenFill xmlns:a14="http://schemas.microsoft.com/office/drawing/2010/main" xmlns="">
                <a:solidFill>
                  <a:srgbClr val="FFFFFF"/>
                </a:solidFill>
              </a14:hiddenFill>
            </a:ext>
          </a:extLst>
        </p:spPr>
      </p:pic>
      <p:sp>
        <p:nvSpPr>
          <p:cNvPr id="2" name="1 Rectángulo"/>
          <p:cNvSpPr/>
          <p:nvPr/>
        </p:nvSpPr>
        <p:spPr>
          <a:xfrm>
            <a:off x="306239" y="360338"/>
            <a:ext cx="2225289" cy="369332"/>
          </a:xfrm>
          <a:prstGeom prst="rect">
            <a:avLst/>
          </a:prstGeom>
        </p:spPr>
        <p:txBody>
          <a:bodyPr wrap="none">
            <a:spAutoFit/>
          </a:bodyPr>
          <a:lstStyle/>
          <a:p>
            <a:r>
              <a:rPr lang="es-ES" b="1" dirty="0"/>
              <a:t>Playa de Las Canteras</a:t>
            </a:r>
          </a:p>
        </p:txBody>
      </p:sp>
    </p:spTree>
    <p:extLst>
      <p:ext uri="{BB962C8B-B14F-4D97-AF65-F5344CB8AC3E}">
        <p14:creationId xmlns:p14="http://schemas.microsoft.com/office/powerpoint/2010/main" xmlns="" val="1221799950"/>
      </p:ext>
    </p:extLst>
  </p:cSld>
  <p:clrMapOvr>
    <a:masterClrMapping/>
  </p:clrMapOvr>
  <mc:AlternateContent xmlns:mc="http://schemas.openxmlformats.org/markup-compatibility/2006">
    <mc:Choice xmlns:p14="http://schemas.microsoft.com/office/powerpoint/2010/main" xmlns=""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Documents and Settings\Jose Luis\Escritorio\maxresdefault.jpg"/>
          <p:cNvPicPr>
            <a:picLocks noChangeAspect="1" noChangeArrowheads="1"/>
          </p:cNvPicPr>
          <p:nvPr/>
        </p:nvPicPr>
        <p:blipFill>
          <a:blip r:embed="rId2"/>
          <a:srcRect/>
          <a:stretch>
            <a:fillRect/>
          </a:stretch>
        </p:blipFill>
        <p:spPr bwMode="auto">
          <a:xfrm>
            <a:off x="0" y="-520701"/>
            <a:ext cx="12192000" cy="6858001"/>
          </a:xfrm>
          <a:prstGeom prst="rect">
            <a:avLst/>
          </a:prstGeom>
          <a:noFill/>
        </p:spPr>
      </p:pic>
      <p:sp>
        <p:nvSpPr>
          <p:cNvPr id="4" name="3 Rectángulo"/>
          <p:cNvSpPr/>
          <p:nvPr/>
        </p:nvSpPr>
        <p:spPr>
          <a:xfrm>
            <a:off x="306239" y="360338"/>
            <a:ext cx="2225289" cy="369332"/>
          </a:xfrm>
          <a:prstGeom prst="rect">
            <a:avLst/>
          </a:prstGeom>
        </p:spPr>
        <p:txBody>
          <a:bodyPr wrap="none">
            <a:spAutoFit/>
          </a:bodyPr>
          <a:lstStyle/>
          <a:p>
            <a:r>
              <a:rPr lang="es-ES" b="1" dirty="0"/>
              <a:t>Playa de Las Canteras</a:t>
            </a:r>
          </a:p>
        </p:txBody>
      </p:sp>
    </p:spTree>
  </p:cSld>
  <p:clrMapOvr>
    <a:masterClrMapping/>
  </p:clrMapOvr>
  <mc:AlternateContent xmlns:mc="http://schemas.openxmlformats.org/markup-compatibility/2006">
    <mc:Choice xmlns:p14="http://schemas.microsoft.com/office/powerpoint/2010/main" xmlns=""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descr="Resultado de imagen de las canteras gran canaria"/>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016" y="-3944"/>
            <a:ext cx="11273323" cy="6341244"/>
          </a:xfrm>
          <a:prstGeom prst="rect">
            <a:avLst/>
          </a:prstGeom>
          <a:noFill/>
          <a:extLst>
            <a:ext uri="{909E8E84-426E-40DD-AFC4-6F175D3DCCD1}">
              <a14:hiddenFill xmlns:a14="http://schemas.microsoft.com/office/drawing/2010/main" xmlns="">
                <a:solidFill>
                  <a:srgbClr val="FFFFFF"/>
                </a:solidFill>
              </a14:hiddenFill>
            </a:ext>
          </a:extLst>
        </p:spPr>
      </p:pic>
      <p:sp>
        <p:nvSpPr>
          <p:cNvPr id="3" name="2 Rectángulo"/>
          <p:cNvSpPr/>
          <p:nvPr/>
        </p:nvSpPr>
        <p:spPr>
          <a:xfrm>
            <a:off x="1062799" y="311130"/>
            <a:ext cx="2225289" cy="369332"/>
          </a:xfrm>
          <a:prstGeom prst="rect">
            <a:avLst/>
          </a:prstGeom>
        </p:spPr>
        <p:txBody>
          <a:bodyPr wrap="none">
            <a:spAutoFit/>
          </a:bodyPr>
          <a:lstStyle/>
          <a:p>
            <a:r>
              <a:rPr lang="es-ES" b="1" dirty="0"/>
              <a:t>Playa de Las Canteras</a:t>
            </a:r>
          </a:p>
        </p:txBody>
      </p:sp>
    </p:spTree>
    <p:extLst>
      <p:ext uri="{BB962C8B-B14F-4D97-AF65-F5344CB8AC3E}">
        <p14:creationId xmlns:p14="http://schemas.microsoft.com/office/powerpoint/2010/main" xmlns="" val="96537760"/>
      </p:ext>
    </p:extLst>
  </p:cSld>
  <p:clrMapOvr>
    <a:masterClrMapping/>
  </p:clrMapOvr>
  <mc:AlternateContent xmlns:mc="http://schemas.openxmlformats.org/markup-compatibility/2006">
    <mc:Choice xmlns:p14="http://schemas.microsoft.com/office/powerpoint/2010/main" xmlns=""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174" y="0"/>
            <a:ext cx="11272837" cy="6340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1 Rectángulo"/>
          <p:cNvSpPr/>
          <p:nvPr/>
        </p:nvSpPr>
        <p:spPr>
          <a:xfrm>
            <a:off x="2848749" y="1025510"/>
            <a:ext cx="7174736" cy="4524315"/>
          </a:xfrm>
          <a:prstGeom prst="rect">
            <a:avLst/>
          </a:prstGeom>
        </p:spPr>
        <p:txBody>
          <a:bodyPr wrap="square">
            <a:spAutoFit/>
          </a:bodyPr>
          <a:lstStyle/>
          <a:p>
            <a:r>
              <a:rPr lang="es-ES" sz="2400" b="1" dirty="0"/>
              <a:t>Es la playa urbana de Las Palmas de Gran Canaria y una de las más importantes y concurridas de la ciudad. Está protegida del oleaje por una barrera natural de arrecife, a la que se le denomina «La Barra», y donde puede incluso llegarse a nado desde la costa. Esta playa tiene una longitud de 3.100 metros y 50 metros de ancho.</a:t>
            </a:r>
          </a:p>
          <a:p>
            <a:endParaRPr lang="es-ES" sz="2400" b="1" dirty="0"/>
          </a:p>
          <a:p>
            <a:r>
              <a:rPr lang="es-ES" sz="2400" b="1" dirty="0"/>
              <a:t>Aunque hace años era conocida como la playa del Arrecife debido precisamente la composición de «La Barra», poco después comenzó a ser explotada como cantera para extraer rocas, de ahí su nombre actual.</a:t>
            </a:r>
          </a:p>
        </p:txBody>
      </p:sp>
      <p:pic>
        <p:nvPicPr>
          <p:cNvPr id="3" name="Picture 2" descr="E:\formas montar\2cxx0f8.gif"/>
          <p:cNvPicPr>
            <a:picLocks noChangeAspect="1" noChangeArrowheads="1" noCrop="1"/>
          </p:cNvPicPr>
          <p:nvPr/>
        </p:nvPicPr>
        <p:blipFill>
          <a:blip r:embed="rId3"/>
          <a:srcRect/>
          <a:stretch>
            <a:fillRect/>
          </a:stretch>
        </p:blipFill>
        <p:spPr bwMode="auto">
          <a:xfrm>
            <a:off x="634171" y="4525972"/>
            <a:ext cx="1775562" cy="1257254"/>
          </a:xfrm>
          <a:prstGeom prst="rect">
            <a:avLst/>
          </a:prstGeom>
          <a:noFill/>
        </p:spPr>
      </p:pic>
    </p:spTree>
    <p:extLst>
      <p:ext uri="{BB962C8B-B14F-4D97-AF65-F5344CB8AC3E}">
        <p14:creationId xmlns:p14="http://schemas.microsoft.com/office/powerpoint/2010/main" xmlns="" val="2523535439"/>
      </p:ext>
    </p:extLst>
  </p:cSld>
  <p:clrMapOvr>
    <a:masterClrMapping/>
  </p:clrMapOvr>
  <p:transition spd="slow" advTm="26000">
    <p:checke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pic>
        <p:nvPicPr>
          <p:cNvPr id="12" name="Picture 3"/>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50974"/>
            <a:ext cx="11269663" cy="638827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5" name="4 Triángulo isósceles"/>
          <p:cNvSpPr/>
          <p:nvPr/>
        </p:nvSpPr>
        <p:spPr>
          <a:xfrm>
            <a:off x="2" y="0"/>
            <a:ext cx="1551535" cy="6337300"/>
          </a:xfrm>
          <a:prstGeom prst="triangle">
            <a:avLst/>
          </a:prstGeom>
          <a:solidFill>
            <a:srgbClr val="FF0000"/>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 name="5 Triángulo isósceles"/>
          <p:cNvSpPr/>
          <p:nvPr/>
        </p:nvSpPr>
        <p:spPr>
          <a:xfrm>
            <a:off x="1551538" y="0"/>
            <a:ext cx="1598491" cy="6337300"/>
          </a:xfrm>
          <a:prstGeom prst="triangle">
            <a:avLst/>
          </a:prstGeom>
          <a:solidFill>
            <a:srgbClr val="FFFF00"/>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7" name="6 Triángulo isósceles"/>
          <p:cNvSpPr/>
          <p:nvPr/>
        </p:nvSpPr>
        <p:spPr>
          <a:xfrm>
            <a:off x="3150028" y="0"/>
            <a:ext cx="1596536" cy="6337300"/>
          </a:xfrm>
          <a:prstGeom prst="triangle">
            <a:avLst/>
          </a:prstGeom>
          <a:solidFill>
            <a:srgbClr val="FF0000"/>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 name="7 Triángulo isósceles"/>
          <p:cNvSpPr/>
          <p:nvPr/>
        </p:nvSpPr>
        <p:spPr>
          <a:xfrm>
            <a:off x="4746564" y="0"/>
            <a:ext cx="1598492" cy="6337300"/>
          </a:xfrm>
          <a:prstGeom prst="triangle">
            <a:avLst/>
          </a:prstGeom>
          <a:solidFill>
            <a:srgbClr val="FFFF00"/>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Triángulo isósceles"/>
          <p:cNvSpPr/>
          <p:nvPr/>
        </p:nvSpPr>
        <p:spPr>
          <a:xfrm>
            <a:off x="6345056" y="0"/>
            <a:ext cx="1672840" cy="6337300"/>
          </a:xfrm>
          <a:prstGeom prst="triangle">
            <a:avLst/>
          </a:prstGeom>
          <a:solidFill>
            <a:srgbClr val="FF0000"/>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0000"/>
              </a:solidFill>
              <a:cs typeface="Arial" pitchFamily="34" charset="0"/>
            </a:endParaRPr>
          </a:p>
        </p:txBody>
      </p:sp>
      <p:sp>
        <p:nvSpPr>
          <p:cNvPr id="10" name="9 Triángulo isósceles"/>
          <p:cNvSpPr/>
          <p:nvPr/>
        </p:nvSpPr>
        <p:spPr>
          <a:xfrm>
            <a:off x="8031593" y="0"/>
            <a:ext cx="1686536" cy="6337300"/>
          </a:xfrm>
          <a:prstGeom prst="triangle">
            <a:avLst/>
          </a:prstGeom>
          <a:solidFill>
            <a:srgbClr val="FFFF00"/>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00"/>
              </a:solidFill>
              <a:cs typeface="Arial" pitchFamily="34" charset="0"/>
            </a:endParaRPr>
          </a:p>
        </p:txBody>
      </p:sp>
      <p:sp>
        <p:nvSpPr>
          <p:cNvPr id="11" name="10 Triángulo isósceles"/>
          <p:cNvSpPr/>
          <p:nvPr/>
        </p:nvSpPr>
        <p:spPr>
          <a:xfrm>
            <a:off x="9718129" y="0"/>
            <a:ext cx="1551534" cy="6337300"/>
          </a:xfrm>
          <a:prstGeom prst="triangle">
            <a:avLst/>
          </a:prstGeom>
          <a:solidFill>
            <a:srgbClr val="FF0000"/>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6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4"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ppt_x"/>
                                          </p:val>
                                        </p:tav>
                                      </p:tavLst>
                                    </p:anim>
                                    <p:anim calcmode="lin" valueType="num">
                                      <p:cBhvr additive="base">
                                        <p:cTn id="7" dur="5000"/>
                                        <p:tgtEl>
                                          <p:spTgt spid="5"/>
                                        </p:tgtEl>
                                        <p:attrNameLst>
                                          <p:attrName>ppt_y</p:attrName>
                                        </p:attrNameLst>
                                      </p:cBhvr>
                                      <p:tavLst>
                                        <p:tav tm="0">
                                          <p:val>
                                            <p:strVal val="ppt_y"/>
                                          </p:val>
                                        </p:tav>
                                        <p:tav tm="100000">
                                          <p:val>
                                            <p:strVal val="1+ppt_h/2"/>
                                          </p:val>
                                        </p:tav>
                                      </p:tavLst>
                                    </p:anim>
                                    <p:set>
                                      <p:cBhvr>
                                        <p:cTn id="8" dur="1" fill="hold">
                                          <p:stCondLst>
                                            <p:cond delay="4999"/>
                                          </p:stCondLst>
                                        </p:cTn>
                                        <p:tgtEl>
                                          <p:spTgt spid="5"/>
                                        </p:tgtEl>
                                        <p:attrNameLst>
                                          <p:attrName>style.visibility</p:attrName>
                                        </p:attrNameLst>
                                      </p:cBhvr>
                                      <p:to>
                                        <p:strVal val="hidden"/>
                                      </p:to>
                                    </p:set>
                                  </p:childTnLst>
                                </p:cTn>
                              </p:par>
                              <p:par>
                                <p:cTn id="9" presetID="14" presetClass="exit" presetSubtype="5" fill="hold" grpId="0" nodeType="withEffect">
                                  <p:stCondLst>
                                    <p:cond delay="0"/>
                                  </p:stCondLst>
                                  <p:childTnLst>
                                    <p:animEffect transition="out" filter="randombar(vertic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7" presetClass="exit" presetSubtype="4" fill="hold" nodeType="withEffect">
                                  <p:stCondLst>
                                    <p:cond delay="0"/>
                                  </p:stCondLst>
                                  <p:childTnLst>
                                    <p:anim calcmode="lin" valueType="num">
                                      <p:cBhvr additive="base">
                                        <p:cTn id="13" dur="5000"/>
                                        <p:tgtEl>
                                          <p:spTgt spid="6"/>
                                        </p:tgtEl>
                                        <p:attrNameLst>
                                          <p:attrName>ppt_x</p:attrName>
                                        </p:attrNameLst>
                                      </p:cBhvr>
                                      <p:tavLst>
                                        <p:tav tm="0">
                                          <p:val>
                                            <p:strVal val="ppt_x"/>
                                          </p:val>
                                        </p:tav>
                                        <p:tav tm="100000">
                                          <p:val>
                                            <p:strVal val="ppt_x"/>
                                          </p:val>
                                        </p:tav>
                                      </p:tavLst>
                                    </p:anim>
                                    <p:anim calcmode="lin" valueType="num">
                                      <p:cBhvr additive="base">
                                        <p:cTn id="14" dur="5000"/>
                                        <p:tgtEl>
                                          <p:spTgt spid="6"/>
                                        </p:tgtEl>
                                        <p:attrNameLst>
                                          <p:attrName>ppt_y</p:attrName>
                                        </p:attrNameLst>
                                      </p:cBhvr>
                                      <p:tavLst>
                                        <p:tav tm="0">
                                          <p:val>
                                            <p:strVal val="ppt_y"/>
                                          </p:val>
                                        </p:tav>
                                        <p:tav tm="100000">
                                          <p:val>
                                            <p:strVal val="1+ppt_h/2"/>
                                          </p:val>
                                        </p:tav>
                                      </p:tavLst>
                                    </p:anim>
                                    <p:set>
                                      <p:cBhvr>
                                        <p:cTn id="15" dur="1" fill="hold">
                                          <p:stCondLst>
                                            <p:cond delay="4999"/>
                                          </p:stCondLst>
                                        </p:cTn>
                                        <p:tgtEl>
                                          <p:spTgt spid="6"/>
                                        </p:tgtEl>
                                        <p:attrNameLst>
                                          <p:attrName>style.visibility</p:attrName>
                                        </p:attrNameLst>
                                      </p:cBhvr>
                                      <p:to>
                                        <p:strVal val="hidden"/>
                                      </p:to>
                                    </p:set>
                                  </p:childTnLst>
                                </p:cTn>
                              </p:par>
                              <p:par>
                                <p:cTn id="16" presetID="14" presetClass="exit" presetSubtype="10" fill="hold" grpId="0" nodeType="withEffect">
                                  <p:stCondLst>
                                    <p:cond delay="0"/>
                                  </p:stCondLst>
                                  <p:childTnLst>
                                    <p:animEffect transition="out" filter="randombar(horizontal)">
                                      <p:cBhvr>
                                        <p:cTn id="17" dur="5000"/>
                                        <p:tgtEl>
                                          <p:spTgt spid="6"/>
                                        </p:tgtEl>
                                      </p:cBhvr>
                                    </p:animEffect>
                                    <p:set>
                                      <p:cBhvr>
                                        <p:cTn id="18" dur="1" fill="hold">
                                          <p:stCondLst>
                                            <p:cond delay="4999"/>
                                          </p:stCondLst>
                                        </p:cTn>
                                        <p:tgtEl>
                                          <p:spTgt spid="6"/>
                                        </p:tgtEl>
                                        <p:attrNameLst>
                                          <p:attrName>style.visibility</p:attrName>
                                        </p:attrNameLst>
                                      </p:cBhvr>
                                      <p:to>
                                        <p:strVal val="hidden"/>
                                      </p:to>
                                    </p:set>
                                  </p:childTnLst>
                                </p:cTn>
                              </p:par>
                              <p:par>
                                <p:cTn id="19" presetID="7" presetClass="exit" presetSubtype="4" fill="hold" nodeType="withEffect">
                                  <p:stCondLst>
                                    <p:cond delay="0"/>
                                  </p:stCondLst>
                                  <p:childTnLst>
                                    <p:anim calcmode="lin" valueType="num">
                                      <p:cBhvr additive="base">
                                        <p:cTn id="20" dur="5000"/>
                                        <p:tgtEl>
                                          <p:spTgt spid="7"/>
                                        </p:tgtEl>
                                        <p:attrNameLst>
                                          <p:attrName>ppt_x</p:attrName>
                                        </p:attrNameLst>
                                      </p:cBhvr>
                                      <p:tavLst>
                                        <p:tav tm="0">
                                          <p:val>
                                            <p:strVal val="ppt_x"/>
                                          </p:val>
                                        </p:tav>
                                        <p:tav tm="100000">
                                          <p:val>
                                            <p:strVal val="ppt_x"/>
                                          </p:val>
                                        </p:tav>
                                      </p:tavLst>
                                    </p:anim>
                                    <p:anim calcmode="lin" valueType="num">
                                      <p:cBhvr additive="base">
                                        <p:cTn id="21" dur="5000"/>
                                        <p:tgtEl>
                                          <p:spTgt spid="7"/>
                                        </p:tgtEl>
                                        <p:attrNameLst>
                                          <p:attrName>ppt_y</p:attrName>
                                        </p:attrNameLst>
                                      </p:cBhvr>
                                      <p:tavLst>
                                        <p:tav tm="0">
                                          <p:val>
                                            <p:strVal val="ppt_y"/>
                                          </p:val>
                                        </p:tav>
                                        <p:tav tm="100000">
                                          <p:val>
                                            <p:strVal val="1+ppt_h/2"/>
                                          </p:val>
                                        </p:tav>
                                      </p:tavLst>
                                    </p:anim>
                                    <p:set>
                                      <p:cBhvr>
                                        <p:cTn id="22" dur="1" fill="hold">
                                          <p:stCondLst>
                                            <p:cond delay="4999"/>
                                          </p:stCondLst>
                                        </p:cTn>
                                        <p:tgtEl>
                                          <p:spTgt spid="7"/>
                                        </p:tgtEl>
                                        <p:attrNameLst>
                                          <p:attrName>style.visibility</p:attrName>
                                        </p:attrNameLst>
                                      </p:cBhvr>
                                      <p:to>
                                        <p:strVal val="hidden"/>
                                      </p:to>
                                    </p:set>
                                  </p:childTnLst>
                                </p:cTn>
                              </p:par>
                              <p:par>
                                <p:cTn id="23" presetID="14" presetClass="exit" presetSubtype="5" fill="hold" grpId="0" nodeType="withEffect">
                                  <p:stCondLst>
                                    <p:cond delay="0"/>
                                  </p:stCondLst>
                                  <p:childTnLst>
                                    <p:animEffect transition="out" filter="randombar(vertical)">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7" presetClass="exit" presetSubtype="4" fill="hold" nodeType="withEffect">
                                  <p:stCondLst>
                                    <p:cond delay="0"/>
                                  </p:stCondLst>
                                  <p:childTnLst>
                                    <p:anim calcmode="lin" valueType="num">
                                      <p:cBhvr additive="base">
                                        <p:cTn id="27" dur="5000"/>
                                        <p:tgtEl>
                                          <p:spTgt spid="8"/>
                                        </p:tgtEl>
                                        <p:attrNameLst>
                                          <p:attrName>ppt_x</p:attrName>
                                        </p:attrNameLst>
                                      </p:cBhvr>
                                      <p:tavLst>
                                        <p:tav tm="0">
                                          <p:val>
                                            <p:strVal val="ppt_x"/>
                                          </p:val>
                                        </p:tav>
                                        <p:tav tm="100000">
                                          <p:val>
                                            <p:strVal val="ppt_x"/>
                                          </p:val>
                                        </p:tav>
                                      </p:tavLst>
                                    </p:anim>
                                    <p:anim calcmode="lin" valueType="num">
                                      <p:cBhvr additive="base">
                                        <p:cTn id="28" dur="5000"/>
                                        <p:tgtEl>
                                          <p:spTgt spid="8"/>
                                        </p:tgtEl>
                                        <p:attrNameLst>
                                          <p:attrName>ppt_y</p:attrName>
                                        </p:attrNameLst>
                                      </p:cBhvr>
                                      <p:tavLst>
                                        <p:tav tm="0">
                                          <p:val>
                                            <p:strVal val="ppt_y"/>
                                          </p:val>
                                        </p:tav>
                                        <p:tav tm="100000">
                                          <p:val>
                                            <p:strVal val="1+ppt_h/2"/>
                                          </p:val>
                                        </p:tav>
                                      </p:tavLst>
                                    </p:anim>
                                    <p:set>
                                      <p:cBhvr>
                                        <p:cTn id="29" dur="1" fill="hold">
                                          <p:stCondLst>
                                            <p:cond delay="4999"/>
                                          </p:stCondLst>
                                        </p:cTn>
                                        <p:tgtEl>
                                          <p:spTgt spid="8"/>
                                        </p:tgtEl>
                                        <p:attrNameLst>
                                          <p:attrName>style.visibility</p:attrName>
                                        </p:attrNameLst>
                                      </p:cBhvr>
                                      <p:to>
                                        <p:strVal val="hidden"/>
                                      </p:to>
                                    </p:set>
                                  </p:childTnLst>
                                </p:cTn>
                              </p:par>
                              <p:par>
                                <p:cTn id="30" presetID="14" presetClass="exit" presetSubtype="10" fill="hold" grpId="0" nodeType="withEffect">
                                  <p:stCondLst>
                                    <p:cond delay="0"/>
                                  </p:stCondLst>
                                  <p:childTnLst>
                                    <p:animEffect transition="out" filter="randombar(horizontal)">
                                      <p:cBhvr>
                                        <p:cTn id="31" dur="5000"/>
                                        <p:tgtEl>
                                          <p:spTgt spid="8"/>
                                        </p:tgtEl>
                                      </p:cBhvr>
                                    </p:animEffect>
                                    <p:set>
                                      <p:cBhvr>
                                        <p:cTn id="32" dur="1" fill="hold">
                                          <p:stCondLst>
                                            <p:cond delay="4999"/>
                                          </p:stCondLst>
                                        </p:cTn>
                                        <p:tgtEl>
                                          <p:spTgt spid="8"/>
                                        </p:tgtEl>
                                        <p:attrNameLst>
                                          <p:attrName>style.visibility</p:attrName>
                                        </p:attrNameLst>
                                      </p:cBhvr>
                                      <p:to>
                                        <p:strVal val="hidden"/>
                                      </p:to>
                                    </p:set>
                                  </p:childTnLst>
                                </p:cTn>
                              </p:par>
                              <p:par>
                                <p:cTn id="33" presetID="7" presetClass="exit" presetSubtype="4" fill="hold" nodeType="withEffect">
                                  <p:stCondLst>
                                    <p:cond delay="0"/>
                                  </p:stCondLst>
                                  <p:childTnLst>
                                    <p:anim calcmode="lin" valueType="num">
                                      <p:cBhvr additive="base">
                                        <p:cTn id="34" dur="5000"/>
                                        <p:tgtEl>
                                          <p:spTgt spid="9"/>
                                        </p:tgtEl>
                                        <p:attrNameLst>
                                          <p:attrName>ppt_x</p:attrName>
                                        </p:attrNameLst>
                                      </p:cBhvr>
                                      <p:tavLst>
                                        <p:tav tm="0">
                                          <p:val>
                                            <p:strVal val="ppt_x"/>
                                          </p:val>
                                        </p:tav>
                                        <p:tav tm="100000">
                                          <p:val>
                                            <p:strVal val="ppt_x"/>
                                          </p:val>
                                        </p:tav>
                                      </p:tavLst>
                                    </p:anim>
                                    <p:anim calcmode="lin" valueType="num">
                                      <p:cBhvr additive="base">
                                        <p:cTn id="35" dur="5000"/>
                                        <p:tgtEl>
                                          <p:spTgt spid="9"/>
                                        </p:tgtEl>
                                        <p:attrNameLst>
                                          <p:attrName>ppt_y</p:attrName>
                                        </p:attrNameLst>
                                      </p:cBhvr>
                                      <p:tavLst>
                                        <p:tav tm="0">
                                          <p:val>
                                            <p:strVal val="ppt_y"/>
                                          </p:val>
                                        </p:tav>
                                        <p:tav tm="100000">
                                          <p:val>
                                            <p:strVal val="1+ppt_h/2"/>
                                          </p:val>
                                        </p:tav>
                                      </p:tavLst>
                                    </p:anim>
                                    <p:set>
                                      <p:cBhvr>
                                        <p:cTn id="36" dur="1" fill="hold">
                                          <p:stCondLst>
                                            <p:cond delay="4999"/>
                                          </p:stCondLst>
                                        </p:cTn>
                                        <p:tgtEl>
                                          <p:spTgt spid="9"/>
                                        </p:tgtEl>
                                        <p:attrNameLst>
                                          <p:attrName>style.visibility</p:attrName>
                                        </p:attrNameLst>
                                      </p:cBhvr>
                                      <p:to>
                                        <p:strVal val="hidden"/>
                                      </p:to>
                                    </p:set>
                                  </p:childTnLst>
                                </p:cTn>
                              </p:par>
                              <p:par>
                                <p:cTn id="37" presetID="14" presetClass="exit" presetSubtype="5" fill="hold" grpId="0" nodeType="withEffect">
                                  <p:stCondLst>
                                    <p:cond delay="0"/>
                                  </p:stCondLst>
                                  <p:childTnLst>
                                    <p:animEffect transition="out" filter="randombar(vertical)">
                                      <p:cBhvr>
                                        <p:cTn id="38" dur="5000"/>
                                        <p:tgtEl>
                                          <p:spTgt spid="9"/>
                                        </p:tgtEl>
                                      </p:cBhvr>
                                    </p:animEffect>
                                    <p:set>
                                      <p:cBhvr>
                                        <p:cTn id="39" dur="1" fill="hold">
                                          <p:stCondLst>
                                            <p:cond delay="4999"/>
                                          </p:stCondLst>
                                        </p:cTn>
                                        <p:tgtEl>
                                          <p:spTgt spid="9"/>
                                        </p:tgtEl>
                                        <p:attrNameLst>
                                          <p:attrName>style.visibility</p:attrName>
                                        </p:attrNameLst>
                                      </p:cBhvr>
                                      <p:to>
                                        <p:strVal val="hidden"/>
                                      </p:to>
                                    </p:set>
                                  </p:childTnLst>
                                </p:cTn>
                              </p:par>
                              <p:par>
                                <p:cTn id="40" presetID="7" presetClass="exit" presetSubtype="4" fill="hold" nodeType="withEffect">
                                  <p:stCondLst>
                                    <p:cond delay="0"/>
                                  </p:stCondLst>
                                  <p:childTnLst>
                                    <p:anim calcmode="lin" valueType="num">
                                      <p:cBhvr additive="base">
                                        <p:cTn id="41" dur="5000"/>
                                        <p:tgtEl>
                                          <p:spTgt spid="10"/>
                                        </p:tgtEl>
                                        <p:attrNameLst>
                                          <p:attrName>ppt_x</p:attrName>
                                        </p:attrNameLst>
                                      </p:cBhvr>
                                      <p:tavLst>
                                        <p:tav tm="0">
                                          <p:val>
                                            <p:strVal val="ppt_x"/>
                                          </p:val>
                                        </p:tav>
                                        <p:tav tm="100000">
                                          <p:val>
                                            <p:strVal val="ppt_x"/>
                                          </p:val>
                                        </p:tav>
                                      </p:tavLst>
                                    </p:anim>
                                    <p:anim calcmode="lin" valueType="num">
                                      <p:cBhvr additive="base">
                                        <p:cTn id="42" dur="5000"/>
                                        <p:tgtEl>
                                          <p:spTgt spid="10"/>
                                        </p:tgtEl>
                                        <p:attrNameLst>
                                          <p:attrName>ppt_y</p:attrName>
                                        </p:attrNameLst>
                                      </p:cBhvr>
                                      <p:tavLst>
                                        <p:tav tm="0">
                                          <p:val>
                                            <p:strVal val="ppt_y"/>
                                          </p:val>
                                        </p:tav>
                                        <p:tav tm="100000">
                                          <p:val>
                                            <p:strVal val="1+ppt_h/2"/>
                                          </p:val>
                                        </p:tav>
                                      </p:tavLst>
                                    </p:anim>
                                    <p:set>
                                      <p:cBhvr>
                                        <p:cTn id="43" dur="1" fill="hold">
                                          <p:stCondLst>
                                            <p:cond delay="4999"/>
                                          </p:stCondLst>
                                        </p:cTn>
                                        <p:tgtEl>
                                          <p:spTgt spid="10"/>
                                        </p:tgtEl>
                                        <p:attrNameLst>
                                          <p:attrName>style.visibility</p:attrName>
                                        </p:attrNameLst>
                                      </p:cBhvr>
                                      <p:to>
                                        <p:strVal val="hidden"/>
                                      </p:to>
                                    </p:set>
                                  </p:childTnLst>
                                </p:cTn>
                              </p:par>
                              <p:par>
                                <p:cTn id="44" presetID="14" presetClass="exit" presetSubtype="10" fill="hold" grpId="0" nodeType="withEffect">
                                  <p:stCondLst>
                                    <p:cond delay="0"/>
                                  </p:stCondLst>
                                  <p:childTnLst>
                                    <p:animEffect transition="out" filter="randombar(horizontal)">
                                      <p:cBhvr>
                                        <p:cTn id="45" dur="5000"/>
                                        <p:tgtEl>
                                          <p:spTgt spid="10"/>
                                        </p:tgtEl>
                                      </p:cBhvr>
                                    </p:animEffect>
                                    <p:set>
                                      <p:cBhvr>
                                        <p:cTn id="46" dur="1" fill="hold">
                                          <p:stCondLst>
                                            <p:cond delay="4999"/>
                                          </p:stCondLst>
                                        </p:cTn>
                                        <p:tgtEl>
                                          <p:spTgt spid="10"/>
                                        </p:tgtEl>
                                        <p:attrNameLst>
                                          <p:attrName>style.visibility</p:attrName>
                                        </p:attrNameLst>
                                      </p:cBhvr>
                                      <p:to>
                                        <p:strVal val="hidden"/>
                                      </p:to>
                                    </p:set>
                                  </p:childTnLst>
                                </p:cTn>
                              </p:par>
                              <p:par>
                                <p:cTn id="47" presetID="7" presetClass="exit" presetSubtype="4" fill="hold" nodeType="withEffect">
                                  <p:stCondLst>
                                    <p:cond delay="0"/>
                                  </p:stCondLst>
                                  <p:childTnLst>
                                    <p:anim calcmode="lin" valueType="num">
                                      <p:cBhvr additive="base">
                                        <p:cTn id="48" dur="5000"/>
                                        <p:tgtEl>
                                          <p:spTgt spid="11"/>
                                        </p:tgtEl>
                                        <p:attrNameLst>
                                          <p:attrName>ppt_x</p:attrName>
                                        </p:attrNameLst>
                                      </p:cBhvr>
                                      <p:tavLst>
                                        <p:tav tm="0">
                                          <p:val>
                                            <p:strVal val="ppt_x"/>
                                          </p:val>
                                        </p:tav>
                                        <p:tav tm="100000">
                                          <p:val>
                                            <p:strVal val="ppt_x"/>
                                          </p:val>
                                        </p:tav>
                                      </p:tavLst>
                                    </p:anim>
                                    <p:anim calcmode="lin" valueType="num">
                                      <p:cBhvr additive="base">
                                        <p:cTn id="49" dur="5000"/>
                                        <p:tgtEl>
                                          <p:spTgt spid="11"/>
                                        </p:tgtEl>
                                        <p:attrNameLst>
                                          <p:attrName>ppt_y</p:attrName>
                                        </p:attrNameLst>
                                      </p:cBhvr>
                                      <p:tavLst>
                                        <p:tav tm="0">
                                          <p:val>
                                            <p:strVal val="ppt_y"/>
                                          </p:val>
                                        </p:tav>
                                        <p:tav tm="100000">
                                          <p:val>
                                            <p:strVal val="1+ppt_h/2"/>
                                          </p:val>
                                        </p:tav>
                                      </p:tavLst>
                                    </p:anim>
                                    <p:set>
                                      <p:cBhvr>
                                        <p:cTn id="50" dur="1" fill="hold">
                                          <p:stCondLst>
                                            <p:cond delay="4999"/>
                                          </p:stCondLst>
                                        </p:cTn>
                                        <p:tgtEl>
                                          <p:spTgt spid="11"/>
                                        </p:tgtEl>
                                        <p:attrNameLst>
                                          <p:attrName>style.visibility</p:attrName>
                                        </p:attrNameLst>
                                      </p:cBhvr>
                                      <p:to>
                                        <p:strVal val="hidden"/>
                                      </p:to>
                                    </p:set>
                                  </p:childTnLst>
                                </p:cTn>
                              </p:par>
                              <p:par>
                                <p:cTn id="51" presetID="14" presetClass="exit" presetSubtype="5" fill="hold" grpId="0" nodeType="withEffect">
                                  <p:stCondLst>
                                    <p:cond delay="0"/>
                                  </p:stCondLst>
                                  <p:childTnLst>
                                    <p:animEffect transition="out" filter="randombar(vertical)">
                                      <p:cBhvr>
                                        <p:cTn id="52" dur="5000"/>
                                        <p:tgtEl>
                                          <p:spTgt spid="11"/>
                                        </p:tgtEl>
                                      </p:cBhvr>
                                    </p:animEffect>
                                    <p:set>
                                      <p:cBhvr>
                                        <p:cTn id="53" dur="1" fill="hold">
                                          <p:stCondLst>
                                            <p:cond delay="4999"/>
                                          </p:stCondLst>
                                        </p:cTn>
                                        <p:tgtEl>
                                          <p:spTgt spid="11"/>
                                        </p:tgtEl>
                                        <p:attrNameLst>
                                          <p:attrName>style.visibility</p:attrName>
                                        </p:attrNameLst>
                                      </p:cBhvr>
                                      <p:to>
                                        <p:strVal val="hidden"/>
                                      </p:to>
                                    </p:set>
                                  </p:childTnLst>
                                </p:cTn>
                              </p:par>
                              <p:par>
                                <p:cTn id="54" presetID="17" presetClass="entr" presetSubtype="1" fill="hold" nodeType="withEffect">
                                  <p:stCondLst>
                                    <p:cond delay="0"/>
                                  </p:stCondLst>
                                  <p:childTnLst>
                                    <p:set>
                                      <p:cBhvr>
                                        <p:cTn id="55" dur="1" fill="hold">
                                          <p:stCondLst>
                                            <p:cond delay="0"/>
                                          </p:stCondLst>
                                        </p:cTn>
                                        <p:tgtEl>
                                          <p:spTgt spid="12"/>
                                        </p:tgtEl>
                                        <p:attrNameLst>
                                          <p:attrName>style.visibility</p:attrName>
                                        </p:attrNameLst>
                                      </p:cBhvr>
                                      <p:to>
                                        <p:strVal val="visible"/>
                                      </p:to>
                                    </p:set>
                                    <p:anim calcmode="lin" valueType="num">
                                      <p:cBhvr>
                                        <p:cTn id="56" dur="5000" fill="hold"/>
                                        <p:tgtEl>
                                          <p:spTgt spid="12"/>
                                        </p:tgtEl>
                                        <p:attrNameLst>
                                          <p:attrName>ppt_x</p:attrName>
                                        </p:attrNameLst>
                                      </p:cBhvr>
                                      <p:tavLst>
                                        <p:tav tm="0">
                                          <p:val>
                                            <p:strVal val="#ppt_x"/>
                                          </p:val>
                                        </p:tav>
                                        <p:tav tm="100000">
                                          <p:val>
                                            <p:strVal val="#ppt_x"/>
                                          </p:val>
                                        </p:tav>
                                      </p:tavLst>
                                    </p:anim>
                                    <p:anim calcmode="lin" valueType="num">
                                      <p:cBhvr>
                                        <p:cTn id="57" dur="5000" fill="hold"/>
                                        <p:tgtEl>
                                          <p:spTgt spid="12"/>
                                        </p:tgtEl>
                                        <p:attrNameLst>
                                          <p:attrName>ppt_y</p:attrName>
                                        </p:attrNameLst>
                                      </p:cBhvr>
                                      <p:tavLst>
                                        <p:tav tm="0">
                                          <p:val>
                                            <p:strVal val="#ppt_y-#ppt_h/2"/>
                                          </p:val>
                                        </p:tav>
                                        <p:tav tm="100000">
                                          <p:val>
                                            <p:strVal val="#ppt_y"/>
                                          </p:val>
                                        </p:tav>
                                      </p:tavLst>
                                    </p:anim>
                                    <p:anim calcmode="lin" valueType="num">
                                      <p:cBhvr>
                                        <p:cTn id="58" dur="5000" fill="hold"/>
                                        <p:tgtEl>
                                          <p:spTgt spid="12"/>
                                        </p:tgtEl>
                                        <p:attrNameLst>
                                          <p:attrName>ppt_w</p:attrName>
                                        </p:attrNameLst>
                                      </p:cBhvr>
                                      <p:tavLst>
                                        <p:tav tm="0">
                                          <p:val>
                                            <p:strVal val="#ppt_w"/>
                                          </p:val>
                                        </p:tav>
                                        <p:tav tm="100000">
                                          <p:val>
                                            <p:strVal val="#ppt_w"/>
                                          </p:val>
                                        </p:tav>
                                      </p:tavLst>
                                    </p:anim>
                                    <p:anim calcmode="lin" valueType="num">
                                      <p:cBhvr>
                                        <p:cTn id="59" dur="50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Documents and Settings\Jose Luis\Escritorio\maxresdefault (2).jpg"/>
          <p:cNvPicPr>
            <a:picLocks noChangeAspect="1" noChangeArrowheads="1"/>
          </p:cNvPicPr>
          <p:nvPr/>
        </p:nvPicPr>
        <p:blipFill>
          <a:blip r:embed="rId2"/>
          <a:srcRect/>
          <a:stretch>
            <a:fillRect/>
          </a:stretch>
        </p:blipFill>
        <p:spPr bwMode="auto">
          <a:xfrm>
            <a:off x="0" y="0"/>
            <a:ext cx="11269663" cy="6339185"/>
          </a:xfrm>
          <a:prstGeom prst="rect">
            <a:avLst/>
          </a:prstGeom>
          <a:noFill/>
        </p:spPr>
      </p:pic>
      <p:sp>
        <p:nvSpPr>
          <p:cNvPr id="4" name="3 Rectángulo"/>
          <p:cNvSpPr/>
          <p:nvPr/>
        </p:nvSpPr>
        <p:spPr>
          <a:xfrm>
            <a:off x="419857" y="382568"/>
            <a:ext cx="4384021" cy="369332"/>
          </a:xfrm>
          <a:prstGeom prst="rect">
            <a:avLst/>
          </a:prstGeom>
        </p:spPr>
        <p:txBody>
          <a:bodyPr wrap="none">
            <a:spAutoFit/>
          </a:bodyPr>
          <a:lstStyle/>
          <a:p>
            <a:r>
              <a:rPr lang="es-ES" b="1" dirty="0" smtClean="0"/>
              <a:t>Samil es la mayor playa de la ciudad de Vigo</a:t>
            </a:r>
            <a:endParaRPr lang="es-ES" dirty="0"/>
          </a:p>
        </p:txBody>
      </p:sp>
    </p:spTree>
  </p:cSld>
  <p:clrMapOvr>
    <a:masterClrMapping/>
  </p:clrMapOvr>
  <mc:AlternateContent xmlns:mc="http://schemas.openxmlformats.org/markup-compatibility/2006">
    <mc:Choice xmlns:p14="http://schemas.microsoft.com/office/powerpoint/2010/main" xmlns=""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 y="0"/>
            <a:ext cx="11274092" cy="63373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3" name="2 Rectángulo"/>
          <p:cNvSpPr/>
          <p:nvPr/>
        </p:nvSpPr>
        <p:spPr>
          <a:xfrm>
            <a:off x="419857" y="739758"/>
            <a:ext cx="4441729" cy="369332"/>
          </a:xfrm>
          <a:prstGeom prst="rect">
            <a:avLst/>
          </a:prstGeom>
        </p:spPr>
        <p:txBody>
          <a:bodyPr wrap="none">
            <a:spAutoFit/>
          </a:bodyPr>
          <a:lstStyle/>
          <a:p>
            <a:r>
              <a:rPr lang="es-ES" b="1" dirty="0"/>
              <a:t>Samil es la mayor playa de la ciudad de Vigo</a:t>
            </a:r>
            <a:r>
              <a:rPr lang="es-ES" dirty="0"/>
              <a:t>.</a:t>
            </a:r>
          </a:p>
        </p:txBody>
      </p:sp>
    </p:spTree>
    <p:extLst>
      <p:ext uri="{BB962C8B-B14F-4D97-AF65-F5344CB8AC3E}">
        <p14:creationId xmlns:p14="http://schemas.microsoft.com/office/powerpoint/2010/main" xmlns="" val="1766325529"/>
      </p:ext>
    </p:extLst>
  </p:cSld>
  <p:clrMapOvr>
    <a:masterClrMapping/>
  </p:clrMapOvr>
  <mc:AlternateContent xmlns:mc="http://schemas.openxmlformats.org/markup-compatibility/2006">
    <mc:Choice xmlns:p14="http://schemas.microsoft.com/office/powerpoint/2010/main" xmlns=""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174" y="0"/>
            <a:ext cx="11272837" cy="6340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 name="Picture 2" descr="E:\formas montar\2cxx0f8.gif"/>
          <p:cNvPicPr>
            <a:picLocks noChangeAspect="1" noChangeArrowheads="1" noCrop="1"/>
          </p:cNvPicPr>
          <p:nvPr/>
        </p:nvPicPr>
        <p:blipFill>
          <a:blip r:embed="rId4"/>
          <a:srcRect/>
          <a:stretch>
            <a:fillRect/>
          </a:stretch>
        </p:blipFill>
        <p:spPr bwMode="auto">
          <a:xfrm>
            <a:off x="634171" y="4525972"/>
            <a:ext cx="1775562" cy="1257254"/>
          </a:xfrm>
          <a:prstGeom prst="rect">
            <a:avLst/>
          </a:prstGeom>
          <a:noFill/>
        </p:spPr>
      </p:pic>
      <p:sp>
        <p:nvSpPr>
          <p:cNvPr id="5" name="4 Rectángulo"/>
          <p:cNvSpPr/>
          <p:nvPr/>
        </p:nvSpPr>
        <p:spPr>
          <a:xfrm>
            <a:off x="3134501" y="1454138"/>
            <a:ext cx="6674670" cy="3785652"/>
          </a:xfrm>
          <a:prstGeom prst="rect">
            <a:avLst/>
          </a:prstGeom>
        </p:spPr>
        <p:txBody>
          <a:bodyPr wrap="square">
            <a:spAutoFit/>
          </a:bodyPr>
          <a:lstStyle/>
          <a:p>
            <a:r>
              <a:rPr lang="es-ES" sz="2400" b="1" dirty="0" smtClean="0"/>
              <a:t>En Vigo, la playa de El Samil es un enclave único para descansar y ver atardecer. La razón, el sol se esconde poco a poco en esta costa en la que las preciadas Islas Cíes se perfilan al fondo creando un atardecer único.</a:t>
            </a:r>
          </a:p>
          <a:p>
            <a:endParaRPr lang="es-ES" sz="2400" b="1" dirty="0" smtClean="0"/>
          </a:p>
          <a:p>
            <a:r>
              <a:rPr lang="es-ES" sz="2400" b="1" dirty="0" smtClean="0"/>
              <a:t>Su longitud es de 1.700 metros de largo y su paseo marítimo está repleto de zonas de ocio para pequeños y adultos, tales como piscinas, zonas deportivas y terrazas</a:t>
            </a:r>
            <a:r>
              <a:rPr lang="es-ES" b="1" dirty="0" smtClean="0"/>
              <a:t>.</a:t>
            </a:r>
            <a:endParaRPr lang="es-ES" b="1" dirty="0"/>
          </a:p>
        </p:txBody>
      </p:sp>
    </p:spTree>
    <p:extLst>
      <p:ext uri="{BB962C8B-B14F-4D97-AF65-F5344CB8AC3E}">
        <p14:creationId xmlns:p14="http://schemas.microsoft.com/office/powerpoint/2010/main" xmlns="" val="2523535439"/>
      </p:ext>
    </p:extLst>
  </p:cSld>
  <p:clrMapOvr>
    <a:masterClrMapping/>
  </p:clrMapOvr>
  <p:transition spd="slow" advTm="17000">
    <p:checker/>
    <p:sndAc>
      <p:stSnd>
        <p:snd r:embed="rId2" name="FormulaV-Vacacionesdeverano.wav"/>
      </p:stSnd>
    </p:sndAc>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174" y="0"/>
            <a:ext cx="11272837" cy="6340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 name="Picture 2" descr="E:\formas montar\2cxx0f8.gif"/>
          <p:cNvPicPr>
            <a:picLocks noChangeAspect="1" noChangeArrowheads="1" noCrop="1"/>
          </p:cNvPicPr>
          <p:nvPr/>
        </p:nvPicPr>
        <p:blipFill>
          <a:blip r:embed="rId3"/>
          <a:srcRect/>
          <a:stretch>
            <a:fillRect/>
          </a:stretch>
        </p:blipFill>
        <p:spPr bwMode="auto">
          <a:xfrm>
            <a:off x="634171" y="4525972"/>
            <a:ext cx="1775562" cy="1257254"/>
          </a:xfrm>
          <a:prstGeom prst="rect">
            <a:avLst/>
          </a:prstGeom>
          <a:noFill/>
        </p:spPr>
      </p:pic>
      <p:sp>
        <p:nvSpPr>
          <p:cNvPr id="5" name="4 Rectángulo"/>
          <p:cNvSpPr/>
          <p:nvPr/>
        </p:nvSpPr>
        <p:spPr>
          <a:xfrm>
            <a:off x="2634435" y="1096948"/>
            <a:ext cx="7817678" cy="4093428"/>
          </a:xfrm>
          <a:prstGeom prst="rect">
            <a:avLst/>
          </a:prstGeom>
        </p:spPr>
        <p:txBody>
          <a:bodyPr wrap="square">
            <a:spAutoFit/>
          </a:bodyPr>
          <a:lstStyle/>
          <a:p>
            <a:r>
              <a:rPr lang="es-ES" sz="2000" b="1" dirty="0" smtClean="0"/>
              <a:t>En su extremo oeste se encuentra la desembocadura del río Lagares. Integrada en un entorno de excepcional belleza, con las Islas Cíes como fondo, desde esta playa se puede contemplar la puesta de sol. La playa mide unos 1.115 metros de longitud y cuenta con aparcamiento público y accesos adaptados a minusválidos en la época estival. Varias líneas de transporte urbano (Vitrasa) la comunican con diversas zonas de la ciudad. </a:t>
            </a:r>
          </a:p>
          <a:p>
            <a:r>
              <a:rPr lang="es-ES" sz="2000" b="1" dirty="0" smtClean="0"/>
              <a:t>En torno a Samil se ha producido un gran desarrollo de los servicios: desde museos (el "Museo do Mar" y el "Verbum") hasta todo tipo de locales de restauración, discotecas y cafeterías. Su paseo se extiende por todo el borde litoral y cuenta con un gran equipamiento (piscinas de uso público, zonas ajardinadas, canchas de baloncesto, pistas de tenis y paddle, pista de patinaje, terrazas..</a:t>
            </a:r>
            <a:endParaRPr lang="es-ES" sz="2000" b="1" dirty="0"/>
          </a:p>
        </p:txBody>
      </p:sp>
    </p:spTree>
    <p:extLst>
      <p:ext uri="{BB962C8B-B14F-4D97-AF65-F5344CB8AC3E}">
        <p14:creationId xmlns:p14="http://schemas.microsoft.com/office/powerpoint/2010/main" xmlns="" val="2523535439"/>
      </p:ext>
    </p:extLst>
  </p:cSld>
  <p:clrMapOvr>
    <a:masterClrMapping/>
  </p:clrMapOvr>
  <p:transition spd="slow" advTm="35000">
    <p:checke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Jose Luis\Escritorio\playas\2b542fb210eed84b23386a473c70b253.gif"/>
          <p:cNvPicPr>
            <a:picLocks noChangeAspect="1" noChangeArrowheads="1" noCrop="1"/>
          </p:cNvPicPr>
          <p:nvPr/>
        </p:nvPicPr>
        <p:blipFill>
          <a:blip r:embed="rId2"/>
          <a:srcRect/>
          <a:stretch>
            <a:fillRect/>
          </a:stretch>
        </p:blipFill>
        <p:spPr bwMode="auto">
          <a:xfrm>
            <a:off x="-1" y="0"/>
            <a:ext cx="11269664" cy="6476420"/>
          </a:xfrm>
          <a:prstGeom prst="rect">
            <a:avLst/>
          </a:prstGeom>
          <a:noFill/>
        </p:spPr>
      </p:pic>
    </p:spTree>
  </p:cSld>
  <p:clrMapOvr>
    <a:masterClrMapping/>
  </p:clrMapOvr>
  <p:transition spd="slow" advTm="9000">
    <p:comb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s://static4.abc.es/Media/201305/21/sardinero-juanmanuelserrano--644x362.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747" y="-88900"/>
            <a:ext cx="11432242" cy="642620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1 Rectángulo"/>
          <p:cNvSpPr/>
          <p:nvPr/>
        </p:nvSpPr>
        <p:spPr>
          <a:xfrm>
            <a:off x="234231" y="216322"/>
            <a:ext cx="2417072" cy="369332"/>
          </a:xfrm>
          <a:prstGeom prst="rect">
            <a:avLst/>
          </a:prstGeom>
        </p:spPr>
        <p:txBody>
          <a:bodyPr wrap="none">
            <a:spAutoFit/>
          </a:bodyPr>
          <a:lstStyle/>
          <a:p>
            <a:r>
              <a:rPr lang="es-ES" b="1" dirty="0"/>
              <a:t>El Sardinero, Santander</a:t>
            </a:r>
          </a:p>
        </p:txBody>
      </p:sp>
    </p:spTree>
    <p:extLst>
      <p:ext uri="{BB962C8B-B14F-4D97-AF65-F5344CB8AC3E}">
        <p14:creationId xmlns:p14="http://schemas.microsoft.com/office/powerpoint/2010/main" xmlns="" val="571480106"/>
      </p:ext>
    </p:extLst>
  </p:cSld>
  <p:clrMapOvr>
    <a:masterClrMapping/>
  </p:clrMapOvr>
  <mc:AlternateContent xmlns:mc="http://schemas.openxmlformats.org/markup-compatibility/2006">
    <mc:Choice xmlns:p14="http://schemas.microsoft.com/office/powerpoint/2010/main" xmlns=""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Resultado de imagen de el samil"/>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154722"/>
            <a:ext cx="11541370" cy="6492021"/>
          </a:xfrm>
          <a:prstGeom prst="rect">
            <a:avLst/>
          </a:prstGeom>
          <a:noFill/>
          <a:extLst>
            <a:ext uri="{909E8E84-426E-40DD-AFC4-6F175D3DCCD1}">
              <a14:hiddenFill xmlns:a14="http://schemas.microsoft.com/office/drawing/2010/main" xmlns="">
                <a:solidFill>
                  <a:srgbClr val="FFFFFF"/>
                </a:solidFill>
              </a14:hiddenFill>
            </a:ext>
          </a:extLst>
        </p:spPr>
      </p:pic>
      <p:sp>
        <p:nvSpPr>
          <p:cNvPr id="3" name="2 Rectángulo"/>
          <p:cNvSpPr/>
          <p:nvPr/>
        </p:nvSpPr>
        <p:spPr>
          <a:xfrm>
            <a:off x="634171" y="0"/>
            <a:ext cx="2417072" cy="369332"/>
          </a:xfrm>
          <a:prstGeom prst="rect">
            <a:avLst/>
          </a:prstGeom>
          <a:solidFill>
            <a:srgbClr val="00FFFF"/>
          </a:solidFill>
        </p:spPr>
        <p:txBody>
          <a:bodyPr wrap="none">
            <a:spAutoFit/>
          </a:bodyPr>
          <a:lstStyle/>
          <a:p>
            <a:r>
              <a:rPr lang="es-ES" b="1" dirty="0" smtClean="0"/>
              <a:t>El Sardinero, Santander</a:t>
            </a:r>
            <a:endParaRPr lang="es-ES" b="1" dirty="0"/>
          </a:p>
        </p:txBody>
      </p:sp>
    </p:spTree>
    <p:extLst>
      <p:ext uri="{BB962C8B-B14F-4D97-AF65-F5344CB8AC3E}">
        <p14:creationId xmlns:p14="http://schemas.microsoft.com/office/powerpoint/2010/main" xmlns="" val="995748101"/>
      </p:ext>
    </p:extLst>
  </p:cSld>
  <p:clrMapOvr>
    <a:masterClrMapping/>
  </p:clrMapOvr>
  <mc:AlternateContent xmlns:mc="http://schemas.openxmlformats.org/markup-compatibility/2006">
    <mc:Choice xmlns:p14="http://schemas.microsoft.com/office/powerpoint/2010/main" xmlns=""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Resultado de imagen de el sardinero playa"/>
          <p:cNvPicPr>
            <a:picLocks noChangeAspect="1" noChangeArrowheads="1"/>
          </p:cNvPicPr>
          <p:nvPr/>
        </p:nvPicPr>
        <p:blipFill rotWithShape="1">
          <a:blip r:embed="rId2">
            <a:extLst>
              <a:ext uri="{28A0092B-C50C-407E-A947-70E740481C1C}">
                <a14:useLocalDpi xmlns:a14="http://schemas.microsoft.com/office/drawing/2010/main" xmlns="" val="0"/>
              </a:ext>
            </a:extLst>
          </a:blip>
          <a:srcRect b="5173"/>
          <a:stretch/>
        </p:blipFill>
        <p:spPr bwMode="auto">
          <a:xfrm>
            <a:off x="-125809" y="-92075"/>
            <a:ext cx="11521280" cy="6429375"/>
          </a:xfrm>
          <a:prstGeom prst="rect">
            <a:avLst/>
          </a:prstGeom>
          <a:noFill/>
          <a:extLst>
            <a:ext uri="{909E8E84-426E-40DD-AFC4-6F175D3DCCD1}">
              <a14:hiddenFill xmlns:a14="http://schemas.microsoft.com/office/drawing/2010/main" xmlns="">
                <a:solidFill>
                  <a:srgbClr val="FFFFFF"/>
                </a:solidFill>
              </a14:hiddenFill>
            </a:ext>
          </a:extLst>
        </p:spPr>
      </p:pic>
      <p:sp>
        <p:nvSpPr>
          <p:cNvPr id="3" name="2 Rectángulo"/>
          <p:cNvSpPr/>
          <p:nvPr/>
        </p:nvSpPr>
        <p:spPr>
          <a:xfrm>
            <a:off x="419857" y="311130"/>
            <a:ext cx="2417072" cy="369332"/>
          </a:xfrm>
          <a:prstGeom prst="rect">
            <a:avLst/>
          </a:prstGeom>
        </p:spPr>
        <p:txBody>
          <a:bodyPr wrap="none">
            <a:spAutoFit/>
          </a:bodyPr>
          <a:lstStyle/>
          <a:p>
            <a:r>
              <a:rPr lang="es-ES" b="1" dirty="0" smtClean="0"/>
              <a:t>El Sardinero, Santander</a:t>
            </a:r>
            <a:endParaRPr lang="es-ES" b="1" dirty="0"/>
          </a:p>
        </p:txBody>
      </p:sp>
    </p:spTree>
    <p:extLst>
      <p:ext uri="{BB962C8B-B14F-4D97-AF65-F5344CB8AC3E}">
        <p14:creationId xmlns:p14="http://schemas.microsoft.com/office/powerpoint/2010/main" xmlns="" val="351002326"/>
      </p:ext>
    </p:extLst>
  </p:cSld>
  <p:clrMapOvr>
    <a:masterClrMapping/>
  </p:clrMapOvr>
  <mc:AlternateContent xmlns:mc="http://schemas.openxmlformats.org/markup-compatibility/2006">
    <mc:Choice xmlns:p14="http://schemas.microsoft.com/office/powerpoint/2010/main" xmlns=""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1335" y="-3175"/>
            <a:ext cx="11272837" cy="6340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5" name="Picture 2" descr="E:\formas montar\2cxx0f8.gif"/>
          <p:cNvPicPr>
            <a:picLocks noChangeAspect="1" noChangeArrowheads="1" noCrop="1"/>
          </p:cNvPicPr>
          <p:nvPr/>
        </p:nvPicPr>
        <p:blipFill>
          <a:blip r:embed="rId3"/>
          <a:srcRect/>
          <a:stretch>
            <a:fillRect/>
          </a:stretch>
        </p:blipFill>
        <p:spPr bwMode="auto">
          <a:xfrm>
            <a:off x="919923" y="4740286"/>
            <a:ext cx="1775562" cy="1257254"/>
          </a:xfrm>
          <a:prstGeom prst="rect">
            <a:avLst/>
          </a:prstGeom>
          <a:noFill/>
        </p:spPr>
      </p:pic>
      <p:sp>
        <p:nvSpPr>
          <p:cNvPr id="3" name="AutoShape 4" desc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4" name="AutoShape 6" descr="🌴"/>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9" name="AutoShape 8" descr="🌴"/>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10" name="AutoShape 10" descr="🌴"/>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12" name="11 Rectángulo"/>
          <p:cNvSpPr/>
          <p:nvPr/>
        </p:nvSpPr>
        <p:spPr>
          <a:xfrm>
            <a:off x="2817813" y="1183491"/>
            <a:ext cx="7246174" cy="3785652"/>
          </a:xfrm>
          <a:prstGeom prst="rect">
            <a:avLst/>
          </a:prstGeom>
        </p:spPr>
        <p:txBody>
          <a:bodyPr wrap="square">
            <a:spAutoFit/>
          </a:bodyPr>
          <a:lstStyle/>
          <a:p>
            <a:r>
              <a:rPr lang="es-ES" sz="2000" b="1" dirty="0" smtClean="0"/>
              <a:t>En Santander, la zona de El Sardinero cuenta con dos playas de idéntico nombre, conocidas como la primera y la segunda playa de El Sardinero. Se trata de dos enclaves seguidos el uno del otro y cuyas arenas se unen cuando baja la marea, dando lugar a una única playa. Juntas, forman una extensión de 1300 metros de largo y 80 de ancho.</a:t>
            </a:r>
          </a:p>
          <a:p>
            <a:endParaRPr lang="es-ES" sz="2000" b="1" dirty="0" smtClean="0"/>
          </a:p>
          <a:p>
            <a:r>
              <a:rPr lang="es-ES" sz="2000" b="1" dirty="0" smtClean="0"/>
              <a:t>Ambas playas se caracterizan por las aguas frías del mar Cantábrico así como por un oleaje moderado. El paseo marítimo es, además, uno de los grandes valores de El Sardinero, pues está repleto de tiendas, hoteles, restaurantes y demás zonas de ocio, de lo que hay que destacar su señorial Casino.</a:t>
            </a:r>
            <a:endParaRPr lang="es-ES" sz="2000" b="1" dirty="0"/>
          </a:p>
        </p:txBody>
      </p:sp>
    </p:spTree>
  </p:cSld>
  <p:clrMapOvr>
    <a:masterClrMapping/>
  </p:clrMapOvr>
  <mc:AlternateContent xmlns:mc="http://schemas.openxmlformats.org/markup-compatibility/2006">
    <mc:Choice xmlns:p14="http://schemas.microsoft.com/office/powerpoint/2010/main" xmlns="" Requires="p14">
      <p:transition spd="slow" p14:dur="2500" advTm="34000">
        <p:checker/>
      </p:transition>
    </mc:Choice>
    <mc:Fallback>
      <p:transition spd="slow" advTm="34000">
        <p:checker/>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Jose Luis\Escritorio\1081089_1.jpg"/>
          <p:cNvPicPr>
            <a:picLocks noChangeAspect="1" noChangeArrowheads="1"/>
          </p:cNvPicPr>
          <p:nvPr/>
        </p:nvPicPr>
        <p:blipFill>
          <a:blip r:embed="rId2"/>
          <a:srcRect/>
          <a:stretch>
            <a:fillRect/>
          </a:stretch>
        </p:blipFill>
        <p:spPr bwMode="auto">
          <a:xfrm>
            <a:off x="-1" y="0"/>
            <a:ext cx="11269664" cy="6337300"/>
          </a:xfrm>
          <a:prstGeom prst="rect">
            <a:avLst/>
          </a:prstGeom>
          <a:noFill/>
        </p:spPr>
      </p:pic>
      <p:sp>
        <p:nvSpPr>
          <p:cNvPr id="3" name="2 CuadroTexto"/>
          <p:cNvSpPr txBox="1"/>
          <p:nvPr/>
        </p:nvSpPr>
        <p:spPr>
          <a:xfrm>
            <a:off x="634171" y="382568"/>
            <a:ext cx="1531188" cy="369332"/>
          </a:xfrm>
          <a:prstGeom prst="rect">
            <a:avLst/>
          </a:prstGeom>
          <a:noFill/>
        </p:spPr>
        <p:txBody>
          <a:bodyPr wrap="none" rtlCol="0">
            <a:spAutoFit/>
          </a:bodyPr>
          <a:lstStyle/>
          <a:p>
            <a:r>
              <a:rPr lang="es-ES" b="1" dirty="0" smtClean="0"/>
              <a:t>PEÑISCOLA</a:t>
            </a:r>
            <a:endParaRPr lang="es-ES" b="1" dirty="0"/>
          </a:p>
        </p:txBody>
      </p:sp>
    </p:spTree>
  </p:cSld>
  <p:clrMapOvr>
    <a:masterClrMapping/>
  </p:clrMapOvr>
  <p:transition spd="slow" advTm="8000">
    <p:comb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Jose Luis\Escritorio\5t3ic7itjjdhtb7nnghpfjqs5q_2000.jpg"/>
          <p:cNvPicPr>
            <a:picLocks noChangeAspect="1" noChangeArrowheads="1"/>
          </p:cNvPicPr>
          <p:nvPr/>
        </p:nvPicPr>
        <p:blipFill>
          <a:blip r:embed="rId3"/>
          <a:srcRect b="12742"/>
          <a:stretch>
            <a:fillRect/>
          </a:stretch>
        </p:blipFill>
        <p:spPr bwMode="auto">
          <a:xfrm>
            <a:off x="0" y="-331812"/>
            <a:ext cx="11269663" cy="6669112"/>
          </a:xfrm>
          <a:prstGeom prst="rect">
            <a:avLst/>
          </a:prstGeom>
          <a:noFill/>
        </p:spPr>
      </p:pic>
      <p:sp>
        <p:nvSpPr>
          <p:cNvPr id="3" name="2 Rectángulo"/>
          <p:cNvSpPr/>
          <p:nvPr/>
        </p:nvSpPr>
        <p:spPr>
          <a:xfrm>
            <a:off x="562733" y="382568"/>
            <a:ext cx="1531188" cy="369332"/>
          </a:xfrm>
          <a:prstGeom prst="rect">
            <a:avLst/>
          </a:prstGeom>
        </p:spPr>
        <p:txBody>
          <a:bodyPr wrap="none">
            <a:spAutoFit/>
          </a:bodyPr>
          <a:lstStyle/>
          <a:p>
            <a:r>
              <a:rPr lang="es-ES" b="1" dirty="0" smtClean="0"/>
              <a:t>PEÑISCOLA</a:t>
            </a:r>
            <a:endParaRPr lang="es-ES" dirty="0"/>
          </a:p>
        </p:txBody>
      </p:sp>
    </p:spTree>
  </p:cSld>
  <p:clrMapOvr>
    <a:masterClrMapping/>
  </p:clrMapOvr>
  <p:transition spd="slow" advTm="8000">
    <p:comb dir="vert"/>
    <p:sndAc>
      <p:stSnd>
        <p:snd r:embed="rId2" name="habaneras y canciones del mar - la caleta - voces.wav"/>
      </p:stSnd>
    </p:sndAc>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Documents and Settings\Jose Luis\Escritorio\peniscola-1.jpg"/>
          <p:cNvPicPr>
            <a:picLocks noChangeAspect="1" noChangeArrowheads="1"/>
          </p:cNvPicPr>
          <p:nvPr/>
        </p:nvPicPr>
        <p:blipFill>
          <a:blip r:embed="rId2"/>
          <a:srcRect/>
          <a:stretch>
            <a:fillRect/>
          </a:stretch>
        </p:blipFill>
        <p:spPr bwMode="auto">
          <a:xfrm>
            <a:off x="-1" y="-1"/>
            <a:ext cx="11269664" cy="6322827"/>
          </a:xfrm>
          <a:prstGeom prst="rect">
            <a:avLst/>
          </a:prstGeom>
          <a:noFill/>
        </p:spPr>
      </p:pic>
      <p:sp>
        <p:nvSpPr>
          <p:cNvPr id="3" name="2 Rectángulo"/>
          <p:cNvSpPr/>
          <p:nvPr/>
        </p:nvSpPr>
        <p:spPr>
          <a:xfrm>
            <a:off x="348419" y="311130"/>
            <a:ext cx="1531188" cy="369332"/>
          </a:xfrm>
          <a:prstGeom prst="rect">
            <a:avLst/>
          </a:prstGeom>
          <a:solidFill>
            <a:srgbClr val="00FFFF"/>
          </a:solidFill>
        </p:spPr>
        <p:txBody>
          <a:bodyPr wrap="none">
            <a:spAutoFit/>
          </a:bodyPr>
          <a:lstStyle/>
          <a:p>
            <a:r>
              <a:rPr lang="es-ES" b="1" dirty="0" smtClean="0"/>
              <a:t>PEÑISCOLA</a:t>
            </a:r>
            <a:endParaRPr lang="es-ES" dirty="0"/>
          </a:p>
        </p:txBody>
      </p:sp>
    </p:spTree>
  </p:cSld>
  <p:clrMapOvr>
    <a:masterClrMapping/>
  </p:clrMapOvr>
  <p:transition spd="slow" advTm="8000">
    <p:comb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174" y="0"/>
            <a:ext cx="11272837" cy="6340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 name="Picture 2" descr="E:\formas montar\2cxx0f8.gif"/>
          <p:cNvPicPr>
            <a:picLocks noChangeAspect="1" noChangeArrowheads="1" noCrop="1"/>
          </p:cNvPicPr>
          <p:nvPr/>
        </p:nvPicPr>
        <p:blipFill>
          <a:blip r:embed="rId3"/>
          <a:srcRect/>
          <a:stretch>
            <a:fillRect/>
          </a:stretch>
        </p:blipFill>
        <p:spPr bwMode="auto">
          <a:xfrm>
            <a:off x="634171" y="4525972"/>
            <a:ext cx="1775562" cy="1257254"/>
          </a:xfrm>
          <a:prstGeom prst="rect">
            <a:avLst/>
          </a:prstGeom>
          <a:noFill/>
        </p:spPr>
      </p:pic>
      <p:sp>
        <p:nvSpPr>
          <p:cNvPr id="6" name="5 Rectángulo"/>
          <p:cNvSpPr/>
          <p:nvPr/>
        </p:nvSpPr>
        <p:spPr>
          <a:xfrm>
            <a:off x="2420121" y="739758"/>
            <a:ext cx="8031992" cy="4893647"/>
          </a:xfrm>
          <a:prstGeom prst="rect">
            <a:avLst/>
          </a:prstGeom>
        </p:spPr>
        <p:txBody>
          <a:bodyPr wrap="square">
            <a:spAutoFit/>
          </a:bodyPr>
          <a:lstStyle/>
          <a:p>
            <a:r>
              <a:rPr lang="es-ES" sz="2400" b="1" dirty="0" smtClean="0"/>
              <a:t>La Playa Norte de Peñíscola es la más próxima a su casco antiguo. Una atractiva playa en un relajado entorno y con el Castillo del Papa Luna de fondo.</a:t>
            </a:r>
            <a:br>
              <a:rPr lang="es-ES" sz="2400" b="1" dirty="0" smtClean="0"/>
            </a:br>
            <a:r>
              <a:rPr lang="es-ES" sz="2400" b="1" dirty="0" smtClean="0"/>
              <a:t>Sus principales características son los cinco kilómetros de arena fina que la convierten en la principal playa del municipio, su excelente cuidado y la calidad de sus aguas.</a:t>
            </a:r>
            <a:br>
              <a:rPr lang="es-ES" sz="2400" b="1" dirty="0" smtClean="0"/>
            </a:br>
            <a:r>
              <a:rPr lang="es-ES" sz="2400" b="1" dirty="0" smtClean="0"/>
              <a:t>Gracias a los equipamientos que posee la playa, se le ha concedido las certificaciones: bandera Azul, bandera “Q”, del Instituto para la Calidad para el Turismo de España, la “verde” de la empresa de certificación AENOR y la bandera “Qualitur” de la Agencia Valenciana de Turismo, que constatan la calidad, la gestión y el buen servicio presente en la Playa norte de Peñíscola.</a:t>
            </a:r>
            <a:endParaRPr lang="es-ES" sz="2400" b="1" dirty="0"/>
          </a:p>
        </p:txBody>
      </p:sp>
    </p:spTree>
    <p:extLst>
      <p:ext uri="{BB962C8B-B14F-4D97-AF65-F5344CB8AC3E}">
        <p14:creationId xmlns:p14="http://schemas.microsoft.com/office/powerpoint/2010/main" xmlns="" val="2523535439"/>
      </p:ext>
    </p:extLst>
  </p:cSld>
  <p:clrMapOvr>
    <a:masterClrMapping/>
  </p:clrMapOvr>
  <p:transition spd="slow" advTm="44000">
    <p:checke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CCCCFF"/>
            </a:gs>
            <a:gs pos="17999">
              <a:srgbClr val="99CCFF"/>
            </a:gs>
            <a:gs pos="36000">
              <a:srgbClr val="9966FF"/>
            </a:gs>
            <a:gs pos="61000">
              <a:srgbClr val="CC99FF"/>
            </a:gs>
            <a:gs pos="82001">
              <a:srgbClr val="99CCFF"/>
            </a:gs>
            <a:gs pos="100000">
              <a:srgbClr val="CCCCFF"/>
            </a:gs>
          </a:gsLst>
          <a:lin ang="5400000" scaled="0"/>
        </a:gradFill>
        <a:effectLst/>
      </p:bgPr>
    </p:bg>
    <p:spTree>
      <p:nvGrpSpPr>
        <p:cNvPr id="1" name=""/>
        <p:cNvGrpSpPr/>
        <p:nvPr/>
      </p:nvGrpSpPr>
      <p:grpSpPr>
        <a:xfrm>
          <a:off x="0" y="0"/>
          <a:ext cx="0" cy="0"/>
          <a:chOff x="0" y="0"/>
          <a:chExt cx="0" cy="0"/>
        </a:xfrm>
      </p:grpSpPr>
      <p:pic>
        <p:nvPicPr>
          <p:cNvPr id="12" name="Picture 2" descr="C:\Documents and Settings\Jose Luis\Escritorio\playas\10p4vig.gif"/>
          <p:cNvPicPr>
            <a:picLocks noChangeAspect="1" noChangeArrowheads="1" noCrop="1"/>
          </p:cNvPicPr>
          <p:nvPr/>
        </p:nvPicPr>
        <p:blipFill>
          <a:blip r:embed="rId2"/>
          <a:srcRect/>
          <a:stretch>
            <a:fillRect/>
          </a:stretch>
        </p:blipFill>
        <p:spPr bwMode="auto">
          <a:xfrm>
            <a:off x="-1" y="0"/>
            <a:ext cx="11269664" cy="6328322"/>
          </a:xfrm>
          <a:prstGeom prst="rect">
            <a:avLst/>
          </a:prstGeom>
          <a:noFill/>
        </p:spPr>
      </p:pic>
      <p:sp>
        <p:nvSpPr>
          <p:cNvPr id="5" name="4 Triángulo isósceles"/>
          <p:cNvSpPr/>
          <p:nvPr/>
        </p:nvSpPr>
        <p:spPr>
          <a:xfrm>
            <a:off x="2" y="0"/>
            <a:ext cx="1551535" cy="6337300"/>
          </a:xfrm>
          <a:prstGeom prst="triangle">
            <a:avLst/>
          </a:prstGeom>
          <a:solidFill>
            <a:srgbClr val="FF0000"/>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 name="5 Triángulo isósceles"/>
          <p:cNvSpPr/>
          <p:nvPr/>
        </p:nvSpPr>
        <p:spPr>
          <a:xfrm>
            <a:off x="1551538" y="0"/>
            <a:ext cx="1598491" cy="6337300"/>
          </a:xfrm>
          <a:prstGeom prst="triangle">
            <a:avLst/>
          </a:prstGeom>
          <a:solidFill>
            <a:srgbClr val="FFFF00"/>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7" name="6 Triángulo isósceles"/>
          <p:cNvSpPr/>
          <p:nvPr/>
        </p:nvSpPr>
        <p:spPr>
          <a:xfrm>
            <a:off x="3150028" y="0"/>
            <a:ext cx="1596536" cy="6337300"/>
          </a:xfrm>
          <a:prstGeom prst="triangle">
            <a:avLst/>
          </a:prstGeom>
          <a:solidFill>
            <a:srgbClr val="FF0000"/>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 name="7 Triángulo isósceles"/>
          <p:cNvSpPr/>
          <p:nvPr/>
        </p:nvSpPr>
        <p:spPr>
          <a:xfrm>
            <a:off x="4746564" y="0"/>
            <a:ext cx="1598492" cy="6337300"/>
          </a:xfrm>
          <a:prstGeom prst="triangle">
            <a:avLst/>
          </a:prstGeom>
          <a:solidFill>
            <a:srgbClr val="FFFF00"/>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Triángulo isósceles"/>
          <p:cNvSpPr/>
          <p:nvPr/>
        </p:nvSpPr>
        <p:spPr>
          <a:xfrm>
            <a:off x="6345056" y="0"/>
            <a:ext cx="1672840" cy="6337300"/>
          </a:xfrm>
          <a:prstGeom prst="triangle">
            <a:avLst/>
          </a:prstGeom>
          <a:solidFill>
            <a:srgbClr val="FF0000"/>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0000"/>
              </a:solidFill>
              <a:cs typeface="Arial" pitchFamily="34" charset="0"/>
            </a:endParaRPr>
          </a:p>
        </p:txBody>
      </p:sp>
      <p:sp>
        <p:nvSpPr>
          <p:cNvPr id="10" name="9 Triángulo isósceles"/>
          <p:cNvSpPr/>
          <p:nvPr/>
        </p:nvSpPr>
        <p:spPr>
          <a:xfrm>
            <a:off x="8031593" y="0"/>
            <a:ext cx="1686536" cy="6337300"/>
          </a:xfrm>
          <a:prstGeom prst="triangle">
            <a:avLst/>
          </a:prstGeom>
          <a:solidFill>
            <a:srgbClr val="FFFF00"/>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00"/>
              </a:solidFill>
              <a:cs typeface="Arial" pitchFamily="34" charset="0"/>
            </a:endParaRPr>
          </a:p>
        </p:txBody>
      </p:sp>
      <p:sp>
        <p:nvSpPr>
          <p:cNvPr id="11" name="10 Triángulo isósceles"/>
          <p:cNvSpPr/>
          <p:nvPr/>
        </p:nvSpPr>
        <p:spPr>
          <a:xfrm>
            <a:off x="9718129" y="0"/>
            <a:ext cx="1551534" cy="6337300"/>
          </a:xfrm>
          <a:prstGeom prst="triangle">
            <a:avLst/>
          </a:prstGeom>
          <a:solidFill>
            <a:srgbClr val="FF0000"/>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8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4"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ppt_x"/>
                                          </p:val>
                                        </p:tav>
                                      </p:tavLst>
                                    </p:anim>
                                    <p:anim calcmode="lin" valueType="num">
                                      <p:cBhvr additive="base">
                                        <p:cTn id="7" dur="5000"/>
                                        <p:tgtEl>
                                          <p:spTgt spid="5"/>
                                        </p:tgtEl>
                                        <p:attrNameLst>
                                          <p:attrName>ppt_y</p:attrName>
                                        </p:attrNameLst>
                                      </p:cBhvr>
                                      <p:tavLst>
                                        <p:tav tm="0">
                                          <p:val>
                                            <p:strVal val="ppt_y"/>
                                          </p:val>
                                        </p:tav>
                                        <p:tav tm="100000">
                                          <p:val>
                                            <p:strVal val="1+ppt_h/2"/>
                                          </p:val>
                                        </p:tav>
                                      </p:tavLst>
                                    </p:anim>
                                    <p:set>
                                      <p:cBhvr>
                                        <p:cTn id="8" dur="1" fill="hold">
                                          <p:stCondLst>
                                            <p:cond delay="4999"/>
                                          </p:stCondLst>
                                        </p:cTn>
                                        <p:tgtEl>
                                          <p:spTgt spid="5"/>
                                        </p:tgtEl>
                                        <p:attrNameLst>
                                          <p:attrName>style.visibility</p:attrName>
                                        </p:attrNameLst>
                                      </p:cBhvr>
                                      <p:to>
                                        <p:strVal val="hidden"/>
                                      </p:to>
                                    </p:set>
                                  </p:childTnLst>
                                </p:cTn>
                              </p:par>
                              <p:par>
                                <p:cTn id="9" presetID="14" presetClass="exit" presetSubtype="5" fill="hold" grpId="0" nodeType="withEffect">
                                  <p:stCondLst>
                                    <p:cond delay="0"/>
                                  </p:stCondLst>
                                  <p:childTnLst>
                                    <p:animEffect transition="out" filter="randombar(vertic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7" presetClass="exit" presetSubtype="4" fill="hold" nodeType="withEffect">
                                  <p:stCondLst>
                                    <p:cond delay="0"/>
                                  </p:stCondLst>
                                  <p:childTnLst>
                                    <p:anim calcmode="lin" valueType="num">
                                      <p:cBhvr additive="base">
                                        <p:cTn id="13" dur="5000"/>
                                        <p:tgtEl>
                                          <p:spTgt spid="6"/>
                                        </p:tgtEl>
                                        <p:attrNameLst>
                                          <p:attrName>ppt_x</p:attrName>
                                        </p:attrNameLst>
                                      </p:cBhvr>
                                      <p:tavLst>
                                        <p:tav tm="0">
                                          <p:val>
                                            <p:strVal val="ppt_x"/>
                                          </p:val>
                                        </p:tav>
                                        <p:tav tm="100000">
                                          <p:val>
                                            <p:strVal val="ppt_x"/>
                                          </p:val>
                                        </p:tav>
                                      </p:tavLst>
                                    </p:anim>
                                    <p:anim calcmode="lin" valueType="num">
                                      <p:cBhvr additive="base">
                                        <p:cTn id="14" dur="5000"/>
                                        <p:tgtEl>
                                          <p:spTgt spid="6"/>
                                        </p:tgtEl>
                                        <p:attrNameLst>
                                          <p:attrName>ppt_y</p:attrName>
                                        </p:attrNameLst>
                                      </p:cBhvr>
                                      <p:tavLst>
                                        <p:tav tm="0">
                                          <p:val>
                                            <p:strVal val="ppt_y"/>
                                          </p:val>
                                        </p:tav>
                                        <p:tav tm="100000">
                                          <p:val>
                                            <p:strVal val="1+ppt_h/2"/>
                                          </p:val>
                                        </p:tav>
                                      </p:tavLst>
                                    </p:anim>
                                    <p:set>
                                      <p:cBhvr>
                                        <p:cTn id="15" dur="1" fill="hold">
                                          <p:stCondLst>
                                            <p:cond delay="4999"/>
                                          </p:stCondLst>
                                        </p:cTn>
                                        <p:tgtEl>
                                          <p:spTgt spid="6"/>
                                        </p:tgtEl>
                                        <p:attrNameLst>
                                          <p:attrName>style.visibility</p:attrName>
                                        </p:attrNameLst>
                                      </p:cBhvr>
                                      <p:to>
                                        <p:strVal val="hidden"/>
                                      </p:to>
                                    </p:set>
                                  </p:childTnLst>
                                </p:cTn>
                              </p:par>
                              <p:par>
                                <p:cTn id="16" presetID="14" presetClass="exit" presetSubtype="10" fill="hold" grpId="0" nodeType="withEffect">
                                  <p:stCondLst>
                                    <p:cond delay="0"/>
                                  </p:stCondLst>
                                  <p:childTnLst>
                                    <p:animEffect transition="out" filter="randombar(horizontal)">
                                      <p:cBhvr>
                                        <p:cTn id="17" dur="5000"/>
                                        <p:tgtEl>
                                          <p:spTgt spid="6"/>
                                        </p:tgtEl>
                                      </p:cBhvr>
                                    </p:animEffect>
                                    <p:set>
                                      <p:cBhvr>
                                        <p:cTn id="18" dur="1" fill="hold">
                                          <p:stCondLst>
                                            <p:cond delay="4999"/>
                                          </p:stCondLst>
                                        </p:cTn>
                                        <p:tgtEl>
                                          <p:spTgt spid="6"/>
                                        </p:tgtEl>
                                        <p:attrNameLst>
                                          <p:attrName>style.visibility</p:attrName>
                                        </p:attrNameLst>
                                      </p:cBhvr>
                                      <p:to>
                                        <p:strVal val="hidden"/>
                                      </p:to>
                                    </p:set>
                                  </p:childTnLst>
                                </p:cTn>
                              </p:par>
                              <p:par>
                                <p:cTn id="19" presetID="7" presetClass="exit" presetSubtype="4" fill="hold" nodeType="withEffect">
                                  <p:stCondLst>
                                    <p:cond delay="0"/>
                                  </p:stCondLst>
                                  <p:childTnLst>
                                    <p:anim calcmode="lin" valueType="num">
                                      <p:cBhvr additive="base">
                                        <p:cTn id="20" dur="5000"/>
                                        <p:tgtEl>
                                          <p:spTgt spid="7"/>
                                        </p:tgtEl>
                                        <p:attrNameLst>
                                          <p:attrName>ppt_x</p:attrName>
                                        </p:attrNameLst>
                                      </p:cBhvr>
                                      <p:tavLst>
                                        <p:tav tm="0">
                                          <p:val>
                                            <p:strVal val="ppt_x"/>
                                          </p:val>
                                        </p:tav>
                                        <p:tav tm="100000">
                                          <p:val>
                                            <p:strVal val="ppt_x"/>
                                          </p:val>
                                        </p:tav>
                                      </p:tavLst>
                                    </p:anim>
                                    <p:anim calcmode="lin" valueType="num">
                                      <p:cBhvr additive="base">
                                        <p:cTn id="21" dur="5000"/>
                                        <p:tgtEl>
                                          <p:spTgt spid="7"/>
                                        </p:tgtEl>
                                        <p:attrNameLst>
                                          <p:attrName>ppt_y</p:attrName>
                                        </p:attrNameLst>
                                      </p:cBhvr>
                                      <p:tavLst>
                                        <p:tav tm="0">
                                          <p:val>
                                            <p:strVal val="ppt_y"/>
                                          </p:val>
                                        </p:tav>
                                        <p:tav tm="100000">
                                          <p:val>
                                            <p:strVal val="1+ppt_h/2"/>
                                          </p:val>
                                        </p:tav>
                                      </p:tavLst>
                                    </p:anim>
                                    <p:set>
                                      <p:cBhvr>
                                        <p:cTn id="22" dur="1" fill="hold">
                                          <p:stCondLst>
                                            <p:cond delay="4999"/>
                                          </p:stCondLst>
                                        </p:cTn>
                                        <p:tgtEl>
                                          <p:spTgt spid="7"/>
                                        </p:tgtEl>
                                        <p:attrNameLst>
                                          <p:attrName>style.visibility</p:attrName>
                                        </p:attrNameLst>
                                      </p:cBhvr>
                                      <p:to>
                                        <p:strVal val="hidden"/>
                                      </p:to>
                                    </p:set>
                                  </p:childTnLst>
                                </p:cTn>
                              </p:par>
                              <p:par>
                                <p:cTn id="23" presetID="14" presetClass="exit" presetSubtype="5" fill="hold" grpId="0" nodeType="withEffect">
                                  <p:stCondLst>
                                    <p:cond delay="0"/>
                                  </p:stCondLst>
                                  <p:childTnLst>
                                    <p:animEffect transition="out" filter="randombar(vertical)">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7" presetClass="exit" presetSubtype="4" fill="hold" nodeType="withEffect">
                                  <p:stCondLst>
                                    <p:cond delay="0"/>
                                  </p:stCondLst>
                                  <p:childTnLst>
                                    <p:anim calcmode="lin" valueType="num">
                                      <p:cBhvr additive="base">
                                        <p:cTn id="27" dur="5000"/>
                                        <p:tgtEl>
                                          <p:spTgt spid="8"/>
                                        </p:tgtEl>
                                        <p:attrNameLst>
                                          <p:attrName>ppt_x</p:attrName>
                                        </p:attrNameLst>
                                      </p:cBhvr>
                                      <p:tavLst>
                                        <p:tav tm="0">
                                          <p:val>
                                            <p:strVal val="ppt_x"/>
                                          </p:val>
                                        </p:tav>
                                        <p:tav tm="100000">
                                          <p:val>
                                            <p:strVal val="ppt_x"/>
                                          </p:val>
                                        </p:tav>
                                      </p:tavLst>
                                    </p:anim>
                                    <p:anim calcmode="lin" valueType="num">
                                      <p:cBhvr additive="base">
                                        <p:cTn id="28" dur="5000"/>
                                        <p:tgtEl>
                                          <p:spTgt spid="8"/>
                                        </p:tgtEl>
                                        <p:attrNameLst>
                                          <p:attrName>ppt_y</p:attrName>
                                        </p:attrNameLst>
                                      </p:cBhvr>
                                      <p:tavLst>
                                        <p:tav tm="0">
                                          <p:val>
                                            <p:strVal val="ppt_y"/>
                                          </p:val>
                                        </p:tav>
                                        <p:tav tm="100000">
                                          <p:val>
                                            <p:strVal val="1+ppt_h/2"/>
                                          </p:val>
                                        </p:tav>
                                      </p:tavLst>
                                    </p:anim>
                                    <p:set>
                                      <p:cBhvr>
                                        <p:cTn id="29" dur="1" fill="hold">
                                          <p:stCondLst>
                                            <p:cond delay="4999"/>
                                          </p:stCondLst>
                                        </p:cTn>
                                        <p:tgtEl>
                                          <p:spTgt spid="8"/>
                                        </p:tgtEl>
                                        <p:attrNameLst>
                                          <p:attrName>style.visibility</p:attrName>
                                        </p:attrNameLst>
                                      </p:cBhvr>
                                      <p:to>
                                        <p:strVal val="hidden"/>
                                      </p:to>
                                    </p:set>
                                  </p:childTnLst>
                                </p:cTn>
                              </p:par>
                              <p:par>
                                <p:cTn id="30" presetID="14" presetClass="exit" presetSubtype="10" fill="hold" grpId="0" nodeType="withEffect">
                                  <p:stCondLst>
                                    <p:cond delay="0"/>
                                  </p:stCondLst>
                                  <p:childTnLst>
                                    <p:animEffect transition="out" filter="randombar(horizontal)">
                                      <p:cBhvr>
                                        <p:cTn id="31" dur="5000"/>
                                        <p:tgtEl>
                                          <p:spTgt spid="8"/>
                                        </p:tgtEl>
                                      </p:cBhvr>
                                    </p:animEffect>
                                    <p:set>
                                      <p:cBhvr>
                                        <p:cTn id="32" dur="1" fill="hold">
                                          <p:stCondLst>
                                            <p:cond delay="4999"/>
                                          </p:stCondLst>
                                        </p:cTn>
                                        <p:tgtEl>
                                          <p:spTgt spid="8"/>
                                        </p:tgtEl>
                                        <p:attrNameLst>
                                          <p:attrName>style.visibility</p:attrName>
                                        </p:attrNameLst>
                                      </p:cBhvr>
                                      <p:to>
                                        <p:strVal val="hidden"/>
                                      </p:to>
                                    </p:set>
                                  </p:childTnLst>
                                </p:cTn>
                              </p:par>
                              <p:par>
                                <p:cTn id="33" presetID="7" presetClass="exit" presetSubtype="4" fill="hold" nodeType="withEffect">
                                  <p:stCondLst>
                                    <p:cond delay="0"/>
                                  </p:stCondLst>
                                  <p:childTnLst>
                                    <p:anim calcmode="lin" valueType="num">
                                      <p:cBhvr additive="base">
                                        <p:cTn id="34" dur="5000"/>
                                        <p:tgtEl>
                                          <p:spTgt spid="9"/>
                                        </p:tgtEl>
                                        <p:attrNameLst>
                                          <p:attrName>ppt_x</p:attrName>
                                        </p:attrNameLst>
                                      </p:cBhvr>
                                      <p:tavLst>
                                        <p:tav tm="0">
                                          <p:val>
                                            <p:strVal val="ppt_x"/>
                                          </p:val>
                                        </p:tav>
                                        <p:tav tm="100000">
                                          <p:val>
                                            <p:strVal val="ppt_x"/>
                                          </p:val>
                                        </p:tav>
                                      </p:tavLst>
                                    </p:anim>
                                    <p:anim calcmode="lin" valueType="num">
                                      <p:cBhvr additive="base">
                                        <p:cTn id="35" dur="5000"/>
                                        <p:tgtEl>
                                          <p:spTgt spid="9"/>
                                        </p:tgtEl>
                                        <p:attrNameLst>
                                          <p:attrName>ppt_y</p:attrName>
                                        </p:attrNameLst>
                                      </p:cBhvr>
                                      <p:tavLst>
                                        <p:tav tm="0">
                                          <p:val>
                                            <p:strVal val="ppt_y"/>
                                          </p:val>
                                        </p:tav>
                                        <p:tav tm="100000">
                                          <p:val>
                                            <p:strVal val="1+ppt_h/2"/>
                                          </p:val>
                                        </p:tav>
                                      </p:tavLst>
                                    </p:anim>
                                    <p:set>
                                      <p:cBhvr>
                                        <p:cTn id="36" dur="1" fill="hold">
                                          <p:stCondLst>
                                            <p:cond delay="4999"/>
                                          </p:stCondLst>
                                        </p:cTn>
                                        <p:tgtEl>
                                          <p:spTgt spid="9"/>
                                        </p:tgtEl>
                                        <p:attrNameLst>
                                          <p:attrName>style.visibility</p:attrName>
                                        </p:attrNameLst>
                                      </p:cBhvr>
                                      <p:to>
                                        <p:strVal val="hidden"/>
                                      </p:to>
                                    </p:set>
                                  </p:childTnLst>
                                </p:cTn>
                              </p:par>
                              <p:par>
                                <p:cTn id="37" presetID="14" presetClass="exit" presetSubtype="5" fill="hold" grpId="0" nodeType="withEffect">
                                  <p:stCondLst>
                                    <p:cond delay="0"/>
                                  </p:stCondLst>
                                  <p:childTnLst>
                                    <p:animEffect transition="out" filter="randombar(vertical)">
                                      <p:cBhvr>
                                        <p:cTn id="38" dur="5000"/>
                                        <p:tgtEl>
                                          <p:spTgt spid="9"/>
                                        </p:tgtEl>
                                      </p:cBhvr>
                                    </p:animEffect>
                                    <p:set>
                                      <p:cBhvr>
                                        <p:cTn id="39" dur="1" fill="hold">
                                          <p:stCondLst>
                                            <p:cond delay="4999"/>
                                          </p:stCondLst>
                                        </p:cTn>
                                        <p:tgtEl>
                                          <p:spTgt spid="9"/>
                                        </p:tgtEl>
                                        <p:attrNameLst>
                                          <p:attrName>style.visibility</p:attrName>
                                        </p:attrNameLst>
                                      </p:cBhvr>
                                      <p:to>
                                        <p:strVal val="hidden"/>
                                      </p:to>
                                    </p:set>
                                  </p:childTnLst>
                                </p:cTn>
                              </p:par>
                              <p:par>
                                <p:cTn id="40" presetID="7" presetClass="exit" presetSubtype="4" fill="hold" nodeType="withEffect">
                                  <p:stCondLst>
                                    <p:cond delay="0"/>
                                  </p:stCondLst>
                                  <p:childTnLst>
                                    <p:anim calcmode="lin" valueType="num">
                                      <p:cBhvr additive="base">
                                        <p:cTn id="41" dur="5000"/>
                                        <p:tgtEl>
                                          <p:spTgt spid="10"/>
                                        </p:tgtEl>
                                        <p:attrNameLst>
                                          <p:attrName>ppt_x</p:attrName>
                                        </p:attrNameLst>
                                      </p:cBhvr>
                                      <p:tavLst>
                                        <p:tav tm="0">
                                          <p:val>
                                            <p:strVal val="ppt_x"/>
                                          </p:val>
                                        </p:tav>
                                        <p:tav tm="100000">
                                          <p:val>
                                            <p:strVal val="ppt_x"/>
                                          </p:val>
                                        </p:tav>
                                      </p:tavLst>
                                    </p:anim>
                                    <p:anim calcmode="lin" valueType="num">
                                      <p:cBhvr additive="base">
                                        <p:cTn id="42" dur="5000"/>
                                        <p:tgtEl>
                                          <p:spTgt spid="10"/>
                                        </p:tgtEl>
                                        <p:attrNameLst>
                                          <p:attrName>ppt_y</p:attrName>
                                        </p:attrNameLst>
                                      </p:cBhvr>
                                      <p:tavLst>
                                        <p:tav tm="0">
                                          <p:val>
                                            <p:strVal val="ppt_y"/>
                                          </p:val>
                                        </p:tav>
                                        <p:tav tm="100000">
                                          <p:val>
                                            <p:strVal val="1+ppt_h/2"/>
                                          </p:val>
                                        </p:tav>
                                      </p:tavLst>
                                    </p:anim>
                                    <p:set>
                                      <p:cBhvr>
                                        <p:cTn id="43" dur="1" fill="hold">
                                          <p:stCondLst>
                                            <p:cond delay="4999"/>
                                          </p:stCondLst>
                                        </p:cTn>
                                        <p:tgtEl>
                                          <p:spTgt spid="10"/>
                                        </p:tgtEl>
                                        <p:attrNameLst>
                                          <p:attrName>style.visibility</p:attrName>
                                        </p:attrNameLst>
                                      </p:cBhvr>
                                      <p:to>
                                        <p:strVal val="hidden"/>
                                      </p:to>
                                    </p:set>
                                  </p:childTnLst>
                                </p:cTn>
                              </p:par>
                              <p:par>
                                <p:cTn id="44" presetID="14" presetClass="exit" presetSubtype="10" fill="hold" grpId="0" nodeType="withEffect">
                                  <p:stCondLst>
                                    <p:cond delay="0"/>
                                  </p:stCondLst>
                                  <p:childTnLst>
                                    <p:animEffect transition="out" filter="randombar(horizontal)">
                                      <p:cBhvr>
                                        <p:cTn id="45" dur="5000"/>
                                        <p:tgtEl>
                                          <p:spTgt spid="10"/>
                                        </p:tgtEl>
                                      </p:cBhvr>
                                    </p:animEffect>
                                    <p:set>
                                      <p:cBhvr>
                                        <p:cTn id="46" dur="1" fill="hold">
                                          <p:stCondLst>
                                            <p:cond delay="4999"/>
                                          </p:stCondLst>
                                        </p:cTn>
                                        <p:tgtEl>
                                          <p:spTgt spid="10"/>
                                        </p:tgtEl>
                                        <p:attrNameLst>
                                          <p:attrName>style.visibility</p:attrName>
                                        </p:attrNameLst>
                                      </p:cBhvr>
                                      <p:to>
                                        <p:strVal val="hidden"/>
                                      </p:to>
                                    </p:set>
                                  </p:childTnLst>
                                </p:cTn>
                              </p:par>
                              <p:par>
                                <p:cTn id="47" presetID="7" presetClass="exit" presetSubtype="4" fill="hold" nodeType="withEffect">
                                  <p:stCondLst>
                                    <p:cond delay="0"/>
                                  </p:stCondLst>
                                  <p:childTnLst>
                                    <p:anim calcmode="lin" valueType="num">
                                      <p:cBhvr additive="base">
                                        <p:cTn id="48" dur="5000"/>
                                        <p:tgtEl>
                                          <p:spTgt spid="11"/>
                                        </p:tgtEl>
                                        <p:attrNameLst>
                                          <p:attrName>ppt_x</p:attrName>
                                        </p:attrNameLst>
                                      </p:cBhvr>
                                      <p:tavLst>
                                        <p:tav tm="0">
                                          <p:val>
                                            <p:strVal val="ppt_x"/>
                                          </p:val>
                                        </p:tav>
                                        <p:tav tm="100000">
                                          <p:val>
                                            <p:strVal val="ppt_x"/>
                                          </p:val>
                                        </p:tav>
                                      </p:tavLst>
                                    </p:anim>
                                    <p:anim calcmode="lin" valueType="num">
                                      <p:cBhvr additive="base">
                                        <p:cTn id="49" dur="5000"/>
                                        <p:tgtEl>
                                          <p:spTgt spid="11"/>
                                        </p:tgtEl>
                                        <p:attrNameLst>
                                          <p:attrName>ppt_y</p:attrName>
                                        </p:attrNameLst>
                                      </p:cBhvr>
                                      <p:tavLst>
                                        <p:tav tm="0">
                                          <p:val>
                                            <p:strVal val="ppt_y"/>
                                          </p:val>
                                        </p:tav>
                                        <p:tav tm="100000">
                                          <p:val>
                                            <p:strVal val="1+ppt_h/2"/>
                                          </p:val>
                                        </p:tav>
                                      </p:tavLst>
                                    </p:anim>
                                    <p:set>
                                      <p:cBhvr>
                                        <p:cTn id="50" dur="1" fill="hold">
                                          <p:stCondLst>
                                            <p:cond delay="4999"/>
                                          </p:stCondLst>
                                        </p:cTn>
                                        <p:tgtEl>
                                          <p:spTgt spid="11"/>
                                        </p:tgtEl>
                                        <p:attrNameLst>
                                          <p:attrName>style.visibility</p:attrName>
                                        </p:attrNameLst>
                                      </p:cBhvr>
                                      <p:to>
                                        <p:strVal val="hidden"/>
                                      </p:to>
                                    </p:set>
                                  </p:childTnLst>
                                </p:cTn>
                              </p:par>
                              <p:par>
                                <p:cTn id="51" presetID="14" presetClass="exit" presetSubtype="5" fill="hold" grpId="0" nodeType="withEffect">
                                  <p:stCondLst>
                                    <p:cond delay="0"/>
                                  </p:stCondLst>
                                  <p:childTnLst>
                                    <p:animEffect transition="out" filter="randombar(vertical)">
                                      <p:cBhvr>
                                        <p:cTn id="52" dur="5000"/>
                                        <p:tgtEl>
                                          <p:spTgt spid="11"/>
                                        </p:tgtEl>
                                      </p:cBhvr>
                                    </p:animEffect>
                                    <p:set>
                                      <p:cBhvr>
                                        <p:cTn id="53" dur="1" fill="hold">
                                          <p:stCondLst>
                                            <p:cond delay="4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Jose Luis\Escritorio\playa-del-milagro-en-tarragona-españa-22868901.jpg"/>
          <p:cNvPicPr>
            <a:picLocks noChangeAspect="1" noChangeArrowheads="1"/>
          </p:cNvPicPr>
          <p:nvPr/>
        </p:nvPicPr>
        <p:blipFill>
          <a:blip r:embed="rId2"/>
          <a:srcRect/>
          <a:stretch>
            <a:fillRect/>
          </a:stretch>
        </p:blipFill>
        <p:spPr bwMode="auto">
          <a:xfrm>
            <a:off x="0" y="-1"/>
            <a:ext cx="11269663" cy="6337301"/>
          </a:xfrm>
          <a:prstGeom prst="rect">
            <a:avLst/>
          </a:prstGeom>
          <a:noFill/>
        </p:spPr>
      </p:pic>
      <p:sp>
        <p:nvSpPr>
          <p:cNvPr id="3" name="2 Rectángulo"/>
          <p:cNvSpPr/>
          <p:nvPr/>
        </p:nvSpPr>
        <p:spPr>
          <a:xfrm>
            <a:off x="419857" y="454006"/>
            <a:ext cx="3953518" cy="400110"/>
          </a:xfrm>
          <a:prstGeom prst="rect">
            <a:avLst/>
          </a:prstGeom>
        </p:spPr>
        <p:txBody>
          <a:bodyPr wrap="none">
            <a:spAutoFit/>
          </a:bodyPr>
          <a:lstStyle/>
          <a:p>
            <a:r>
              <a:rPr lang="es-ES" sz="2000" b="1" dirty="0" smtClean="0"/>
              <a:t>Playa del Milagro en Tarragona</a:t>
            </a:r>
            <a:endParaRPr lang="es-ES" sz="2000" dirty="0"/>
          </a:p>
        </p:txBody>
      </p:sp>
    </p:spTree>
  </p:cSld>
  <p:clrMapOvr>
    <a:masterClrMapping/>
  </p:clrMapOvr>
  <p:transition spd="slow" advTm="8000">
    <p:comb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Jose Luis\Escritorio\depositphotos_78136636-stock-photo-miracle-beach-in-tarragona-spain.jpg"/>
          <p:cNvPicPr>
            <a:picLocks noChangeAspect="1" noChangeArrowheads="1"/>
          </p:cNvPicPr>
          <p:nvPr/>
        </p:nvPicPr>
        <p:blipFill>
          <a:blip r:embed="rId2"/>
          <a:srcRect/>
          <a:stretch>
            <a:fillRect/>
          </a:stretch>
        </p:blipFill>
        <p:spPr bwMode="auto">
          <a:xfrm>
            <a:off x="0" y="-168276"/>
            <a:ext cx="11269663" cy="6505576"/>
          </a:xfrm>
          <a:prstGeom prst="rect">
            <a:avLst/>
          </a:prstGeom>
          <a:noFill/>
        </p:spPr>
      </p:pic>
      <p:sp>
        <p:nvSpPr>
          <p:cNvPr id="4" name="3 Rectángulo"/>
          <p:cNvSpPr/>
          <p:nvPr/>
        </p:nvSpPr>
        <p:spPr>
          <a:xfrm>
            <a:off x="848485" y="382568"/>
            <a:ext cx="3953518" cy="400110"/>
          </a:xfrm>
          <a:prstGeom prst="rect">
            <a:avLst/>
          </a:prstGeom>
        </p:spPr>
        <p:txBody>
          <a:bodyPr wrap="none">
            <a:spAutoFit/>
          </a:bodyPr>
          <a:lstStyle/>
          <a:p>
            <a:r>
              <a:rPr lang="es-ES" sz="2000" b="1" dirty="0" smtClean="0"/>
              <a:t>Playa del Milagro en Tarragona</a:t>
            </a:r>
            <a:endParaRPr lang="es-ES" sz="2000" dirty="0"/>
          </a:p>
        </p:txBody>
      </p:sp>
    </p:spTree>
  </p:cSld>
  <p:clrMapOvr>
    <a:masterClrMapping/>
  </p:clrMapOvr>
  <p:transition spd="slow" advTm="8000">
    <p:comb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Jose Luis\Escritorio\depositphotos_12085073-stock-photo-miracle-beach-in-tarragona-spain.jpg"/>
          <p:cNvPicPr>
            <a:picLocks noChangeAspect="1" noChangeArrowheads="1"/>
          </p:cNvPicPr>
          <p:nvPr/>
        </p:nvPicPr>
        <p:blipFill>
          <a:blip r:embed="rId2"/>
          <a:srcRect/>
          <a:stretch>
            <a:fillRect/>
          </a:stretch>
        </p:blipFill>
        <p:spPr bwMode="auto">
          <a:xfrm>
            <a:off x="-1" y="-139700"/>
            <a:ext cx="11269663" cy="6477000"/>
          </a:xfrm>
          <a:prstGeom prst="rect">
            <a:avLst/>
          </a:prstGeom>
          <a:noFill/>
        </p:spPr>
      </p:pic>
      <p:sp>
        <p:nvSpPr>
          <p:cNvPr id="3" name="2 Rectángulo"/>
          <p:cNvSpPr/>
          <p:nvPr/>
        </p:nvSpPr>
        <p:spPr>
          <a:xfrm>
            <a:off x="491295" y="0"/>
            <a:ext cx="4707955" cy="461665"/>
          </a:xfrm>
          <a:prstGeom prst="rect">
            <a:avLst/>
          </a:prstGeom>
        </p:spPr>
        <p:txBody>
          <a:bodyPr wrap="none">
            <a:spAutoFit/>
          </a:bodyPr>
          <a:lstStyle/>
          <a:p>
            <a:r>
              <a:rPr lang="es-ES" sz="2400" b="1" dirty="0" smtClean="0"/>
              <a:t>Playa del Milagro en Tarragona</a:t>
            </a:r>
            <a:endParaRPr lang="es-ES" sz="2400" dirty="0"/>
          </a:p>
        </p:txBody>
      </p:sp>
    </p:spTree>
  </p:cSld>
  <p:clrMapOvr>
    <a:masterClrMapping/>
  </p:clrMapOvr>
  <p:transition spd="slow" advTm="8000">
    <p:comb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C:\Documents and Settings\Jose Luis\Escritorio\depositphotos_81396384-stock-photo-sunbathers-at-miracle-beach-in.jpg"/>
          <p:cNvPicPr>
            <a:picLocks noChangeAspect="1" noChangeArrowheads="1"/>
          </p:cNvPicPr>
          <p:nvPr/>
        </p:nvPicPr>
        <p:blipFill>
          <a:blip r:embed="rId2"/>
          <a:srcRect/>
          <a:stretch>
            <a:fillRect/>
          </a:stretch>
        </p:blipFill>
        <p:spPr bwMode="auto">
          <a:xfrm>
            <a:off x="0" y="-168275"/>
            <a:ext cx="11269663" cy="6505575"/>
          </a:xfrm>
          <a:prstGeom prst="rect">
            <a:avLst/>
          </a:prstGeom>
          <a:noFill/>
        </p:spPr>
      </p:pic>
      <p:sp>
        <p:nvSpPr>
          <p:cNvPr id="5" name="4 Marco"/>
          <p:cNvSpPr/>
          <p:nvPr/>
        </p:nvSpPr>
        <p:spPr>
          <a:xfrm>
            <a:off x="0" y="2168518"/>
            <a:ext cx="11269663" cy="990204"/>
          </a:xfrm>
          <a:prstGeom prst="frame">
            <a:avLst>
              <a:gd name="adj1" fmla="val 3603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rgbClr val="FF0000"/>
              </a:solidFill>
            </a:endParaRPr>
          </a:p>
        </p:txBody>
      </p:sp>
      <p:sp>
        <p:nvSpPr>
          <p:cNvPr id="6" name="5 Marco"/>
          <p:cNvSpPr/>
          <p:nvPr/>
        </p:nvSpPr>
        <p:spPr>
          <a:xfrm>
            <a:off x="2" y="1056218"/>
            <a:ext cx="11269663" cy="990204"/>
          </a:xfrm>
          <a:prstGeom prst="frame">
            <a:avLst>
              <a:gd name="adj1" fmla="val 36030"/>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7" name="6 Marco"/>
          <p:cNvSpPr/>
          <p:nvPr/>
        </p:nvSpPr>
        <p:spPr>
          <a:xfrm>
            <a:off x="0" y="0"/>
            <a:ext cx="11269663" cy="990204"/>
          </a:xfrm>
          <a:prstGeom prst="frame">
            <a:avLst>
              <a:gd name="adj1" fmla="val 3603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8" name="7 Marco"/>
          <p:cNvSpPr/>
          <p:nvPr/>
        </p:nvSpPr>
        <p:spPr>
          <a:xfrm>
            <a:off x="2" y="3234664"/>
            <a:ext cx="11269663" cy="990202"/>
          </a:xfrm>
          <a:prstGeom prst="frame">
            <a:avLst>
              <a:gd name="adj1" fmla="val 36030"/>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9" name="8 Marco"/>
          <p:cNvSpPr/>
          <p:nvPr/>
        </p:nvSpPr>
        <p:spPr>
          <a:xfrm>
            <a:off x="2" y="4290882"/>
            <a:ext cx="11269663" cy="990202"/>
          </a:xfrm>
          <a:prstGeom prst="frame">
            <a:avLst>
              <a:gd name="adj1" fmla="val 3603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0" name="9 Marco"/>
          <p:cNvSpPr/>
          <p:nvPr/>
        </p:nvSpPr>
        <p:spPr>
          <a:xfrm>
            <a:off x="2" y="5347098"/>
            <a:ext cx="11269663" cy="990202"/>
          </a:xfrm>
          <a:prstGeom prst="frame">
            <a:avLst>
              <a:gd name="adj1" fmla="val 36030"/>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3" name="12 Rectángulo"/>
          <p:cNvSpPr/>
          <p:nvPr/>
        </p:nvSpPr>
        <p:spPr>
          <a:xfrm>
            <a:off x="348419" y="311130"/>
            <a:ext cx="3578737" cy="369332"/>
          </a:xfrm>
          <a:prstGeom prst="rect">
            <a:avLst/>
          </a:prstGeom>
        </p:spPr>
        <p:txBody>
          <a:bodyPr wrap="none">
            <a:spAutoFit/>
          </a:bodyPr>
          <a:lstStyle/>
          <a:p>
            <a:r>
              <a:rPr lang="es-ES" b="1" dirty="0" smtClean="0"/>
              <a:t>Playa del Milagro en Tarragona</a:t>
            </a:r>
            <a:endParaRPr lang="es-ES" dirty="0"/>
          </a:p>
        </p:txBody>
      </p:sp>
    </p:spTree>
  </p:cSld>
  <p:clrMapOvr>
    <a:masterClrMapping/>
  </p:clrMapOvr>
  <mc:AlternateContent xmlns:mc="http://schemas.openxmlformats.org/markup-compatibility/2006">
    <mc:Choice xmlns:p14="http://schemas.microsoft.com/office/powerpoint/2010/main" xmlns="" Requires="p14">
      <p:transition spd="slow" p14:dur="2500" advTm="8000">
        <p:checker/>
      </p:transition>
    </mc:Choice>
    <mc:Fallback>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6" presetClass="exit" presetSubtype="37" fill="hold" nodeType="withEffect">
                                  <p:stCondLst>
                                    <p:cond delay="0"/>
                                  </p:stCondLst>
                                  <p:childTnLst>
                                    <p:animEffect transition="out" filter="barn(out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6" presetClass="exit" presetSubtype="37" fill="hold" nodeType="withEffect">
                                  <p:stCondLst>
                                    <p:cond delay="0"/>
                                  </p:stCondLst>
                                  <p:childTnLst>
                                    <p:animEffect transition="out" filter="barn(outVertic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6" presetClass="exit" presetSubtype="37" fill="hold" nodeType="withEffect">
                                  <p:stCondLst>
                                    <p:cond delay="0"/>
                                  </p:stCondLst>
                                  <p:childTnLst>
                                    <p:animEffect transition="out" filter="barn(out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174" y="0"/>
            <a:ext cx="11272837" cy="6340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 name="Picture 2" descr="E:\formas montar\2cxx0f8.gif"/>
          <p:cNvPicPr>
            <a:picLocks noChangeAspect="1" noChangeArrowheads="1" noCrop="1"/>
          </p:cNvPicPr>
          <p:nvPr/>
        </p:nvPicPr>
        <p:blipFill>
          <a:blip r:embed="rId3"/>
          <a:srcRect/>
          <a:stretch>
            <a:fillRect/>
          </a:stretch>
        </p:blipFill>
        <p:spPr bwMode="auto">
          <a:xfrm>
            <a:off x="634171" y="4525972"/>
            <a:ext cx="1775562" cy="1257254"/>
          </a:xfrm>
          <a:prstGeom prst="rect">
            <a:avLst/>
          </a:prstGeom>
          <a:noFill/>
        </p:spPr>
      </p:pic>
      <p:sp>
        <p:nvSpPr>
          <p:cNvPr id="6" name="5 Rectángulo"/>
          <p:cNvSpPr/>
          <p:nvPr/>
        </p:nvSpPr>
        <p:spPr>
          <a:xfrm>
            <a:off x="2777311" y="1739890"/>
            <a:ext cx="7389050" cy="523220"/>
          </a:xfrm>
          <a:prstGeom prst="rect">
            <a:avLst/>
          </a:prstGeom>
        </p:spPr>
        <p:txBody>
          <a:bodyPr wrap="square">
            <a:spAutoFit/>
          </a:bodyPr>
          <a:lstStyle/>
          <a:p>
            <a:r>
              <a:rPr lang="es-ES" sz="2800" b="1" dirty="0" smtClean="0"/>
              <a:t>.</a:t>
            </a:r>
            <a:endParaRPr lang="es-ES" sz="2800" b="1" dirty="0"/>
          </a:p>
        </p:txBody>
      </p:sp>
      <p:sp>
        <p:nvSpPr>
          <p:cNvPr id="5" name="4 Rectángulo"/>
          <p:cNvSpPr/>
          <p:nvPr/>
        </p:nvSpPr>
        <p:spPr>
          <a:xfrm>
            <a:off x="1491427" y="882634"/>
            <a:ext cx="5632450" cy="1631216"/>
          </a:xfrm>
          <a:prstGeom prst="rect">
            <a:avLst/>
          </a:prstGeom>
        </p:spPr>
        <p:txBody>
          <a:bodyPr>
            <a:spAutoFit/>
          </a:bodyPr>
          <a:lstStyle/>
          <a:p>
            <a:r>
              <a:rPr lang="es-ES" sz="2000" b="1" dirty="0" smtClean="0"/>
              <a:t>Personas que toman el sol en la Playa del Milagro en Tarragona, España La ciudad, en el área famosa de Costa Daurada, tiene varias playas urbanas como esto, frecuentado sobre todo por el local.</a:t>
            </a:r>
            <a:endParaRPr lang="es-ES" sz="2000" b="1" dirty="0"/>
          </a:p>
        </p:txBody>
      </p:sp>
      <p:sp>
        <p:nvSpPr>
          <p:cNvPr id="7" name="6 Rectángulo"/>
          <p:cNvSpPr/>
          <p:nvPr/>
        </p:nvSpPr>
        <p:spPr>
          <a:xfrm>
            <a:off x="4491823" y="3740154"/>
            <a:ext cx="5632450" cy="1015663"/>
          </a:xfrm>
          <a:prstGeom prst="rect">
            <a:avLst/>
          </a:prstGeom>
        </p:spPr>
        <p:txBody>
          <a:bodyPr>
            <a:spAutoFit/>
          </a:bodyPr>
          <a:lstStyle/>
          <a:p>
            <a:r>
              <a:rPr lang="es-ES" sz="2000" b="1" dirty="0" smtClean="0"/>
              <a:t>Playa de fina arena y suave pendiente que goza de unas aguas tranquilas y a la que le ha sido otorgada la Bandera Azul.</a:t>
            </a:r>
            <a:endParaRPr lang="es-ES" sz="2000" b="1" dirty="0"/>
          </a:p>
        </p:txBody>
      </p:sp>
    </p:spTree>
    <p:extLst>
      <p:ext uri="{BB962C8B-B14F-4D97-AF65-F5344CB8AC3E}">
        <p14:creationId xmlns:p14="http://schemas.microsoft.com/office/powerpoint/2010/main" xmlns="" val="2523535439"/>
      </p:ext>
    </p:extLst>
  </p:cSld>
  <p:clrMapOvr>
    <a:masterClrMapping/>
  </p:clrMapOvr>
  <p:transition spd="slow" advTm="16000">
    <p:checke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C:\Documents and Settings\Jose Luis\Escritorio\30856-600-338.jpg"/>
          <p:cNvPicPr>
            <a:picLocks noChangeAspect="1" noChangeArrowheads="1"/>
          </p:cNvPicPr>
          <p:nvPr/>
        </p:nvPicPr>
        <p:blipFill>
          <a:blip r:embed="rId2"/>
          <a:srcRect/>
          <a:stretch>
            <a:fillRect/>
          </a:stretch>
        </p:blipFill>
        <p:spPr bwMode="auto">
          <a:xfrm>
            <a:off x="-1" y="0"/>
            <a:ext cx="11249645" cy="6337300"/>
          </a:xfrm>
          <a:prstGeom prst="rect">
            <a:avLst/>
          </a:prstGeom>
          <a:noFill/>
        </p:spPr>
      </p:pic>
      <p:sp>
        <p:nvSpPr>
          <p:cNvPr id="3" name="2 CuadroTexto"/>
          <p:cNvSpPr txBox="1"/>
          <p:nvPr/>
        </p:nvSpPr>
        <p:spPr>
          <a:xfrm>
            <a:off x="1062799" y="596882"/>
            <a:ext cx="1274708" cy="369332"/>
          </a:xfrm>
          <a:prstGeom prst="rect">
            <a:avLst/>
          </a:prstGeom>
          <a:noFill/>
        </p:spPr>
        <p:txBody>
          <a:bodyPr wrap="none" rtlCol="0">
            <a:spAutoFit/>
          </a:bodyPr>
          <a:lstStyle/>
          <a:p>
            <a:r>
              <a:rPr lang="es-ES" b="1" dirty="0" smtClean="0"/>
              <a:t>ZARAUTZ</a:t>
            </a:r>
            <a:endParaRPr lang="es-ES" b="1" dirty="0"/>
          </a:p>
        </p:txBody>
      </p:sp>
    </p:spTree>
  </p:cSld>
  <p:clrMapOvr>
    <a:masterClrMapping/>
  </p:clrMapOvr>
  <p:transition spd="slow" advTm="8000">
    <p:comb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Jose Luis\Escritorio\1030913_1.jpg"/>
          <p:cNvPicPr>
            <a:picLocks noChangeAspect="1" noChangeArrowheads="1"/>
          </p:cNvPicPr>
          <p:nvPr/>
        </p:nvPicPr>
        <p:blipFill>
          <a:blip r:embed="rId2"/>
          <a:srcRect/>
          <a:stretch>
            <a:fillRect/>
          </a:stretch>
        </p:blipFill>
        <p:spPr bwMode="auto">
          <a:xfrm>
            <a:off x="-1" y="0"/>
            <a:ext cx="11269664" cy="6420144"/>
          </a:xfrm>
          <a:prstGeom prst="rect">
            <a:avLst/>
          </a:prstGeom>
          <a:noFill/>
        </p:spPr>
      </p:pic>
      <p:sp>
        <p:nvSpPr>
          <p:cNvPr id="3" name="2 Rectángulo"/>
          <p:cNvSpPr/>
          <p:nvPr/>
        </p:nvSpPr>
        <p:spPr>
          <a:xfrm>
            <a:off x="348419" y="382568"/>
            <a:ext cx="1274708" cy="369332"/>
          </a:xfrm>
          <a:prstGeom prst="rect">
            <a:avLst/>
          </a:prstGeom>
        </p:spPr>
        <p:txBody>
          <a:bodyPr wrap="none">
            <a:spAutoFit/>
          </a:bodyPr>
          <a:lstStyle/>
          <a:p>
            <a:r>
              <a:rPr lang="es-ES" b="1" dirty="0" smtClean="0"/>
              <a:t>ZARAUTZ</a:t>
            </a:r>
            <a:endParaRPr lang="es-ES" b="1" dirty="0"/>
          </a:p>
        </p:txBody>
      </p:sp>
    </p:spTree>
  </p:cSld>
  <p:clrMapOvr>
    <a:masterClrMapping/>
  </p:clrMapOvr>
  <p:transition spd="slow" advTm="8000">
    <p:comb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Jose Luis\Escritorio\playa-de-zarautz-guipuzcoa-espana.jpg"/>
          <p:cNvPicPr>
            <a:picLocks noChangeAspect="1" noChangeArrowheads="1"/>
          </p:cNvPicPr>
          <p:nvPr/>
        </p:nvPicPr>
        <p:blipFill>
          <a:blip r:embed="rId2"/>
          <a:srcRect/>
          <a:stretch>
            <a:fillRect/>
          </a:stretch>
        </p:blipFill>
        <p:spPr bwMode="auto">
          <a:xfrm>
            <a:off x="-1" y="0"/>
            <a:ext cx="11269664" cy="6337300"/>
          </a:xfrm>
          <a:prstGeom prst="rect">
            <a:avLst/>
          </a:prstGeom>
          <a:noFill/>
        </p:spPr>
      </p:pic>
      <p:sp>
        <p:nvSpPr>
          <p:cNvPr id="3" name="2 Rectángulo"/>
          <p:cNvSpPr/>
          <p:nvPr/>
        </p:nvSpPr>
        <p:spPr>
          <a:xfrm>
            <a:off x="419857" y="525444"/>
            <a:ext cx="1274708" cy="369332"/>
          </a:xfrm>
          <a:prstGeom prst="rect">
            <a:avLst/>
          </a:prstGeom>
          <a:solidFill>
            <a:srgbClr val="00FFFF"/>
          </a:solidFill>
        </p:spPr>
        <p:txBody>
          <a:bodyPr wrap="none">
            <a:spAutoFit/>
          </a:bodyPr>
          <a:lstStyle/>
          <a:p>
            <a:r>
              <a:rPr lang="es-ES" b="1" dirty="0" smtClean="0"/>
              <a:t>ZARAUTZ</a:t>
            </a:r>
            <a:endParaRPr lang="es-ES" b="1" dirty="0"/>
          </a:p>
        </p:txBody>
      </p:sp>
    </p:spTree>
  </p:cSld>
  <p:clrMapOvr>
    <a:masterClrMapping/>
  </p:clrMapOvr>
  <p:transition spd="slow" advTm="8000">
    <p:comb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Jose Luis\Escritorio\foto1.jpg"/>
          <p:cNvPicPr>
            <a:picLocks noChangeAspect="1" noChangeArrowheads="1"/>
          </p:cNvPicPr>
          <p:nvPr/>
        </p:nvPicPr>
        <p:blipFill>
          <a:blip r:embed="rId2"/>
          <a:srcRect/>
          <a:stretch>
            <a:fillRect/>
          </a:stretch>
        </p:blipFill>
        <p:spPr bwMode="auto">
          <a:xfrm>
            <a:off x="-1" y="0"/>
            <a:ext cx="11269663" cy="6337300"/>
          </a:xfrm>
          <a:prstGeom prst="rect">
            <a:avLst/>
          </a:prstGeom>
          <a:noFill/>
        </p:spPr>
      </p:pic>
      <p:sp>
        <p:nvSpPr>
          <p:cNvPr id="3" name="2 Rectángulo"/>
          <p:cNvSpPr/>
          <p:nvPr/>
        </p:nvSpPr>
        <p:spPr>
          <a:xfrm>
            <a:off x="348419" y="596882"/>
            <a:ext cx="1274708" cy="369332"/>
          </a:xfrm>
          <a:prstGeom prst="rect">
            <a:avLst/>
          </a:prstGeom>
        </p:spPr>
        <p:txBody>
          <a:bodyPr wrap="none">
            <a:spAutoFit/>
          </a:bodyPr>
          <a:lstStyle/>
          <a:p>
            <a:r>
              <a:rPr lang="es-ES" b="1" dirty="0" smtClean="0"/>
              <a:t>ZARAUTZ</a:t>
            </a:r>
            <a:endParaRPr lang="es-ES" b="1" dirty="0"/>
          </a:p>
        </p:txBody>
      </p:sp>
    </p:spTree>
  </p:cSld>
  <p:clrMapOvr>
    <a:masterClrMapping/>
  </p:clrMapOvr>
  <p:transition spd="slow" advTm="8000">
    <p:comb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174" y="0"/>
            <a:ext cx="11272837" cy="6340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 name="Picture 2" descr="E:\formas montar\2cxx0f8.gif"/>
          <p:cNvPicPr>
            <a:picLocks noChangeAspect="1" noChangeArrowheads="1" noCrop="1"/>
          </p:cNvPicPr>
          <p:nvPr/>
        </p:nvPicPr>
        <p:blipFill>
          <a:blip r:embed="rId3"/>
          <a:srcRect/>
          <a:stretch>
            <a:fillRect/>
          </a:stretch>
        </p:blipFill>
        <p:spPr bwMode="auto">
          <a:xfrm>
            <a:off x="276981" y="4740286"/>
            <a:ext cx="1775562" cy="1257254"/>
          </a:xfrm>
          <a:prstGeom prst="rect">
            <a:avLst/>
          </a:prstGeom>
          <a:noFill/>
        </p:spPr>
      </p:pic>
      <p:sp>
        <p:nvSpPr>
          <p:cNvPr id="6" name="5 Rectángulo"/>
          <p:cNvSpPr/>
          <p:nvPr/>
        </p:nvSpPr>
        <p:spPr>
          <a:xfrm>
            <a:off x="2777311" y="1739890"/>
            <a:ext cx="7389050" cy="523220"/>
          </a:xfrm>
          <a:prstGeom prst="rect">
            <a:avLst/>
          </a:prstGeom>
        </p:spPr>
        <p:txBody>
          <a:bodyPr wrap="square">
            <a:spAutoFit/>
          </a:bodyPr>
          <a:lstStyle/>
          <a:p>
            <a:r>
              <a:rPr lang="es-ES" sz="2800" b="1" dirty="0" smtClean="0"/>
              <a:t>.</a:t>
            </a:r>
            <a:endParaRPr lang="es-ES" sz="2800" b="1" dirty="0"/>
          </a:p>
        </p:txBody>
      </p:sp>
      <p:sp>
        <p:nvSpPr>
          <p:cNvPr id="5" name="4 Rectángulo"/>
          <p:cNvSpPr/>
          <p:nvPr/>
        </p:nvSpPr>
        <p:spPr>
          <a:xfrm>
            <a:off x="1705741" y="1096948"/>
            <a:ext cx="8929750" cy="4524315"/>
          </a:xfrm>
          <a:prstGeom prst="rect">
            <a:avLst/>
          </a:prstGeom>
        </p:spPr>
        <p:txBody>
          <a:bodyPr wrap="square">
            <a:spAutoFit/>
          </a:bodyPr>
          <a:lstStyle/>
          <a:p>
            <a:pPr fontAlgn="base"/>
            <a:r>
              <a:rPr lang="es-ES" b="1" dirty="0" smtClean="0"/>
              <a:t>La playa de Zarautz es la más extensa de Guipúzcoa y sus 2.500 metros de extensión la convierten en un espacio multidisciplinar, con estampas y gentes diversas. Familias, surfistas y amantes de la naturaleza concurren al mismo tiempo en este arenal, repartidos en tres zonas: el extremo occidental, frecuentado por familias y bañistas; una parte central reservada a los surfistas y las dunas en el extremo oriental, que sirven de hábitat a numerosas especies de flora y fauna.</a:t>
            </a:r>
          </a:p>
          <a:p>
            <a:pPr fontAlgn="base"/>
            <a:r>
              <a:rPr lang="es-ES" b="1" dirty="0" smtClean="0"/>
              <a:t>El paseo marítimo es el marco perfecto para este arenal y en él destacan esculturas de diversos artistas y una zona con columpios. El paseo atraviesa toda la villa zarauztarra y se dilata hasta la localidad vecina, Getaria, en un espectacular paseo que nunca da la espalda al mar.</a:t>
            </a:r>
          </a:p>
          <a:p>
            <a:pPr fontAlgn="base"/>
            <a:r>
              <a:rPr lang="es-ES" b="1" dirty="0" smtClean="0"/>
              <a:t>Para pernoctar en Zarautz se puede hacer en el área de autocaravanas de Abendaño que está en la zona del polígono industrial. Es un área totalmente gratuita con los servicios de llenado y vaciado de aguas grises y negras. Andando a la playa hay aproximadamente 20 minutos y la estancia en el área se limita a 48 horas.</a:t>
            </a:r>
            <a:endParaRPr lang="es-ES" b="1" dirty="0"/>
          </a:p>
        </p:txBody>
      </p:sp>
    </p:spTree>
    <p:extLst>
      <p:ext uri="{BB962C8B-B14F-4D97-AF65-F5344CB8AC3E}">
        <p14:creationId xmlns:p14="http://schemas.microsoft.com/office/powerpoint/2010/main" xmlns="" val="2523535439"/>
      </p:ext>
    </p:extLst>
  </p:cSld>
  <p:clrMapOvr>
    <a:masterClrMapping/>
  </p:clrMapOvr>
  <p:transition spd="slow" advTm="51000">
    <p:checke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Jose Luis\Escritorio\playas\tenor.gif"/>
          <p:cNvPicPr>
            <a:picLocks noChangeAspect="1" noChangeArrowheads="1" noCrop="1"/>
          </p:cNvPicPr>
          <p:nvPr/>
        </p:nvPicPr>
        <p:blipFill>
          <a:blip r:embed="rId3"/>
          <a:srcRect/>
          <a:stretch>
            <a:fillRect/>
          </a:stretch>
        </p:blipFill>
        <p:spPr bwMode="auto">
          <a:xfrm>
            <a:off x="-1" y="-1"/>
            <a:ext cx="11269663" cy="6337301"/>
          </a:xfrm>
          <a:prstGeom prst="rect">
            <a:avLst/>
          </a:prstGeom>
          <a:noFill/>
        </p:spPr>
      </p:pic>
    </p:spTree>
  </p:cSld>
  <p:clrMapOvr>
    <a:masterClrMapping/>
  </p:clrMapOvr>
  <p:transition spd="slow" advTm="10000">
    <p:comb dir="vert"/>
    <p:sndAc>
      <p:stSnd>
        <p:snd r:embed="rId2" name="01-benidorm bonito.wav"/>
      </p:stSnd>
    </p:sndAc>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174" y="0"/>
            <a:ext cx="11272837" cy="6340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 name="Picture 2" descr="E:\formas montar\2cxx0f8.gif"/>
          <p:cNvPicPr>
            <a:picLocks noChangeAspect="1" noChangeArrowheads="1" noCrop="1"/>
          </p:cNvPicPr>
          <p:nvPr/>
        </p:nvPicPr>
        <p:blipFill>
          <a:blip r:embed="rId3"/>
          <a:srcRect/>
          <a:stretch>
            <a:fillRect/>
          </a:stretch>
        </p:blipFill>
        <p:spPr bwMode="auto">
          <a:xfrm>
            <a:off x="634171" y="4525972"/>
            <a:ext cx="1775562" cy="1257254"/>
          </a:xfrm>
          <a:prstGeom prst="rect">
            <a:avLst/>
          </a:prstGeom>
          <a:noFill/>
        </p:spPr>
      </p:pic>
      <p:sp>
        <p:nvSpPr>
          <p:cNvPr id="5" name="4 Rectángulo"/>
          <p:cNvSpPr/>
          <p:nvPr/>
        </p:nvSpPr>
        <p:spPr>
          <a:xfrm>
            <a:off x="2817813" y="629494"/>
            <a:ext cx="7746240" cy="5016758"/>
          </a:xfrm>
          <a:prstGeom prst="rect">
            <a:avLst/>
          </a:prstGeom>
        </p:spPr>
        <p:txBody>
          <a:bodyPr wrap="square">
            <a:spAutoFit/>
          </a:bodyPr>
          <a:lstStyle/>
          <a:p>
            <a:r>
              <a:rPr lang="es-ES" sz="2000" b="1" dirty="0" smtClean="0"/>
              <a:t>¿Por qué elegir Benidorm para vacacionar?</a:t>
            </a:r>
          </a:p>
          <a:p>
            <a:r>
              <a:rPr lang="es-ES" sz="2000" b="1" dirty="0" smtClean="0"/>
              <a:t>La ciudad tiene una gran vida durante el día y la noche, con todo tipo de actividades, un gran servicio hotelero, con playas famosas, parques temáticos, gastronomía excelente y variada, con clima suave durante todo el año y una gran cantidad de servicios, que permiten al turista disfrutar de una escapada de calidad sin importar su presupuesto.</a:t>
            </a:r>
          </a:p>
          <a:p>
            <a:endParaRPr lang="es-ES" sz="2000" b="1" dirty="0" smtClean="0"/>
          </a:p>
          <a:p>
            <a:r>
              <a:rPr lang="es-ES" sz="2000" b="1" dirty="0" smtClean="0"/>
              <a:t>Este punto de interés turístico tiene una esencia muy mediterránea, pese a toda su imagen moderna con rascacielos, también posee lo mejor de la región, con un casco histórico hermoso y personas muy amables.</a:t>
            </a:r>
          </a:p>
          <a:p>
            <a:endParaRPr lang="es-ES" sz="2000" b="1" dirty="0" smtClean="0"/>
          </a:p>
          <a:p>
            <a:r>
              <a:rPr lang="es-ES" sz="2000" b="1" dirty="0" smtClean="0"/>
              <a:t>Benidorm cuenta con muchos bares que ofrecen tapas gratis por las bebidas consumidas. Pudiendo comer de forma gratuita un pincho de tortilla, un plato de paella o un montadito por una caña, o a un precio más económico.</a:t>
            </a:r>
            <a:endParaRPr lang="es-ES" sz="2000" b="1" dirty="0"/>
          </a:p>
        </p:txBody>
      </p:sp>
    </p:spTree>
    <p:extLst>
      <p:ext uri="{BB962C8B-B14F-4D97-AF65-F5344CB8AC3E}">
        <p14:creationId xmlns:p14="http://schemas.microsoft.com/office/powerpoint/2010/main" xmlns="" val="2523535439"/>
      </p:ext>
    </p:extLst>
  </p:cSld>
  <p:clrMapOvr>
    <a:masterClrMapping/>
  </p:clrMapOvr>
  <p:transition spd="slow" advTm="41000">
    <p:checke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174" y="-3175"/>
            <a:ext cx="11272837" cy="6340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 name="Picture 2" descr="E:\formas montar\2cxx0f8.gif"/>
          <p:cNvPicPr>
            <a:picLocks noChangeAspect="1" noChangeArrowheads="1" noCrop="1"/>
          </p:cNvPicPr>
          <p:nvPr/>
        </p:nvPicPr>
        <p:blipFill>
          <a:blip r:embed="rId3"/>
          <a:srcRect/>
          <a:stretch>
            <a:fillRect/>
          </a:stretch>
        </p:blipFill>
        <p:spPr bwMode="auto">
          <a:xfrm>
            <a:off x="634171" y="4525972"/>
            <a:ext cx="1775562" cy="1257254"/>
          </a:xfrm>
          <a:prstGeom prst="rect">
            <a:avLst/>
          </a:prstGeom>
          <a:noFill/>
        </p:spPr>
      </p:pic>
      <p:sp>
        <p:nvSpPr>
          <p:cNvPr id="5" name="4 Rectángulo"/>
          <p:cNvSpPr/>
          <p:nvPr/>
        </p:nvSpPr>
        <p:spPr>
          <a:xfrm>
            <a:off x="2420121" y="739758"/>
            <a:ext cx="8023222" cy="5016758"/>
          </a:xfrm>
          <a:prstGeom prst="rect">
            <a:avLst/>
          </a:prstGeom>
        </p:spPr>
        <p:txBody>
          <a:bodyPr wrap="square">
            <a:spAutoFit/>
          </a:bodyPr>
          <a:lstStyle/>
          <a:p>
            <a:endParaRPr lang="es-ES" sz="2000" b="1" dirty="0" smtClean="0"/>
          </a:p>
          <a:p>
            <a:r>
              <a:rPr lang="es-ES" sz="2000" b="1" dirty="0" smtClean="0"/>
              <a:t>Además, presenta una gran cantidad de terrazas y cafeterías, para compartir comiendo un helado. Algunas de ellas, se encuentran cerca del paseo marítimo, en una zona céntrica.  </a:t>
            </a:r>
          </a:p>
          <a:p>
            <a:endParaRPr lang="es-ES" sz="2000" b="1" dirty="0" smtClean="0"/>
          </a:p>
          <a:p>
            <a:r>
              <a:rPr lang="es-ES" sz="2000" b="1" dirty="0" smtClean="0"/>
              <a:t>El pequeño pueblo pescador ahora tiene un aire más cosmopolita, atrayendo turistas de todo el mundo durante todo el año. Allí se pueden encontrar celebraciones de todas partes del mundo y música muy variada. Levanta gran interés con sus playas, microclima benigno, gran vida nocturna y mayor cantidad de días con sol.</a:t>
            </a:r>
          </a:p>
          <a:p>
            <a:endParaRPr lang="es-ES" sz="2000" b="1" dirty="0" smtClean="0"/>
          </a:p>
          <a:p>
            <a:r>
              <a:rPr lang="es-ES" sz="2000" b="1" dirty="0" smtClean="0"/>
              <a:t>Sus playas son muy reconocidas en toda España, en especial Levante y Poniente, las cuales, al ser urbanas con todo tipo de actividades, servicios y muy cerca de hoteles y apartamentos de alquiler, atraen a gran cantidad de turistas tanto españoles como extranjeros, que ocupan cada espacio de la arena durante la época de mayor afluencia vacacional. </a:t>
            </a:r>
            <a:endParaRPr lang="es-ES" sz="2000" b="1" dirty="0"/>
          </a:p>
        </p:txBody>
      </p:sp>
    </p:spTree>
    <p:extLst>
      <p:ext uri="{BB962C8B-B14F-4D97-AF65-F5344CB8AC3E}">
        <p14:creationId xmlns:p14="http://schemas.microsoft.com/office/powerpoint/2010/main" xmlns="" val="2523535439"/>
      </p:ext>
    </p:extLst>
  </p:cSld>
  <p:clrMapOvr>
    <a:masterClrMapping/>
  </p:clrMapOvr>
  <p:transition spd="slow" advTm="38000">
    <p:checke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Jose Luis\Escritorio\playa-levante-benidorm-750x400.jpg"/>
          <p:cNvPicPr>
            <a:picLocks noChangeAspect="1" noChangeArrowheads="1"/>
          </p:cNvPicPr>
          <p:nvPr/>
        </p:nvPicPr>
        <p:blipFill>
          <a:blip r:embed="rId2"/>
          <a:srcRect/>
          <a:stretch>
            <a:fillRect/>
          </a:stretch>
        </p:blipFill>
        <p:spPr bwMode="auto">
          <a:xfrm>
            <a:off x="0" y="0"/>
            <a:ext cx="11269663" cy="6337300"/>
          </a:xfrm>
          <a:prstGeom prst="rect">
            <a:avLst/>
          </a:prstGeom>
          <a:noFill/>
        </p:spPr>
      </p:pic>
      <p:sp>
        <p:nvSpPr>
          <p:cNvPr id="3" name="2 Rectángulo"/>
          <p:cNvSpPr/>
          <p:nvPr/>
        </p:nvSpPr>
        <p:spPr>
          <a:xfrm>
            <a:off x="348419" y="311130"/>
            <a:ext cx="2321020" cy="461665"/>
          </a:xfrm>
          <a:prstGeom prst="rect">
            <a:avLst/>
          </a:prstGeom>
        </p:spPr>
        <p:txBody>
          <a:bodyPr wrap="none">
            <a:spAutoFit/>
          </a:bodyPr>
          <a:lstStyle/>
          <a:p>
            <a:r>
              <a:rPr lang="es-ES" sz="2400" b="1" dirty="0" smtClean="0"/>
              <a:t>Playa de Levante</a:t>
            </a:r>
            <a:endParaRPr lang="es-ES" sz="2400" b="1" dirty="0"/>
          </a:p>
        </p:txBody>
      </p:sp>
    </p:spTree>
  </p:cSld>
  <p:clrMapOvr>
    <a:masterClrMapping/>
  </p:clrMapOvr>
  <mc:AlternateContent xmlns:mc="http://schemas.openxmlformats.org/markup-compatibility/2006">
    <mc:Choice xmlns:p14="http://schemas.microsoft.com/office/powerpoint/2010/main" xmlns=""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Jose Luis\Escritorio\Playa-Levante-Benidorm-2.jpg"/>
          <p:cNvPicPr>
            <a:picLocks noChangeAspect="1" noChangeArrowheads="1"/>
          </p:cNvPicPr>
          <p:nvPr/>
        </p:nvPicPr>
        <p:blipFill>
          <a:blip r:embed="rId2"/>
          <a:srcRect/>
          <a:stretch>
            <a:fillRect/>
          </a:stretch>
        </p:blipFill>
        <p:spPr bwMode="auto">
          <a:xfrm>
            <a:off x="0" y="1"/>
            <a:ext cx="11269663" cy="6337300"/>
          </a:xfrm>
          <a:prstGeom prst="rect">
            <a:avLst/>
          </a:prstGeom>
          <a:noFill/>
        </p:spPr>
      </p:pic>
      <p:sp>
        <p:nvSpPr>
          <p:cNvPr id="3" name="2 Rectángulo"/>
          <p:cNvSpPr/>
          <p:nvPr/>
        </p:nvSpPr>
        <p:spPr>
          <a:xfrm>
            <a:off x="419857" y="311130"/>
            <a:ext cx="2321020" cy="461665"/>
          </a:xfrm>
          <a:prstGeom prst="rect">
            <a:avLst/>
          </a:prstGeom>
        </p:spPr>
        <p:txBody>
          <a:bodyPr wrap="none">
            <a:spAutoFit/>
          </a:bodyPr>
          <a:lstStyle/>
          <a:p>
            <a:r>
              <a:rPr lang="es-ES" sz="2400" b="1" dirty="0" smtClean="0"/>
              <a:t>Playa de Levante</a:t>
            </a:r>
            <a:endParaRPr lang="es-ES" sz="2400" b="1" dirty="0"/>
          </a:p>
        </p:txBody>
      </p:sp>
    </p:spTree>
  </p:cSld>
  <p:clrMapOvr>
    <a:masterClrMapping/>
  </p:clrMapOvr>
  <mc:AlternateContent xmlns:mc="http://schemas.openxmlformats.org/markup-compatibility/2006">
    <mc:Choice xmlns:p14="http://schemas.microsoft.com/office/powerpoint/2010/main" xmlns=""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Imagen relacionada"/>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 y="-1"/>
            <a:ext cx="11269664" cy="6390453"/>
          </a:xfrm>
          <a:prstGeom prst="rect">
            <a:avLst/>
          </a:prstGeom>
          <a:noFill/>
          <a:extLst>
            <a:ext uri="{909E8E84-426E-40DD-AFC4-6F175D3DCCD1}">
              <a14:hiddenFill xmlns:a14="http://schemas.microsoft.com/office/drawing/2010/main" xmlns="">
                <a:solidFill>
                  <a:srgbClr val="FFFFFF"/>
                </a:solidFill>
              </a14:hiddenFill>
            </a:ext>
          </a:extLst>
        </p:spPr>
      </p:pic>
      <p:sp>
        <p:nvSpPr>
          <p:cNvPr id="3" name="2 Rectángulo"/>
          <p:cNvSpPr/>
          <p:nvPr/>
        </p:nvSpPr>
        <p:spPr>
          <a:xfrm>
            <a:off x="991361" y="454006"/>
            <a:ext cx="2321020" cy="461665"/>
          </a:xfrm>
          <a:prstGeom prst="rect">
            <a:avLst/>
          </a:prstGeom>
        </p:spPr>
        <p:txBody>
          <a:bodyPr wrap="none">
            <a:spAutoFit/>
          </a:bodyPr>
          <a:lstStyle/>
          <a:p>
            <a:r>
              <a:rPr lang="es-ES" sz="2400" b="1" dirty="0" smtClean="0"/>
              <a:t>Playa de Levante</a:t>
            </a:r>
            <a:endParaRPr lang="es-ES" sz="2400" b="1" dirty="0"/>
          </a:p>
        </p:txBody>
      </p:sp>
    </p:spTree>
    <p:extLst>
      <p:ext uri="{BB962C8B-B14F-4D97-AF65-F5344CB8AC3E}">
        <p14:creationId xmlns:p14="http://schemas.microsoft.com/office/powerpoint/2010/main" xmlns="" val="2640804199"/>
      </p:ext>
    </p:extLst>
  </p:cSld>
  <p:clrMapOvr>
    <a:masterClrMapping/>
  </p:clrMapOvr>
  <mc:AlternateContent xmlns:mc="http://schemas.openxmlformats.org/markup-compatibility/2006">
    <mc:Choice xmlns:p14="http://schemas.microsoft.com/office/powerpoint/2010/main" xmlns=""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Jose Luis\Escritorio\Playa-Levante-Benidorm-4.jpg"/>
          <p:cNvPicPr>
            <a:picLocks noChangeAspect="1" noChangeArrowheads="1"/>
          </p:cNvPicPr>
          <p:nvPr/>
        </p:nvPicPr>
        <p:blipFill>
          <a:blip r:embed="rId2"/>
          <a:srcRect/>
          <a:stretch>
            <a:fillRect/>
          </a:stretch>
        </p:blipFill>
        <p:spPr bwMode="auto">
          <a:xfrm>
            <a:off x="-1" y="0"/>
            <a:ext cx="11269663" cy="6337300"/>
          </a:xfrm>
          <a:prstGeom prst="rect">
            <a:avLst/>
          </a:prstGeom>
          <a:noFill/>
        </p:spPr>
      </p:pic>
      <p:sp>
        <p:nvSpPr>
          <p:cNvPr id="3" name="2 Rectángulo"/>
          <p:cNvSpPr/>
          <p:nvPr/>
        </p:nvSpPr>
        <p:spPr>
          <a:xfrm>
            <a:off x="419857" y="311130"/>
            <a:ext cx="2321020" cy="461665"/>
          </a:xfrm>
          <a:prstGeom prst="rect">
            <a:avLst/>
          </a:prstGeom>
        </p:spPr>
        <p:txBody>
          <a:bodyPr wrap="none">
            <a:spAutoFit/>
          </a:bodyPr>
          <a:lstStyle/>
          <a:p>
            <a:r>
              <a:rPr lang="es-ES" sz="2400" b="1" dirty="0" smtClean="0"/>
              <a:t>Playa de Levante</a:t>
            </a:r>
            <a:endParaRPr lang="es-ES" sz="2400" b="1" dirty="0"/>
          </a:p>
        </p:txBody>
      </p:sp>
    </p:spTree>
  </p:cSld>
  <p:clrMapOvr>
    <a:masterClrMapping/>
  </p:clrMapOvr>
  <mc:AlternateContent xmlns:mc="http://schemas.openxmlformats.org/markup-compatibility/2006">
    <mc:Choice xmlns:p14="http://schemas.microsoft.com/office/powerpoint/2010/main" xmlns=""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 y="-6226"/>
            <a:ext cx="11269664" cy="644036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5" name="4 Marco"/>
          <p:cNvSpPr/>
          <p:nvPr/>
        </p:nvSpPr>
        <p:spPr>
          <a:xfrm>
            <a:off x="-16173" y="0"/>
            <a:ext cx="11269663" cy="990204"/>
          </a:xfrm>
          <a:prstGeom prst="frame">
            <a:avLst>
              <a:gd name="adj1" fmla="val 3603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rgbClr val="FF0000"/>
              </a:solidFill>
            </a:endParaRPr>
          </a:p>
        </p:txBody>
      </p:sp>
      <p:sp>
        <p:nvSpPr>
          <p:cNvPr id="6" name="5 Marco"/>
          <p:cNvSpPr/>
          <p:nvPr/>
        </p:nvSpPr>
        <p:spPr>
          <a:xfrm>
            <a:off x="2" y="1056218"/>
            <a:ext cx="11269663" cy="990204"/>
          </a:xfrm>
          <a:prstGeom prst="frame">
            <a:avLst>
              <a:gd name="adj1" fmla="val 36030"/>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7" name="6 Marco"/>
          <p:cNvSpPr/>
          <p:nvPr/>
        </p:nvSpPr>
        <p:spPr>
          <a:xfrm>
            <a:off x="2" y="2112434"/>
            <a:ext cx="11269663" cy="990204"/>
          </a:xfrm>
          <a:prstGeom prst="frame">
            <a:avLst>
              <a:gd name="adj1" fmla="val 3603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8" name="7 Marco"/>
          <p:cNvSpPr/>
          <p:nvPr/>
        </p:nvSpPr>
        <p:spPr>
          <a:xfrm>
            <a:off x="2" y="3234664"/>
            <a:ext cx="11269663" cy="990202"/>
          </a:xfrm>
          <a:prstGeom prst="frame">
            <a:avLst>
              <a:gd name="adj1" fmla="val 36030"/>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9" name="8 Marco"/>
          <p:cNvSpPr/>
          <p:nvPr/>
        </p:nvSpPr>
        <p:spPr>
          <a:xfrm>
            <a:off x="2" y="4290882"/>
            <a:ext cx="11269663" cy="990202"/>
          </a:xfrm>
          <a:prstGeom prst="frame">
            <a:avLst>
              <a:gd name="adj1" fmla="val 3603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0" name="9 Marco"/>
          <p:cNvSpPr/>
          <p:nvPr/>
        </p:nvSpPr>
        <p:spPr>
          <a:xfrm>
            <a:off x="2" y="5347098"/>
            <a:ext cx="11269663" cy="990202"/>
          </a:xfrm>
          <a:prstGeom prst="frame">
            <a:avLst>
              <a:gd name="adj1" fmla="val 36030"/>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Tree>
  </p:cSld>
  <p:clrMapOvr>
    <a:masterClrMapping/>
  </p:clrMapOvr>
  <mc:AlternateContent xmlns:mc="http://schemas.openxmlformats.org/markup-compatibility/2006">
    <mc:Choice xmlns:p14="http://schemas.microsoft.com/office/powerpoint/2010/main" xmlns="" Requires="p14">
      <p:transition spd="slow" p14:dur="2500" advTm="8000">
        <p:checker/>
      </p:transition>
    </mc:Choice>
    <mc:Fallback>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6" presetClass="exit" presetSubtype="37" fill="hold" nodeType="withEffect">
                                  <p:stCondLst>
                                    <p:cond delay="0"/>
                                  </p:stCondLst>
                                  <p:childTnLst>
                                    <p:animEffect transition="out" filter="barn(out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6" presetClass="exit" presetSubtype="37" fill="hold" nodeType="withEffect">
                                  <p:stCondLst>
                                    <p:cond delay="0"/>
                                  </p:stCondLst>
                                  <p:childTnLst>
                                    <p:animEffect transition="out" filter="barn(outVertic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6" presetClass="exit" presetSubtype="37" fill="hold" nodeType="withEffect">
                                  <p:stCondLst>
                                    <p:cond delay="0"/>
                                  </p:stCondLst>
                                  <p:childTnLst>
                                    <p:animEffect transition="out" filter="barn(out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55" presetClass="entr" presetSubtype="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3000" fill="hold"/>
                                        <p:tgtEl>
                                          <p:spTgt spid="11"/>
                                        </p:tgtEl>
                                        <p:attrNameLst>
                                          <p:attrName>ppt_w</p:attrName>
                                        </p:attrNameLst>
                                      </p:cBhvr>
                                      <p:tavLst>
                                        <p:tav tm="0">
                                          <p:val>
                                            <p:strVal val="#ppt_w*0.70"/>
                                          </p:val>
                                        </p:tav>
                                        <p:tav tm="100000">
                                          <p:val>
                                            <p:strVal val="#ppt_w"/>
                                          </p:val>
                                        </p:tav>
                                      </p:tavLst>
                                    </p:anim>
                                    <p:anim calcmode="lin" valueType="num">
                                      <p:cBhvr>
                                        <p:cTn id="26" dur="3000" fill="hold"/>
                                        <p:tgtEl>
                                          <p:spTgt spid="11"/>
                                        </p:tgtEl>
                                        <p:attrNameLst>
                                          <p:attrName>ppt_h</p:attrName>
                                        </p:attrNameLst>
                                      </p:cBhvr>
                                      <p:tavLst>
                                        <p:tav tm="0">
                                          <p:val>
                                            <p:strVal val="#ppt_h"/>
                                          </p:val>
                                        </p:tav>
                                        <p:tav tm="100000">
                                          <p:val>
                                            <p:strVal val="#ppt_h"/>
                                          </p:val>
                                        </p:tav>
                                      </p:tavLst>
                                    </p:anim>
                                    <p:animEffect transition="in" filter="fade">
                                      <p:cBhvr>
                                        <p:cTn id="27" dur="3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0"/>
            <a:ext cx="11272837" cy="6340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 name="Picture 2" descr="E:\formas montar\2cxx0f8.gif"/>
          <p:cNvPicPr>
            <a:picLocks noChangeAspect="1" noChangeArrowheads="1" noCrop="1"/>
          </p:cNvPicPr>
          <p:nvPr/>
        </p:nvPicPr>
        <p:blipFill>
          <a:blip r:embed="rId3"/>
          <a:srcRect/>
          <a:stretch>
            <a:fillRect/>
          </a:stretch>
        </p:blipFill>
        <p:spPr bwMode="auto">
          <a:xfrm>
            <a:off x="634171" y="4525972"/>
            <a:ext cx="1775562" cy="1257254"/>
          </a:xfrm>
          <a:prstGeom prst="rect">
            <a:avLst/>
          </a:prstGeom>
          <a:noFill/>
        </p:spPr>
      </p:pic>
      <p:sp>
        <p:nvSpPr>
          <p:cNvPr id="5" name="4 Rectángulo"/>
          <p:cNvSpPr/>
          <p:nvPr/>
        </p:nvSpPr>
        <p:spPr>
          <a:xfrm>
            <a:off x="3491691" y="1525576"/>
            <a:ext cx="6643734" cy="3785652"/>
          </a:xfrm>
          <a:prstGeom prst="rect">
            <a:avLst/>
          </a:prstGeom>
        </p:spPr>
        <p:txBody>
          <a:bodyPr wrap="square">
            <a:spAutoFit/>
          </a:bodyPr>
          <a:lstStyle/>
          <a:p>
            <a:r>
              <a:rPr lang="es-ES" sz="2400" b="1" dirty="0" smtClean="0"/>
              <a:t>Playa de Levante</a:t>
            </a:r>
          </a:p>
          <a:p>
            <a:r>
              <a:rPr lang="es-ES" sz="2400" b="1" dirty="0" smtClean="0"/>
              <a:t>Tiene 2 kilómetros de extensión entre Punta Canfali y Punta Pinet, con arena dorada y fina y aguas tranquilas. Una de las playas más populares de toda Europa. Cuentan con una gran cantidad de servicios como salvamento, juegos infantiles, hamacas, pasarelas, lavapiés, restaurantes, bares y paseo marítimo, que convierten a la playa urbana en un cúmulo de actividades con personas de todas las nacionalidades.</a:t>
            </a:r>
            <a:endParaRPr lang="es-ES" sz="2400" b="1" dirty="0"/>
          </a:p>
        </p:txBody>
      </p:sp>
    </p:spTree>
    <p:extLst>
      <p:ext uri="{BB962C8B-B14F-4D97-AF65-F5344CB8AC3E}">
        <p14:creationId xmlns:p14="http://schemas.microsoft.com/office/powerpoint/2010/main" xmlns="" val="2523535439"/>
      </p:ext>
    </p:extLst>
  </p:cSld>
  <p:clrMapOvr>
    <a:masterClrMapping/>
  </p:clrMapOvr>
  <p:transition spd="slow" advTm="26000">
    <p:checke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Resultado de imagen de benidorm playa"/>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 y="-26764"/>
            <a:ext cx="11395472" cy="6364064"/>
          </a:xfrm>
          <a:prstGeom prst="rect">
            <a:avLst/>
          </a:prstGeom>
          <a:noFill/>
          <a:extLst>
            <a:ext uri="{909E8E84-426E-40DD-AFC4-6F175D3DCCD1}">
              <a14:hiddenFill xmlns:a14="http://schemas.microsoft.com/office/drawing/2010/main" xmlns="">
                <a:solidFill>
                  <a:srgbClr val="FFFFFF"/>
                </a:solidFill>
              </a14:hiddenFill>
            </a:ext>
          </a:extLst>
        </p:spPr>
      </p:pic>
      <p:sp>
        <p:nvSpPr>
          <p:cNvPr id="3" name="2 Rectángulo"/>
          <p:cNvSpPr/>
          <p:nvPr/>
        </p:nvSpPr>
        <p:spPr>
          <a:xfrm>
            <a:off x="777047" y="525444"/>
            <a:ext cx="2463110" cy="461665"/>
          </a:xfrm>
          <a:prstGeom prst="rect">
            <a:avLst/>
          </a:prstGeom>
        </p:spPr>
        <p:txBody>
          <a:bodyPr wrap="none">
            <a:spAutoFit/>
          </a:bodyPr>
          <a:lstStyle/>
          <a:p>
            <a:r>
              <a:rPr lang="es-ES" sz="2400" b="1" dirty="0" smtClean="0"/>
              <a:t>Playa de Poniente</a:t>
            </a:r>
            <a:endParaRPr lang="es-ES" sz="2400" b="1" dirty="0"/>
          </a:p>
        </p:txBody>
      </p:sp>
    </p:spTree>
    <p:extLst>
      <p:ext uri="{BB962C8B-B14F-4D97-AF65-F5344CB8AC3E}">
        <p14:creationId xmlns:p14="http://schemas.microsoft.com/office/powerpoint/2010/main" xmlns="" val="3892382372"/>
      </p:ext>
    </p:extLst>
  </p:cSld>
  <p:clrMapOvr>
    <a:masterClrMapping/>
  </p:clrMapOvr>
  <mc:AlternateContent xmlns:mc="http://schemas.openxmlformats.org/markup-compatibility/2006">
    <mc:Choice xmlns:p14="http://schemas.microsoft.com/office/powerpoint/2010/main" xmlns=""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Jose Luis\Escritorio\fotografia-publicitaria-alicante-benidorm-qc-creativos-03.jpg"/>
          <p:cNvPicPr>
            <a:picLocks noChangeAspect="1" noChangeArrowheads="1"/>
          </p:cNvPicPr>
          <p:nvPr/>
        </p:nvPicPr>
        <p:blipFill>
          <a:blip r:embed="rId2"/>
          <a:srcRect t="4910"/>
          <a:stretch>
            <a:fillRect/>
          </a:stretch>
        </p:blipFill>
        <p:spPr bwMode="auto">
          <a:xfrm>
            <a:off x="-1" y="0"/>
            <a:ext cx="11269663" cy="6337300"/>
          </a:xfrm>
          <a:prstGeom prst="rect">
            <a:avLst/>
          </a:prstGeom>
          <a:noFill/>
        </p:spPr>
      </p:pic>
      <p:sp>
        <p:nvSpPr>
          <p:cNvPr id="3" name="2 Rectángulo"/>
          <p:cNvSpPr/>
          <p:nvPr/>
        </p:nvSpPr>
        <p:spPr>
          <a:xfrm>
            <a:off x="562733" y="311130"/>
            <a:ext cx="2463110" cy="461665"/>
          </a:xfrm>
          <a:prstGeom prst="rect">
            <a:avLst/>
          </a:prstGeom>
        </p:spPr>
        <p:txBody>
          <a:bodyPr wrap="none">
            <a:spAutoFit/>
          </a:bodyPr>
          <a:lstStyle/>
          <a:p>
            <a:r>
              <a:rPr lang="es-ES" sz="2400" b="1" dirty="0" smtClean="0"/>
              <a:t>Playa de Poniente</a:t>
            </a:r>
            <a:endParaRPr lang="es-ES" sz="2400" b="1" dirty="0"/>
          </a:p>
        </p:txBody>
      </p:sp>
    </p:spTree>
  </p:cSld>
  <p:clrMapOvr>
    <a:masterClrMapping/>
  </p:clrMapOvr>
  <mc:AlternateContent xmlns:mc="http://schemas.openxmlformats.org/markup-compatibility/2006">
    <mc:Choice xmlns:p14="http://schemas.microsoft.com/office/powerpoint/2010/main" xmlns=""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Jose Luis\Escritorio\playa-de-Poniente-en-Benidorm.jpg"/>
          <p:cNvPicPr>
            <a:picLocks noChangeAspect="1" noChangeArrowheads="1"/>
          </p:cNvPicPr>
          <p:nvPr/>
        </p:nvPicPr>
        <p:blipFill>
          <a:blip r:embed="rId2"/>
          <a:srcRect/>
          <a:stretch>
            <a:fillRect/>
          </a:stretch>
        </p:blipFill>
        <p:spPr bwMode="auto">
          <a:xfrm>
            <a:off x="0" y="0"/>
            <a:ext cx="11269663" cy="6337300"/>
          </a:xfrm>
          <a:prstGeom prst="rect">
            <a:avLst/>
          </a:prstGeom>
          <a:noFill/>
        </p:spPr>
      </p:pic>
      <p:sp>
        <p:nvSpPr>
          <p:cNvPr id="3" name="2 Rectángulo"/>
          <p:cNvSpPr/>
          <p:nvPr/>
        </p:nvSpPr>
        <p:spPr>
          <a:xfrm>
            <a:off x="562733" y="382568"/>
            <a:ext cx="2463110" cy="461665"/>
          </a:xfrm>
          <a:prstGeom prst="rect">
            <a:avLst/>
          </a:prstGeom>
        </p:spPr>
        <p:txBody>
          <a:bodyPr wrap="none">
            <a:spAutoFit/>
          </a:bodyPr>
          <a:lstStyle/>
          <a:p>
            <a:r>
              <a:rPr lang="es-ES" sz="2400" b="1" dirty="0" smtClean="0"/>
              <a:t>Playa de Poniente</a:t>
            </a:r>
            <a:endParaRPr lang="es-ES" sz="2400" b="1" dirty="0"/>
          </a:p>
        </p:txBody>
      </p:sp>
    </p:spTree>
  </p:cSld>
  <p:clrMapOvr>
    <a:masterClrMapping/>
  </p:clrMapOvr>
  <mc:AlternateContent xmlns:mc="http://schemas.openxmlformats.org/markup-compatibility/2006">
    <mc:Choice xmlns:p14="http://schemas.microsoft.com/office/powerpoint/2010/main" xmlns=""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43" name="Picture 3" descr="17332781"/>
          <p:cNvPicPr>
            <a:picLocks noChangeAspect="1" noChangeArrowheads="1"/>
          </p:cNvPicPr>
          <p:nvPr/>
        </p:nvPicPr>
        <p:blipFill>
          <a:blip r:embed="rId2"/>
          <a:srcRect/>
          <a:stretch>
            <a:fillRect/>
          </a:stretch>
        </p:blipFill>
        <p:spPr bwMode="auto">
          <a:xfrm>
            <a:off x="0" y="0"/>
            <a:ext cx="11560844" cy="6337300"/>
          </a:xfrm>
          <a:prstGeom prst="rect">
            <a:avLst/>
          </a:prstGeom>
          <a:noFill/>
          <a:ln w="9525">
            <a:noFill/>
            <a:miter lim="800000"/>
            <a:headEnd/>
            <a:tailEnd/>
          </a:ln>
        </p:spPr>
      </p:pic>
      <p:sp>
        <p:nvSpPr>
          <p:cNvPr id="7" name="6 Rectángulo"/>
          <p:cNvSpPr/>
          <p:nvPr/>
        </p:nvSpPr>
        <p:spPr>
          <a:xfrm>
            <a:off x="419857" y="382568"/>
            <a:ext cx="1890005" cy="369332"/>
          </a:xfrm>
          <a:prstGeom prst="rect">
            <a:avLst/>
          </a:prstGeom>
          <a:solidFill>
            <a:srgbClr val="00FFFF"/>
          </a:solidFill>
        </p:spPr>
        <p:txBody>
          <a:bodyPr wrap="none">
            <a:spAutoFit/>
          </a:bodyPr>
          <a:lstStyle/>
          <a:p>
            <a:r>
              <a:rPr lang="es-ES" b="1" dirty="0" smtClean="0"/>
              <a:t>Playa de Poniente</a:t>
            </a:r>
            <a:endParaRPr lang="es-ES" b="1" dirty="0"/>
          </a:p>
        </p:txBody>
      </p:sp>
    </p:spTree>
  </p:cSld>
  <p:clrMapOvr>
    <a:masterClrMapping/>
  </p:clrMapOvr>
  <p:transition spd="slow" advClick="0" advTm="8000">
    <p:checke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174" y="0"/>
            <a:ext cx="11272837" cy="6340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 name="Picture 2" descr="E:\formas montar\2cxx0f8.gif"/>
          <p:cNvPicPr>
            <a:picLocks noChangeAspect="1" noChangeArrowheads="1" noCrop="1"/>
          </p:cNvPicPr>
          <p:nvPr/>
        </p:nvPicPr>
        <p:blipFill>
          <a:blip r:embed="rId3"/>
          <a:srcRect/>
          <a:stretch>
            <a:fillRect/>
          </a:stretch>
        </p:blipFill>
        <p:spPr bwMode="auto">
          <a:xfrm>
            <a:off x="634171" y="4525972"/>
            <a:ext cx="1775562" cy="1257254"/>
          </a:xfrm>
          <a:prstGeom prst="rect">
            <a:avLst/>
          </a:prstGeom>
          <a:noFill/>
        </p:spPr>
      </p:pic>
      <p:sp>
        <p:nvSpPr>
          <p:cNvPr id="5" name="4 Rectángulo"/>
          <p:cNvSpPr/>
          <p:nvPr/>
        </p:nvSpPr>
        <p:spPr>
          <a:xfrm>
            <a:off x="2817813" y="2014488"/>
            <a:ext cx="7174736" cy="3046988"/>
          </a:xfrm>
          <a:prstGeom prst="rect">
            <a:avLst/>
          </a:prstGeom>
        </p:spPr>
        <p:txBody>
          <a:bodyPr wrap="square">
            <a:spAutoFit/>
          </a:bodyPr>
          <a:lstStyle/>
          <a:p>
            <a:r>
              <a:rPr lang="es-ES" sz="2400" b="1" dirty="0" smtClean="0"/>
              <a:t>Playa de Poniente</a:t>
            </a:r>
          </a:p>
          <a:p>
            <a:r>
              <a:rPr lang="es-ES" sz="2400" b="1" dirty="0" smtClean="0"/>
              <a:t>Es otra de las más reconocidas, con 3 kilómetros es la playa más amplia. Allí se concentran la mayor cantidad de vacacionistas españoles, al ser una playa muy urbana, con gran oferta de bares, restaurantes, zonas de sombra, acceso para personas de movilidad reducida, biblioplayas, plataformas flotantes, juegos infantiles y un paseo marítimo.</a:t>
            </a:r>
            <a:endParaRPr lang="es-ES" sz="2400" b="1" dirty="0"/>
          </a:p>
        </p:txBody>
      </p:sp>
    </p:spTree>
    <p:extLst>
      <p:ext uri="{BB962C8B-B14F-4D97-AF65-F5344CB8AC3E}">
        <p14:creationId xmlns:p14="http://schemas.microsoft.com/office/powerpoint/2010/main" xmlns="" val="2523535439"/>
      </p:ext>
    </p:extLst>
  </p:cSld>
  <p:clrMapOvr>
    <a:masterClrMapping/>
  </p:clrMapOvr>
  <p:transition spd="slow" advTm="22000">
    <p:checke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Jose Luis\Escritorio\17015_Fill_800_800.jpg"/>
          <p:cNvPicPr>
            <a:picLocks noChangeAspect="1" noChangeArrowheads="1"/>
          </p:cNvPicPr>
          <p:nvPr/>
        </p:nvPicPr>
        <p:blipFill>
          <a:blip r:embed="rId2"/>
          <a:srcRect/>
          <a:stretch>
            <a:fillRect/>
          </a:stretch>
        </p:blipFill>
        <p:spPr bwMode="auto">
          <a:xfrm>
            <a:off x="0" y="-331812"/>
            <a:ext cx="11430000" cy="6669112"/>
          </a:xfrm>
          <a:prstGeom prst="rect">
            <a:avLst/>
          </a:prstGeom>
          <a:noFill/>
        </p:spPr>
      </p:pic>
    </p:spTree>
  </p:cSld>
  <p:clrMapOvr>
    <a:masterClrMapping/>
  </p:clrMapOvr>
  <mc:AlternateContent xmlns:mc="http://schemas.openxmlformats.org/markup-compatibility/2006">
    <mc:Choice xmlns:p14="http://schemas.microsoft.com/office/powerpoint/2010/main" xmlns=""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Jose Luis\Escritorio\malpasportada.jpg"/>
          <p:cNvPicPr>
            <a:picLocks noChangeAspect="1" noChangeArrowheads="1"/>
          </p:cNvPicPr>
          <p:nvPr/>
        </p:nvPicPr>
        <p:blipFill>
          <a:blip r:embed="rId2"/>
          <a:srcRect/>
          <a:stretch>
            <a:fillRect/>
          </a:stretch>
        </p:blipFill>
        <p:spPr bwMode="auto">
          <a:xfrm>
            <a:off x="-1" y="0"/>
            <a:ext cx="11269663" cy="6337300"/>
          </a:xfrm>
          <a:prstGeom prst="rect">
            <a:avLst/>
          </a:prstGeom>
          <a:noFill/>
        </p:spPr>
      </p:pic>
    </p:spTree>
    <p:extLst>
      <p:ext uri="{BB962C8B-B14F-4D97-AF65-F5344CB8AC3E}">
        <p14:creationId xmlns:p14="http://schemas.microsoft.com/office/powerpoint/2010/main" xmlns="" val="1031238444"/>
      </p:ext>
    </p:extLst>
  </p:cSld>
  <p:clrMapOvr>
    <a:masterClrMapping/>
  </p:clrMapOvr>
  <mc:AlternateContent xmlns:mc="http://schemas.openxmlformats.org/markup-compatibility/2006">
    <mc:Choice xmlns:p14="http://schemas.microsoft.com/office/powerpoint/2010/main" xmlns=""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0"/>
            <a:ext cx="11395472" cy="63373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5" name="4 Rectángulo"/>
          <p:cNvSpPr/>
          <p:nvPr/>
        </p:nvSpPr>
        <p:spPr>
          <a:xfrm>
            <a:off x="1" y="0"/>
            <a:ext cx="968488" cy="63373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6" name="5 Rectángulo"/>
          <p:cNvSpPr/>
          <p:nvPr/>
        </p:nvSpPr>
        <p:spPr>
          <a:xfrm>
            <a:off x="1056532" y="0"/>
            <a:ext cx="968488" cy="63373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7" name="6 Rectángulo"/>
          <p:cNvSpPr/>
          <p:nvPr/>
        </p:nvSpPr>
        <p:spPr>
          <a:xfrm>
            <a:off x="2113063" y="0"/>
            <a:ext cx="968488" cy="63373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8" name="7 Rectángulo"/>
          <p:cNvSpPr/>
          <p:nvPr/>
        </p:nvSpPr>
        <p:spPr>
          <a:xfrm>
            <a:off x="3169593" y="0"/>
            <a:ext cx="968488" cy="63373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9" name="8 Rectángulo"/>
          <p:cNvSpPr/>
          <p:nvPr/>
        </p:nvSpPr>
        <p:spPr>
          <a:xfrm>
            <a:off x="4226124" y="0"/>
            <a:ext cx="968488" cy="63373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0" name="9 Rectángulo"/>
          <p:cNvSpPr/>
          <p:nvPr/>
        </p:nvSpPr>
        <p:spPr>
          <a:xfrm>
            <a:off x="5282656" y="0"/>
            <a:ext cx="968488" cy="63373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1" name="10 Rectángulo"/>
          <p:cNvSpPr/>
          <p:nvPr/>
        </p:nvSpPr>
        <p:spPr>
          <a:xfrm>
            <a:off x="6339187" y="0"/>
            <a:ext cx="968488" cy="63373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2" name="11 Rectángulo"/>
          <p:cNvSpPr/>
          <p:nvPr/>
        </p:nvSpPr>
        <p:spPr>
          <a:xfrm>
            <a:off x="7395717" y="0"/>
            <a:ext cx="968488" cy="63373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3" name="12 Rectángulo"/>
          <p:cNvSpPr/>
          <p:nvPr/>
        </p:nvSpPr>
        <p:spPr>
          <a:xfrm>
            <a:off x="8420913" y="0"/>
            <a:ext cx="968488" cy="63373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4" name="13 Rectángulo"/>
          <p:cNvSpPr/>
          <p:nvPr/>
        </p:nvSpPr>
        <p:spPr>
          <a:xfrm>
            <a:off x="9508778" y="0"/>
            <a:ext cx="905547" cy="63373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5" name="14 Rectángulo"/>
          <p:cNvSpPr/>
          <p:nvPr/>
        </p:nvSpPr>
        <p:spPr>
          <a:xfrm flipV="1">
            <a:off x="12678422" y="6337301"/>
            <a:ext cx="88045" cy="42247"/>
          </a:xfrm>
          <a:prstGeom prst="rect">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6" name="15 Rectángulo"/>
          <p:cNvSpPr/>
          <p:nvPr/>
        </p:nvSpPr>
        <p:spPr>
          <a:xfrm>
            <a:off x="10477265" y="0"/>
            <a:ext cx="792398" cy="63373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rgbClr val="FFFF00"/>
              </a:solidFill>
            </a:endParaRPr>
          </a:p>
        </p:txBody>
      </p:sp>
    </p:spTree>
  </p:cSld>
  <p:clrMapOvr>
    <a:masterClrMapping/>
  </p:clrMapOvr>
  <p:transition spd="slow" advTm="11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3" presetClass="exit" presetSubtype="10" fill="hold" nodeType="withEffect">
                                  <p:stCondLst>
                                    <p:cond delay="0"/>
                                  </p:stCondLst>
                                  <p:childTnLst>
                                    <p:animEffect transition="out" filter="blinds(horizontal)">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50" presetClass="entr" presetSubtype="0" decel="100000"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p:cTn id="43" dur="5000" fill="hold"/>
                                        <p:tgtEl>
                                          <p:spTgt spid="15"/>
                                        </p:tgtEl>
                                        <p:attrNameLst>
                                          <p:attrName>ppt_w</p:attrName>
                                        </p:attrNameLst>
                                      </p:cBhvr>
                                      <p:tavLst>
                                        <p:tav tm="0">
                                          <p:val>
                                            <p:strVal val="#ppt_w+.3"/>
                                          </p:val>
                                        </p:tav>
                                        <p:tav tm="100000">
                                          <p:val>
                                            <p:strVal val="#ppt_w"/>
                                          </p:val>
                                        </p:tav>
                                      </p:tavLst>
                                    </p:anim>
                                    <p:anim calcmode="lin" valueType="num">
                                      <p:cBhvr>
                                        <p:cTn id="44" dur="5000" fill="hold"/>
                                        <p:tgtEl>
                                          <p:spTgt spid="15"/>
                                        </p:tgtEl>
                                        <p:attrNameLst>
                                          <p:attrName>ppt_h</p:attrName>
                                        </p:attrNameLst>
                                      </p:cBhvr>
                                      <p:tavLst>
                                        <p:tav tm="0">
                                          <p:val>
                                            <p:strVal val="#ppt_h"/>
                                          </p:val>
                                        </p:tav>
                                        <p:tav tm="100000">
                                          <p:val>
                                            <p:strVal val="#ppt_h"/>
                                          </p:val>
                                        </p:tav>
                                      </p:tavLst>
                                    </p:anim>
                                    <p:animEffect transition="in" filter="fade">
                                      <p:cBhvr>
                                        <p:cTn id="45" dur="5000"/>
                                        <p:tgtEl>
                                          <p:spTgt spid="15"/>
                                        </p:tgtEl>
                                      </p:cBhvr>
                                    </p:animEffect>
                                  </p:childTnLst>
                                </p:cTn>
                              </p:par>
                              <p:par>
                                <p:cTn id="46" presetID="55" presetClass="entr" presetSubtype="0" fill="hold" nodeType="with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p:cTn id="48" dur="3000" fill="hold"/>
                                        <p:tgtEl>
                                          <p:spTgt spid="17"/>
                                        </p:tgtEl>
                                        <p:attrNameLst>
                                          <p:attrName>ppt_w</p:attrName>
                                        </p:attrNameLst>
                                      </p:cBhvr>
                                      <p:tavLst>
                                        <p:tav tm="0">
                                          <p:val>
                                            <p:strVal val="#ppt_w*0.70"/>
                                          </p:val>
                                        </p:tav>
                                        <p:tav tm="100000">
                                          <p:val>
                                            <p:strVal val="#ppt_w"/>
                                          </p:val>
                                        </p:tav>
                                      </p:tavLst>
                                    </p:anim>
                                    <p:anim calcmode="lin" valueType="num">
                                      <p:cBhvr>
                                        <p:cTn id="49" dur="3000" fill="hold"/>
                                        <p:tgtEl>
                                          <p:spTgt spid="17"/>
                                        </p:tgtEl>
                                        <p:attrNameLst>
                                          <p:attrName>ppt_h</p:attrName>
                                        </p:attrNameLst>
                                      </p:cBhvr>
                                      <p:tavLst>
                                        <p:tav tm="0">
                                          <p:val>
                                            <p:strVal val="#ppt_h"/>
                                          </p:val>
                                        </p:tav>
                                        <p:tav tm="100000">
                                          <p:val>
                                            <p:strVal val="#ppt_h"/>
                                          </p:val>
                                        </p:tav>
                                      </p:tavLst>
                                    </p:anim>
                                    <p:animEffect transition="in" filter="fade">
                                      <p:cBhvr>
                                        <p:cTn id="50" dur="3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174" y="0"/>
            <a:ext cx="11272837" cy="6340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 name="Picture 2" descr="E:\formas montar\2cxx0f8.gif"/>
          <p:cNvPicPr>
            <a:picLocks noChangeAspect="1" noChangeArrowheads="1" noCrop="1"/>
          </p:cNvPicPr>
          <p:nvPr/>
        </p:nvPicPr>
        <p:blipFill>
          <a:blip r:embed="rId3"/>
          <a:srcRect/>
          <a:stretch>
            <a:fillRect/>
          </a:stretch>
        </p:blipFill>
        <p:spPr bwMode="auto">
          <a:xfrm>
            <a:off x="634171" y="4525972"/>
            <a:ext cx="1775562" cy="1257254"/>
          </a:xfrm>
          <a:prstGeom prst="rect">
            <a:avLst/>
          </a:prstGeom>
          <a:noFill/>
        </p:spPr>
      </p:pic>
      <p:sp>
        <p:nvSpPr>
          <p:cNvPr id="6" name="5 Rectángulo"/>
          <p:cNvSpPr/>
          <p:nvPr/>
        </p:nvSpPr>
        <p:spPr>
          <a:xfrm>
            <a:off x="2777311" y="1739890"/>
            <a:ext cx="7389050" cy="3108543"/>
          </a:xfrm>
          <a:prstGeom prst="rect">
            <a:avLst/>
          </a:prstGeom>
        </p:spPr>
        <p:txBody>
          <a:bodyPr wrap="square">
            <a:spAutoFit/>
          </a:bodyPr>
          <a:lstStyle/>
          <a:p>
            <a:r>
              <a:rPr lang="es-ES" sz="2800" b="1" dirty="0" smtClean="0"/>
              <a:t>Cala Mal Pas</a:t>
            </a:r>
          </a:p>
          <a:p>
            <a:r>
              <a:rPr lang="es-ES" sz="2800" b="1" dirty="0" smtClean="0"/>
              <a:t>Es una cala pequeña de 120 metros, entre las playas de Poniente y Levante. Tiene arena dorada y fina, una plataforma sumergida con una sustancial reserva marina, ideal para observar todo el submundo acuático. Es muy tranquila y tiene una gran calidad.</a:t>
            </a:r>
            <a:endParaRPr lang="es-ES" sz="2800" b="1" dirty="0"/>
          </a:p>
        </p:txBody>
      </p:sp>
    </p:spTree>
    <p:extLst>
      <p:ext uri="{BB962C8B-B14F-4D97-AF65-F5344CB8AC3E}">
        <p14:creationId xmlns:p14="http://schemas.microsoft.com/office/powerpoint/2010/main" xmlns="" val="2523535439"/>
      </p:ext>
    </p:extLst>
  </p:cSld>
  <p:clrMapOvr>
    <a:masterClrMapping/>
  </p:clrMapOvr>
  <p:transition spd="slow" advTm="17000">
    <p:checke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Jose Luis\Escritorio\playas\tumblr_m5xomvneo51r9ispto1_r3_400.gif"/>
          <p:cNvPicPr>
            <a:picLocks noChangeAspect="1" noChangeArrowheads="1" noCrop="1"/>
          </p:cNvPicPr>
          <p:nvPr/>
        </p:nvPicPr>
        <p:blipFill>
          <a:blip r:embed="rId2"/>
          <a:srcRect/>
          <a:stretch>
            <a:fillRect/>
          </a:stretch>
        </p:blipFill>
        <p:spPr bwMode="auto">
          <a:xfrm>
            <a:off x="0" y="0"/>
            <a:ext cx="11262974" cy="6337300"/>
          </a:xfrm>
          <a:prstGeom prst="rect">
            <a:avLst/>
          </a:prstGeom>
          <a:noFill/>
        </p:spPr>
      </p:pic>
      <p:sp>
        <p:nvSpPr>
          <p:cNvPr id="8" name="Tekstvak 7"/>
          <p:cNvSpPr txBox="1"/>
          <p:nvPr/>
        </p:nvSpPr>
        <p:spPr>
          <a:xfrm>
            <a:off x="354403" y="5820700"/>
            <a:ext cx="1655618" cy="276999"/>
          </a:xfrm>
          <a:prstGeom prst="rect">
            <a:avLst/>
          </a:prstGeom>
          <a:noFill/>
        </p:spPr>
        <p:txBody>
          <a:bodyPr>
            <a:spAutoFit/>
          </a:bodyPr>
          <a:lstStyle/>
          <a:p>
            <a:pPr fontAlgn="base">
              <a:spcBef>
                <a:spcPct val="0"/>
              </a:spcBef>
              <a:spcAft>
                <a:spcPct val="0"/>
              </a:spcAft>
              <a:defRPr/>
            </a:pPr>
            <a:r>
              <a:rPr lang="nl-NL" sz="1200" dirty="0" err="1">
                <a:solidFill>
                  <a:srgbClr val="F79646">
                    <a:lumMod val="40000"/>
                    <a:lumOff val="60000"/>
                  </a:srgbClr>
                </a:solidFill>
                <a:latin typeface="A Charming Font Superexpanded" pitchFamily="2" charset="0"/>
                <a:cs typeface="Arial" charset="0"/>
              </a:rPr>
              <a:t>Pps</a:t>
            </a:r>
            <a:r>
              <a:rPr lang="nl-NL" sz="1200" dirty="0">
                <a:solidFill>
                  <a:srgbClr val="F79646">
                    <a:lumMod val="40000"/>
                    <a:lumOff val="60000"/>
                  </a:srgbClr>
                </a:solidFill>
                <a:latin typeface="A Charming Font Superexpanded" pitchFamily="2" charset="0"/>
                <a:cs typeface="Arial" charset="0"/>
              </a:rPr>
              <a:t> Mari@</a:t>
            </a:r>
            <a:r>
              <a:rPr lang="nl-NL" sz="1200" dirty="0" err="1">
                <a:solidFill>
                  <a:srgbClr val="F79646">
                    <a:lumMod val="40000"/>
                    <a:lumOff val="60000"/>
                  </a:srgbClr>
                </a:solidFill>
                <a:latin typeface="A Charming Font Superexpanded" pitchFamily="2" charset="0"/>
                <a:cs typeface="Arial" charset="0"/>
              </a:rPr>
              <a:t>nne</a:t>
            </a:r>
            <a:endParaRPr lang="nl-NL" sz="1200" dirty="0">
              <a:solidFill>
                <a:srgbClr val="F79646">
                  <a:lumMod val="40000"/>
                  <a:lumOff val="60000"/>
                </a:srgbClr>
              </a:solidFill>
              <a:latin typeface="A Charming Font Superexpanded" pitchFamily="2" charset="0"/>
              <a:cs typeface="Arial" charset="0"/>
            </a:endParaRPr>
          </a:p>
        </p:txBody>
      </p:sp>
      <p:sp>
        <p:nvSpPr>
          <p:cNvPr id="9" name="Gelijkbenige driehoek 8"/>
          <p:cNvSpPr/>
          <p:nvPr/>
        </p:nvSpPr>
        <p:spPr>
          <a:xfrm>
            <a:off x="0" y="3153219"/>
            <a:ext cx="11269663" cy="3167838"/>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1" name="Gelijkbenige driehoek 10"/>
          <p:cNvSpPr/>
          <p:nvPr/>
        </p:nvSpPr>
        <p:spPr>
          <a:xfrm flipV="1">
            <a:off x="0" y="0"/>
            <a:ext cx="11269663" cy="3169462"/>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2" name="Gelijkbenige driehoek 11"/>
          <p:cNvSpPr/>
          <p:nvPr/>
        </p:nvSpPr>
        <p:spPr>
          <a:xfrm rot="16200000">
            <a:off x="5284032" y="351669"/>
            <a:ext cx="6337300" cy="5633963"/>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3" name="Gelijkbenige driehoek 12"/>
          <p:cNvSpPr/>
          <p:nvPr/>
        </p:nvSpPr>
        <p:spPr>
          <a:xfrm rot="5400000" flipH="1">
            <a:off x="-351668" y="351670"/>
            <a:ext cx="6337300" cy="5633963"/>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Tree>
    <p:extLst>
      <p:ext uri="{BB962C8B-B14F-4D97-AF65-F5344CB8AC3E}">
        <p14:creationId xmlns:p14="http://schemas.microsoft.com/office/powerpoint/2010/main" xmlns="" val="32941725"/>
      </p:ext>
    </p:extLst>
  </p:cSld>
  <p:clrMapOvr>
    <a:masterClrMapping/>
  </p:clrMapOvr>
  <p:transition spd="slow" advClick="0" advTm="1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7" presetClass="exit" presetSubtype="4" fill="hold" nodeType="afterEffect">
                                  <p:stCondLst>
                                    <p:cond delay="500"/>
                                  </p:stCondLst>
                                  <p:childTnLst>
                                    <p:anim calcmode="lin" valueType="num">
                                      <p:cBhvr additive="base">
                                        <p:cTn id="6" dur="8000"/>
                                        <p:tgtEl>
                                          <p:spTgt spid="11"/>
                                        </p:tgtEl>
                                        <p:attrNameLst>
                                          <p:attrName>ppt_x</p:attrName>
                                        </p:attrNameLst>
                                      </p:cBhvr>
                                      <p:tavLst>
                                        <p:tav tm="0">
                                          <p:val>
                                            <p:strVal val="ppt_x"/>
                                          </p:val>
                                        </p:tav>
                                        <p:tav tm="100000">
                                          <p:val>
                                            <p:strVal val="ppt_x"/>
                                          </p:val>
                                        </p:tav>
                                      </p:tavLst>
                                    </p:anim>
                                    <p:anim calcmode="lin" valueType="num">
                                      <p:cBhvr additive="base">
                                        <p:cTn id="7" dur="8000"/>
                                        <p:tgtEl>
                                          <p:spTgt spid="11"/>
                                        </p:tgtEl>
                                        <p:attrNameLst>
                                          <p:attrName>ppt_y</p:attrName>
                                        </p:attrNameLst>
                                      </p:cBhvr>
                                      <p:tavLst>
                                        <p:tav tm="0">
                                          <p:val>
                                            <p:strVal val="ppt_y"/>
                                          </p:val>
                                        </p:tav>
                                        <p:tav tm="100000">
                                          <p:val>
                                            <p:strVal val="1+ppt_h/2"/>
                                          </p:val>
                                        </p:tav>
                                      </p:tavLst>
                                    </p:anim>
                                    <p:set>
                                      <p:cBhvr>
                                        <p:cTn id="8" dur="1" fill="hold">
                                          <p:stCondLst>
                                            <p:cond delay="7999"/>
                                          </p:stCondLst>
                                        </p:cTn>
                                        <p:tgtEl>
                                          <p:spTgt spid="11"/>
                                        </p:tgtEl>
                                        <p:attrNameLst>
                                          <p:attrName>style.visibility</p:attrName>
                                        </p:attrNameLst>
                                      </p:cBhvr>
                                      <p:to>
                                        <p:strVal val="hidden"/>
                                      </p:to>
                                    </p:set>
                                  </p:childTnLst>
                                </p:cTn>
                              </p:par>
                              <p:par>
                                <p:cTn id="9" presetID="3" presetClass="exit" presetSubtype="10" fill="hold" nodeType="withEffect">
                                  <p:stCondLst>
                                    <p:cond delay="500"/>
                                  </p:stCondLst>
                                  <p:childTnLst>
                                    <p:animEffect transition="out" filter="blinds(horizontal)">
                                      <p:cBhvr>
                                        <p:cTn id="10" dur="8000"/>
                                        <p:tgtEl>
                                          <p:spTgt spid="11"/>
                                        </p:tgtEl>
                                      </p:cBhvr>
                                    </p:animEffect>
                                    <p:set>
                                      <p:cBhvr>
                                        <p:cTn id="11" dur="1" fill="hold">
                                          <p:stCondLst>
                                            <p:cond delay="7999"/>
                                          </p:stCondLst>
                                        </p:cTn>
                                        <p:tgtEl>
                                          <p:spTgt spid="11"/>
                                        </p:tgtEl>
                                        <p:attrNameLst>
                                          <p:attrName>style.visibility</p:attrName>
                                        </p:attrNameLst>
                                      </p:cBhvr>
                                      <p:to>
                                        <p:strVal val="hidden"/>
                                      </p:to>
                                    </p:set>
                                  </p:childTnLst>
                                </p:cTn>
                              </p:par>
                              <p:par>
                                <p:cTn id="12" presetID="7" presetClass="exit" presetSubtype="1" fill="hold" nodeType="withEffect">
                                  <p:stCondLst>
                                    <p:cond delay="500"/>
                                  </p:stCondLst>
                                  <p:childTnLst>
                                    <p:anim calcmode="lin" valueType="num">
                                      <p:cBhvr additive="base">
                                        <p:cTn id="13" dur="8000"/>
                                        <p:tgtEl>
                                          <p:spTgt spid="9"/>
                                        </p:tgtEl>
                                        <p:attrNameLst>
                                          <p:attrName>ppt_x</p:attrName>
                                        </p:attrNameLst>
                                      </p:cBhvr>
                                      <p:tavLst>
                                        <p:tav tm="0">
                                          <p:val>
                                            <p:strVal val="ppt_x"/>
                                          </p:val>
                                        </p:tav>
                                        <p:tav tm="100000">
                                          <p:val>
                                            <p:strVal val="ppt_x"/>
                                          </p:val>
                                        </p:tav>
                                      </p:tavLst>
                                    </p:anim>
                                    <p:anim calcmode="lin" valueType="num">
                                      <p:cBhvr additive="base">
                                        <p:cTn id="14" dur="8000"/>
                                        <p:tgtEl>
                                          <p:spTgt spid="9"/>
                                        </p:tgtEl>
                                        <p:attrNameLst>
                                          <p:attrName>ppt_y</p:attrName>
                                        </p:attrNameLst>
                                      </p:cBhvr>
                                      <p:tavLst>
                                        <p:tav tm="0">
                                          <p:val>
                                            <p:strVal val="ppt_y"/>
                                          </p:val>
                                        </p:tav>
                                        <p:tav tm="100000">
                                          <p:val>
                                            <p:strVal val="0-ppt_h/2"/>
                                          </p:val>
                                        </p:tav>
                                      </p:tavLst>
                                    </p:anim>
                                    <p:set>
                                      <p:cBhvr>
                                        <p:cTn id="15" dur="1" fill="hold">
                                          <p:stCondLst>
                                            <p:cond delay="7999"/>
                                          </p:stCondLst>
                                        </p:cTn>
                                        <p:tgtEl>
                                          <p:spTgt spid="9"/>
                                        </p:tgtEl>
                                        <p:attrNameLst>
                                          <p:attrName>style.visibility</p:attrName>
                                        </p:attrNameLst>
                                      </p:cBhvr>
                                      <p:to>
                                        <p:strVal val="hidden"/>
                                      </p:to>
                                    </p:set>
                                  </p:childTnLst>
                                </p:cTn>
                              </p:par>
                              <p:par>
                                <p:cTn id="16" presetID="3" presetClass="exit" presetSubtype="10" fill="hold" nodeType="withEffect">
                                  <p:stCondLst>
                                    <p:cond delay="500"/>
                                  </p:stCondLst>
                                  <p:childTnLst>
                                    <p:animEffect transition="out" filter="blinds(horizontal)">
                                      <p:cBhvr>
                                        <p:cTn id="17" dur="8000"/>
                                        <p:tgtEl>
                                          <p:spTgt spid="9"/>
                                        </p:tgtEl>
                                      </p:cBhvr>
                                    </p:animEffect>
                                    <p:set>
                                      <p:cBhvr>
                                        <p:cTn id="18" dur="1" fill="hold">
                                          <p:stCondLst>
                                            <p:cond delay="7999"/>
                                          </p:stCondLst>
                                        </p:cTn>
                                        <p:tgtEl>
                                          <p:spTgt spid="9"/>
                                        </p:tgtEl>
                                        <p:attrNameLst>
                                          <p:attrName>style.visibility</p:attrName>
                                        </p:attrNameLst>
                                      </p:cBhvr>
                                      <p:to>
                                        <p:strVal val="hidden"/>
                                      </p:to>
                                    </p:set>
                                  </p:childTnLst>
                                </p:cTn>
                              </p:par>
                              <p:par>
                                <p:cTn id="19" presetID="7" presetClass="exit" presetSubtype="8" fill="hold" nodeType="withEffect">
                                  <p:stCondLst>
                                    <p:cond delay="500"/>
                                  </p:stCondLst>
                                  <p:childTnLst>
                                    <p:anim calcmode="lin" valueType="num">
                                      <p:cBhvr additive="base">
                                        <p:cTn id="20" dur="8000"/>
                                        <p:tgtEl>
                                          <p:spTgt spid="12"/>
                                        </p:tgtEl>
                                        <p:attrNameLst>
                                          <p:attrName>ppt_x</p:attrName>
                                        </p:attrNameLst>
                                      </p:cBhvr>
                                      <p:tavLst>
                                        <p:tav tm="0">
                                          <p:val>
                                            <p:strVal val="ppt_x"/>
                                          </p:val>
                                        </p:tav>
                                        <p:tav tm="100000">
                                          <p:val>
                                            <p:strVal val="0-ppt_w/2"/>
                                          </p:val>
                                        </p:tav>
                                      </p:tavLst>
                                    </p:anim>
                                    <p:anim calcmode="lin" valueType="num">
                                      <p:cBhvr additive="base">
                                        <p:cTn id="21" dur="8000"/>
                                        <p:tgtEl>
                                          <p:spTgt spid="12"/>
                                        </p:tgtEl>
                                        <p:attrNameLst>
                                          <p:attrName>ppt_y</p:attrName>
                                        </p:attrNameLst>
                                      </p:cBhvr>
                                      <p:tavLst>
                                        <p:tav tm="0">
                                          <p:val>
                                            <p:strVal val="ppt_y"/>
                                          </p:val>
                                        </p:tav>
                                        <p:tav tm="100000">
                                          <p:val>
                                            <p:strVal val="ppt_y"/>
                                          </p:val>
                                        </p:tav>
                                      </p:tavLst>
                                    </p:anim>
                                    <p:set>
                                      <p:cBhvr>
                                        <p:cTn id="22" dur="1" fill="hold">
                                          <p:stCondLst>
                                            <p:cond delay="7999"/>
                                          </p:stCondLst>
                                        </p:cTn>
                                        <p:tgtEl>
                                          <p:spTgt spid="12"/>
                                        </p:tgtEl>
                                        <p:attrNameLst>
                                          <p:attrName>style.visibility</p:attrName>
                                        </p:attrNameLst>
                                      </p:cBhvr>
                                      <p:to>
                                        <p:strVal val="hidden"/>
                                      </p:to>
                                    </p:set>
                                  </p:childTnLst>
                                </p:cTn>
                              </p:par>
                              <p:par>
                                <p:cTn id="23" presetID="3" presetClass="exit" presetSubtype="5" fill="hold" nodeType="withEffect">
                                  <p:stCondLst>
                                    <p:cond delay="500"/>
                                  </p:stCondLst>
                                  <p:childTnLst>
                                    <p:animEffect transition="out" filter="blinds(vertical)">
                                      <p:cBhvr>
                                        <p:cTn id="24" dur="8000"/>
                                        <p:tgtEl>
                                          <p:spTgt spid="12"/>
                                        </p:tgtEl>
                                      </p:cBhvr>
                                    </p:animEffect>
                                    <p:set>
                                      <p:cBhvr>
                                        <p:cTn id="25" dur="1" fill="hold">
                                          <p:stCondLst>
                                            <p:cond delay="7999"/>
                                          </p:stCondLst>
                                        </p:cTn>
                                        <p:tgtEl>
                                          <p:spTgt spid="12"/>
                                        </p:tgtEl>
                                        <p:attrNameLst>
                                          <p:attrName>style.visibility</p:attrName>
                                        </p:attrNameLst>
                                      </p:cBhvr>
                                      <p:to>
                                        <p:strVal val="hidden"/>
                                      </p:to>
                                    </p:set>
                                  </p:childTnLst>
                                </p:cTn>
                              </p:par>
                              <p:par>
                                <p:cTn id="26" presetID="7" presetClass="exit" presetSubtype="2" fill="hold" nodeType="withEffect">
                                  <p:stCondLst>
                                    <p:cond delay="500"/>
                                  </p:stCondLst>
                                  <p:childTnLst>
                                    <p:anim calcmode="lin" valueType="num">
                                      <p:cBhvr additive="base">
                                        <p:cTn id="27" dur="8000"/>
                                        <p:tgtEl>
                                          <p:spTgt spid="13"/>
                                        </p:tgtEl>
                                        <p:attrNameLst>
                                          <p:attrName>ppt_x</p:attrName>
                                        </p:attrNameLst>
                                      </p:cBhvr>
                                      <p:tavLst>
                                        <p:tav tm="0">
                                          <p:val>
                                            <p:strVal val="ppt_x"/>
                                          </p:val>
                                        </p:tav>
                                        <p:tav tm="100000">
                                          <p:val>
                                            <p:strVal val="1+ppt_w/2"/>
                                          </p:val>
                                        </p:tav>
                                      </p:tavLst>
                                    </p:anim>
                                    <p:anim calcmode="lin" valueType="num">
                                      <p:cBhvr additive="base">
                                        <p:cTn id="28" dur="8000"/>
                                        <p:tgtEl>
                                          <p:spTgt spid="13"/>
                                        </p:tgtEl>
                                        <p:attrNameLst>
                                          <p:attrName>ppt_y</p:attrName>
                                        </p:attrNameLst>
                                      </p:cBhvr>
                                      <p:tavLst>
                                        <p:tav tm="0">
                                          <p:val>
                                            <p:strVal val="ppt_y"/>
                                          </p:val>
                                        </p:tav>
                                        <p:tav tm="100000">
                                          <p:val>
                                            <p:strVal val="ppt_y"/>
                                          </p:val>
                                        </p:tav>
                                      </p:tavLst>
                                    </p:anim>
                                    <p:set>
                                      <p:cBhvr>
                                        <p:cTn id="29" dur="1" fill="hold">
                                          <p:stCondLst>
                                            <p:cond delay="7999"/>
                                          </p:stCondLst>
                                        </p:cTn>
                                        <p:tgtEl>
                                          <p:spTgt spid="13"/>
                                        </p:tgtEl>
                                        <p:attrNameLst>
                                          <p:attrName>style.visibility</p:attrName>
                                        </p:attrNameLst>
                                      </p:cBhvr>
                                      <p:to>
                                        <p:strVal val="hidden"/>
                                      </p:to>
                                    </p:set>
                                  </p:childTnLst>
                                </p:cTn>
                              </p:par>
                              <p:par>
                                <p:cTn id="30" presetID="3" presetClass="exit" presetSubtype="5" fill="hold" nodeType="withEffect">
                                  <p:stCondLst>
                                    <p:cond delay="500"/>
                                  </p:stCondLst>
                                  <p:childTnLst>
                                    <p:animEffect transition="out" filter="blinds(vertical)">
                                      <p:cBhvr>
                                        <p:cTn id="31" dur="8000"/>
                                        <p:tgtEl>
                                          <p:spTgt spid="13"/>
                                        </p:tgtEl>
                                      </p:cBhvr>
                                    </p:animEffect>
                                    <p:set>
                                      <p:cBhvr>
                                        <p:cTn id="32" dur="1" fill="hold">
                                          <p:stCondLst>
                                            <p:cond delay="7999"/>
                                          </p:stCondLst>
                                        </p:cTn>
                                        <p:tgtEl>
                                          <p:spTgt spid="13"/>
                                        </p:tgtEl>
                                        <p:attrNameLst>
                                          <p:attrName>style.visibility</p:attrName>
                                        </p:attrNameLst>
                                      </p:cBhvr>
                                      <p:to>
                                        <p:strVal val="hidden"/>
                                      </p:to>
                                    </p:set>
                                  </p:childTnLst>
                                </p:cTn>
                              </p:par>
                              <p:par>
                                <p:cTn id="33" presetID="23" presetClass="entr" presetSubtype="16" fill="hold" nodeType="withEffect">
                                  <p:stCondLst>
                                    <p:cond delay="5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0" fill="hold"/>
                                        <p:tgtEl>
                                          <p:spTgt spid="10"/>
                                        </p:tgtEl>
                                        <p:attrNameLst>
                                          <p:attrName>ppt_w</p:attrName>
                                        </p:attrNameLst>
                                      </p:cBhvr>
                                      <p:tavLst>
                                        <p:tav tm="0">
                                          <p:val>
                                            <p:fltVal val="0"/>
                                          </p:val>
                                        </p:tav>
                                        <p:tav tm="100000">
                                          <p:val>
                                            <p:strVal val="#ppt_w"/>
                                          </p:val>
                                        </p:tav>
                                      </p:tavLst>
                                    </p:anim>
                                    <p:anim calcmode="lin" valueType="num">
                                      <p:cBhvr>
                                        <p:cTn id="36" dur="5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pic>
        <p:nvPicPr>
          <p:cNvPr id="13"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1" y="0"/>
            <a:ext cx="11269664" cy="6337300"/>
          </a:xfrm>
          <a:prstGeom prst="rect">
            <a:avLst/>
          </a:prstGeom>
          <a:solidFill>
            <a:srgbClr val="0066FF"/>
          </a:solidFill>
        </p:spPr>
      </p:pic>
      <p:pic>
        <p:nvPicPr>
          <p:cNvPr id="155652" name="Image 2" descr="swirlrainbw3.gif"/>
          <p:cNvPicPr>
            <a:picLocks noChangeAspect="1"/>
          </p:cNvPicPr>
          <p:nvPr/>
        </p:nvPicPr>
        <p:blipFill>
          <a:blip r:embed="rId3" cstate="print"/>
          <a:srcRect/>
          <a:stretch>
            <a:fillRect/>
          </a:stretch>
        </p:blipFill>
        <p:spPr bwMode="auto">
          <a:xfrm rot="5400000">
            <a:off x="-3125756" y="3125764"/>
            <a:ext cx="6337300" cy="85786"/>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8058122" y="3125764"/>
            <a:ext cx="6337300" cy="85786"/>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7" y="0"/>
            <a:ext cx="11269663" cy="64234"/>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7" y="6268287"/>
            <a:ext cx="11269663"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77365" y="5363259"/>
            <a:ext cx="742625" cy="632541"/>
          </a:xfrm>
          <a:prstGeom prst="rect">
            <a:avLst/>
          </a:prstGeom>
          <a:noFill/>
          <a:ln w="38100">
            <a:solidFill>
              <a:srgbClr val="1CDEF8"/>
            </a:solidFill>
            <a:miter lim="800000"/>
            <a:headEnd/>
            <a:tailEnd/>
          </a:ln>
        </p:spPr>
      </p:pic>
      <p:sp>
        <p:nvSpPr>
          <p:cNvPr id="19" name="18 Rectángulo"/>
          <p:cNvSpPr/>
          <p:nvPr/>
        </p:nvSpPr>
        <p:spPr>
          <a:xfrm>
            <a:off x="2440721" y="4224884"/>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93967" y="463170"/>
            <a:ext cx="3452447" cy="2907875"/>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492087" y="1168386"/>
            <a:ext cx="4311408" cy="4165364"/>
          </a:xfrm>
          <a:prstGeom prst="rect">
            <a:avLst/>
          </a:prstGeom>
          <a:solidFill>
            <a:srgbClr val="0000FF">
              <a:alpha val="27000"/>
            </a:srgbClr>
          </a:solidFill>
          <a:ln w="38100">
            <a:noFill/>
            <a:miter lim="800000"/>
            <a:headEnd/>
            <a:tailEnd/>
          </a:ln>
          <a:effectLst/>
        </p:spPr>
        <p:txBody>
          <a:bodyPr wrap="square" lIns="101720" tIns="50860" rIns="101720" bIns="50860">
            <a:spAutoFit/>
          </a:bodyPr>
          <a:lstStyle/>
          <a:p>
            <a:pPr algn="ctr" defTabSz="1017133" eaLnBrk="0" hangingPunct="0">
              <a:spcBef>
                <a:spcPct val="50000"/>
              </a:spcBef>
            </a:pPr>
            <a:r>
              <a:rPr lang="fr-FR" sz="40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Hoy</a:t>
            </a:r>
            <a:r>
              <a:rPr lang="fr-FR" sz="40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 </a:t>
            </a:r>
            <a:r>
              <a:rPr lang="fr-FR"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es </a:t>
            </a:r>
            <a:fld id="{547A8F08-4E97-4815-9C23-5989351D5EDB}" type="datetime2">
              <a:rPr lang="es-ES_tradnl" sz="40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pPr algn="ctr" defTabSz="1017133" eaLnBrk="0" hangingPunct="0">
                <a:spcBef>
                  <a:spcPct val="50000"/>
                </a:spcBef>
              </a:pPr>
              <a:t>miércoles, 21 de agosto de 2019</a:t>
            </a:fld>
            <a:endParaRPr lang="es-E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endParaRPr>
          </a:p>
          <a:p>
            <a:pPr algn="ctr" defTabSz="1017133" eaLnBrk="0" hangingPunct="0">
              <a:spcBef>
                <a:spcPct val="50000"/>
              </a:spcBef>
            </a:pPr>
            <a:r>
              <a:rPr lang="fr-FR" sz="3600" b="1" dirty="0" err="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Ahora</a:t>
            </a:r>
            <a:r>
              <a:rPr lang="fr-FR"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 </a:t>
            </a:r>
            <a:r>
              <a:rPr lang="fr-FR" sz="3600" b="1" dirty="0" err="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mismo</a:t>
            </a:r>
            <a:r>
              <a:rPr lang="fr-FR"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 son las </a:t>
            </a:r>
            <a:fld id="{D4F074C5-9B07-4D47-A00C-C4AC33E005FE}" type="datetime10">
              <a:rPr lang="fr-FR" sz="36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pPr algn="ctr" defTabSz="1017133" eaLnBrk="0" hangingPunct="0">
                <a:spcBef>
                  <a:spcPct val="50000"/>
                </a:spcBef>
              </a:pPr>
              <a:t>10:07</a:t>
            </a:fld>
            <a:r>
              <a:rPr lang="fr-FR"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 </a:t>
            </a:r>
            <a:r>
              <a:rPr lang="fr-FR" sz="36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horas</a:t>
            </a:r>
            <a:r>
              <a:rPr lang="fr-FR" sz="36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a:t>
            </a:r>
            <a:endParaRPr lang="fr-FR"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endParaRP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blip>
          <a:srcRect/>
          <a:stretch>
            <a:fillRect/>
          </a:stretch>
        </p:blipFill>
        <p:spPr bwMode="auto">
          <a:xfrm>
            <a:off x="1562865" y="5185318"/>
            <a:ext cx="2475822" cy="863145"/>
          </a:xfrm>
          <a:prstGeom prst="rect">
            <a:avLst/>
          </a:prstGeom>
          <a:noFill/>
        </p:spPr>
      </p:pic>
    </p:spTree>
  </p:cSld>
  <p:clrMapOvr>
    <a:masterClrMapping/>
  </p:clrMapOvr>
  <p:transition spd="slow" advTm="11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3"/>
                                        </p:tgtEl>
                                        <p:attrNameLst>
                                          <p:attrName>style.opacity</p:attrName>
                                        </p:attrNameLst>
                                      </p:cBhvr>
                                      <p:to>
                                        <p:strVal val="0.5"/>
                                      </p:to>
                                    </p:set>
                                    <p:animEffect filter="image" prLst="opacity: 0.5">
                                      <p:cBhvr rctx="IE">
                                        <p:cTn id="7" dur="indefinite"/>
                                        <p:tgtEl>
                                          <p:spTgt spid="13"/>
                                        </p:tgtEl>
                                      </p:cBhvr>
                                    </p:animEffect>
                                  </p:childTnLst>
                                </p:cTn>
                              </p:par>
                              <p:par>
                                <p:cTn id="8" presetID="22" presetClass="emph" presetSubtype="0" repeatCount="indefinite" fill="hold" grpId="1" nodeType="withEffect">
                                  <p:stCondLst>
                                    <p:cond delay="0"/>
                                  </p:stCondLst>
                                  <p:childTnLst>
                                    <p:animClr clrSpc="hsl" dir="cw">
                                      <p:cBhvr override="childStyle">
                                        <p:cTn id="9" dur="1000" fill="hold"/>
                                        <p:tgtEl>
                                          <p:spTgt spid="22"/>
                                        </p:tgtEl>
                                        <p:attrNameLst>
                                          <p:attrName>style.color</p:attrName>
                                        </p:attrNameLst>
                                      </p:cBhvr>
                                      <p:by>
                                        <p:hsl h="-7200000" s="0" l="0"/>
                                      </p:by>
                                    </p:animClr>
                                    <p:animClr clrSpc="hsl" dir="cw">
                                      <p:cBhvr>
                                        <p:cTn id="10" dur="1000" fill="hold"/>
                                        <p:tgtEl>
                                          <p:spTgt spid="22"/>
                                        </p:tgtEl>
                                        <p:attrNameLst>
                                          <p:attrName>fillcolor</p:attrName>
                                        </p:attrNameLst>
                                      </p:cBhvr>
                                      <p:by>
                                        <p:hsl h="-7200000" s="0" l="0"/>
                                      </p:by>
                                    </p:animClr>
                                    <p:animClr clrSpc="hsl" dir="cw">
                                      <p:cBhvr>
                                        <p:cTn id="11" dur="1000" fill="hold"/>
                                        <p:tgtEl>
                                          <p:spTgt spid="22"/>
                                        </p:tgtEl>
                                        <p:attrNameLst>
                                          <p:attrName>stroke.color</p:attrName>
                                        </p:attrNameLst>
                                      </p:cBhvr>
                                      <p:by>
                                        <p:hsl h="-7200000" s="0" l="0"/>
                                      </p:by>
                                    </p:animClr>
                                    <p:set>
                                      <p:cBhvr>
                                        <p:cTn id="12" dur="1000" fill="hold"/>
                                        <p:tgtEl>
                                          <p:spTgt spid="22"/>
                                        </p:tgtEl>
                                        <p:attrNameLst>
                                          <p:attrName>fill.type</p:attrName>
                                        </p:attrNameLst>
                                      </p:cBhvr>
                                      <p:to>
                                        <p:strVal val="solid"/>
                                      </p:to>
                                    </p:set>
                                  </p:childTnLst>
                                </p:cTn>
                              </p:par>
                              <p:par>
                                <p:cTn id="13" presetID="42" presetClass="entr" presetSubtype="0"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1000"/>
                                        <p:tgtEl>
                                          <p:spTgt spid="22"/>
                                        </p:tgtEl>
                                      </p:cBhvr>
                                    </p:animEffect>
                                    <p:anim calcmode="lin" valueType="num">
                                      <p:cBhvr>
                                        <p:cTn id="16" dur="1000" fill="hold"/>
                                        <p:tgtEl>
                                          <p:spTgt spid="22"/>
                                        </p:tgtEl>
                                        <p:attrNameLst>
                                          <p:attrName>ppt_x</p:attrName>
                                        </p:attrNameLst>
                                      </p:cBhvr>
                                      <p:tavLst>
                                        <p:tav tm="0">
                                          <p:val>
                                            <p:strVal val="#ppt_x"/>
                                          </p:val>
                                        </p:tav>
                                        <p:tav tm="100000">
                                          <p:val>
                                            <p:strVal val="#ppt_x"/>
                                          </p:val>
                                        </p:tav>
                                      </p:tavLst>
                                    </p:anim>
                                    <p:anim calcmode="lin" valueType="num">
                                      <p:cBhvr>
                                        <p:cTn id="17" dur="1000" fill="hold"/>
                                        <p:tgtEl>
                                          <p:spTgt spid="22"/>
                                        </p:tgtEl>
                                        <p:attrNameLst>
                                          <p:attrName>ppt_y</p:attrName>
                                        </p:attrNameLst>
                                      </p:cBhvr>
                                      <p:tavLst>
                                        <p:tav tm="0">
                                          <p:val>
                                            <p:strVal val="#ppt_y+.1"/>
                                          </p:val>
                                        </p:tav>
                                        <p:tav tm="100000">
                                          <p:val>
                                            <p:strVal val="#ppt_y"/>
                                          </p:val>
                                        </p:tav>
                                      </p:tavLst>
                                    </p:anim>
                                  </p:childTnLst>
                                </p:cTn>
                              </p:par>
                              <p:par>
                                <p:cTn id="18" presetID="12" presetClass="entr" presetSubtype="1" fill="hold" grpId="0" nodeType="withEffect">
                                  <p:stCondLst>
                                    <p:cond delay="0"/>
                                  </p:stCondLst>
                                  <p:iterate type="lt">
                                    <p:tmPct val="10000"/>
                                  </p:iterate>
                                  <p:childTnLst>
                                    <p:set>
                                      <p:cBhvr>
                                        <p:cTn id="19" dur="1" fill="hold">
                                          <p:stCondLst>
                                            <p:cond delay="0"/>
                                          </p:stCondLst>
                                        </p:cTn>
                                        <p:tgtEl>
                                          <p:spTgt spid="12"/>
                                        </p:tgtEl>
                                        <p:attrNameLst>
                                          <p:attrName>style.visibility</p:attrName>
                                        </p:attrNameLst>
                                      </p:cBhvr>
                                      <p:to>
                                        <p:strVal val="visible"/>
                                      </p:to>
                                    </p:set>
                                    <p:animEffect transition="in" filter="slide(fromTop)">
                                      <p:cBhvr>
                                        <p:cTn id="20" dur="1000"/>
                                        <p:tgtEl>
                                          <p:spTgt spid="12"/>
                                        </p:tgtEl>
                                      </p:cBhvr>
                                    </p:animEffect>
                                  </p:childTnLst>
                                </p:cTn>
                              </p:par>
                              <p:par>
                                <p:cTn id="21" presetID="9" presetClass="emph" presetSubtype="0" nodeType="withEffect">
                                  <p:stCondLst>
                                    <p:cond delay="0"/>
                                  </p:stCondLst>
                                  <p:childTnLst>
                                    <p:set>
                                      <p:cBhvr rctx="PPT">
                                        <p:cTn id="22" dur="indefinite"/>
                                        <p:tgtEl>
                                          <p:spTgt spid="13"/>
                                        </p:tgtEl>
                                        <p:attrNameLst>
                                          <p:attrName>style.opacity</p:attrName>
                                        </p:attrNameLst>
                                      </p:cBhvr>
                                      <p:to>
                                        <p:strVal val="0.25"/>
                                      </p:to>
                                    </p:set>
                                    <p:animEffect filter="image" prLst="opacity: 0.25">
                                      <p:cBhvr rctx="IE">
                                        <p:cTn id="23" dur="indefinite"/>
                                        <p:tgtEl>
                                          <p:spTgt spid="13"/>
                                        </p:tgtEl>
                                      </p:cBhvr>
                                    </p:animEffect>
                                  </p:childTnLst>
                                </p:cTn>
                              </p:par>
                              <p:par>
                                <p:cTn id="24" presetID="6" presetClass="exit" presetSubtype="32" fill="hold" nodeType="withEffect">
                                  <p:stCondLst>
                                    <p:cond delay="0"/>
                                  </p:stCondLst>
                                  <p:childTnLst>
                                    <p:animEffect transition="out" filter="circle(out)">
                                      <p:cBhvr>
                                        <p:cTn id="25" dur="1000"/>
                                        <p:tgtEl>
                                          <p:spTgt spid="13"/>
                                        </p:tgtEl>
                                      </p:cBhvr>
                                    </p:animEffect>
                                    <p:set>
                                      <p:cBhvr>
                                        <p:cTn id="26" dur="1" fill="hold">
                                          <p:stCondLst>
                                            <p:cond delay="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 y="1478705"/>
            <a:ext cx="11269663" cy="211243"/>
          </a:xfrm>
          <a:prstGeom prst="rect">
            <a:avLst/>
          </a:prstGeom>
          <a:solidFill>
            <a:schemeClr val="bg1"/>
          </a:solidFill>
          <a:ln w="19050">
            <a:solidFill>
              <a:srgbClr val="C0C0C0"/>
            </a:solidFill>
            <a:miter lim="800000"/>
            <a:headEnd/>
            <a:tailEnd/>
          </a:ln>
          <a:effectLst/>
        </p:spPr>
        <p:txBody>
          <a:bodyPr wrap="none" lIns="107997" tIns="53997" rIns="107997" bIns="53997" anchor="ctr"/>
          <a:lstStyle/>
          <a:p>
            <a:endParaRPr lang="es-ES"/>
          </a:p>
        </p:txBody>
      </p:sp>
      <p:sp>
        <p:nvSpPr>
          <p:cNvPr id="4101" name="Rectangle 5"/>
          <p:cNvSpPr>
            <a:spLocks noChangeArrowheads="1"/>
          </p:cNvSpPr>
          <p:nvPr/>
        </p:nvSpPr>
        <p:spPr bwMode="auto">
          <a:xfrm>
            <a:off x="1" y="1689948"/>
            <a:ext cx="11269663" cy="4647353"/>
          </a:xfrm>
          <a:prstGeom prst="rect">
            <a:avLst/>
          </a:prstGeom>
          <a:solidFill>
            <a:srgbClr val="B6E8FC"/>
          </a:solidFill>
          <a:ln w="9525">
            <a:noFill/>
            <a:miter lim="800000"/>
            <a:headEnd/>
            <a:tailEnd/>
          </a:ln>
          <a:effectLst/>
        </p:spPr>
        <p:txBody>
          <a:bodyPr wrap="none" lIns="107997" tIns="53997" rIns="107997" bIns="53997"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441761" y="0"/>
            <a:ext cx="6010487" cy="1443496"/>
          </a:xfrm>
          <a:prstGeom prst="rect">
            <a:avLst/>
          </a:prstGeom>
          <a:noFill/>
        </p:spPr>
      </p:pic>
      <p:sp>
        <p:nvSpPr>
          <p:cNvPr id="4104" name="Text Box 8"/>
          <p:cNvSpPr txBox="1">
            <a:spLocks noChangeArrowheads="1"/>
          </p:cNvSpPr>
          <p:nvPr/>
        </p:nvSpPr>
        <p:spPr bwMode="auto">
          <a:xfrm>
            <a:off x="1" y="1760362"/>
            <a:ext cx="11269663" cy="2802094"/>
          </a:xfrm>
          <a:prstGeom prst="rect">
            <a:avLst/>
          </a:prstGeom>
          <a:noFill/>
          <a:ln w="9525">
            <a:noFill/>
            <a:miter lim="800000"/>
            <a:headEnd/>
            <a:tailEnd/>
          </a:ln>
          <a:effectLst/>
        </p:spPr>
        <p:txBody>
          <a:bodyPr lIns="107997" tIns="53997" rIns="107997" bIns="53997">
            <a:spAutoFit/>
          </a:bodyPr>
          <a:lstStyle/>
          <a:p>
            <a:pPr algn="ctr">
              <a:spcBef>
                <a:spcPct val="50000"/>
              </a:spcBef>
            </a:pPr>
            <a:r>
              <a:rPr lang="es-ES" sz="7100" b="1" dirty="0">
                <a:latin typeface="Kristen ITC" pitchFamily="66" charset="0"/>
              </a:rPr>
              <a:t>¿Te ha gustado?</a:t>
            </a:r>
            <a:r>
              <a:rPr lang="es-ES" sz="5700" dirty="0">
                <a:latin typeface="Kristen ITC" pitchFamily="66" charset="0"/>
              </a:rPr>
              <a:t> </a:t>
            </a:r>
            <a:br>
              <a:rPr lang="es-ES" sz="5700" dirty="0">
                <a:latin typeface="Kristen ITC" pitchFamily="66" charset="0"/>
              </a:rPr>
            </a:br>
            <a:r>
              <a:rPr lang="es-ES" sz="5200" dirty="0">
                <a:latin typeface="Kristen ITC" pitchFamily="66" charset="0"/>
              </a:rPr>
              <a:t>Puedes ver más entrando </a:t>
            </a:r>
            <a:br>
              <a:rPr lang="es-ES" sz="5200" dirty="0">
                <a:latin typeface="Kristen ITC" pitchFamily="66" charset="0"/>
              </a:rPr>
            </a:br>
            <a:r>
              <a:rPr lang="es-ES" sz="5200" b="1" dirty="0">
                <a:solidFill>
                  <a:srgbClr val="40F903"/>
                </a:solidFill>
                <a:latin typeface="Kristen ITC" pitchFamily="66" charset="0"/>
                <a:hlinkClick r:id="rId2"/>
              </a:rPr>
              <a:t>Aquí</a:t>
            </a:r>
            <a:endParaRPr lang="es-ES" sz="5200" b="1" dirty="0">
              <a:solidFill>
                <a:srgbClr val="40F903"/>
              </a:solidFill>
              <a:latin typeface="Kristen ITC" pitchFamily="66" charset="0"/>
            </a:endParaRPr>
          </a:p>
        </p:txBody>
      </p:sp>
      <p:sp>
        <p:nvSpPr>
          <p:cNvPr id="4107" name="Text Box 11"/>
          <p:cNvSpPr txBox="1">
            <a:spLocks noChangeArrowheads="1"/>
          </p:cNvSpPr>
          <p:nvPr/>
        </p:nvSpPr>
        <p:spPr bwMode="auto">
          <a:xfrm>
            <a:off x="1408709" y="4365697"/>
            <a:ext cx="3286985" cy="1632543"/>
          </a:xfrm>
          <a:prstGeom prst="rect">
            <a:avLst/>
          </a:prstGeom>
          <a:noFill/>
          <a:ln w="19050">
            <a:noFill/>
            <a:prstDash val="sysDot"/>
            <a:miter lim="800000"/>
            <a:headEnd/>
            <a:tailEnd/>
          </a:ln>
          <a:effectLst/>
        </p:spPr>
        <p:txBody>
          <a:bodyPr lIns="107997" tIns="53997" rIns="107997" bIns="53997">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949625" y="3872796"/>
            <a:ext cx="2911330" cy="2182848"/>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977434" y="4506526"/>
            <a:ext cx="1502622" cy="915388"/>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1" y="2746164"/>
            <a:ext cx="657397" cy="492901"/>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1" y="3239065"/>
            <a:ext cx="657397" cy="492901"/>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1" y="3731965"/>
            <a:ext cx="657397" cy="492901"/>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1" y="4224867"/>
            <a:ext cx="657397" cy="492901"/>
          </a:xfrm>
          <a:prstGeom prst="rect">
            <a:avLst/>
          </a:prstGeom>
          <a:noFill/>
        </p:spPr>
      </p:pic>
    </p:spTree>
  </p:cSld>
  <p:clrMapOvr>
    <a:masterClrMapping/>
  </p:clrMapOvr>
  <p:transition spd="slow">
    <p:checker/>
  </p:transition>
  <p:timing>
    <p:tnLst>
      <p:par>
        <p:cTn id="1" dur="indefinite" restart="never" nodeType="tmRoot"/>
      </p:par>
    </p:tnLst>
  </p:timing>
</p:sld>
</file>

<file path=ppt/theme/theme1.xml><?xml version="1.0" encoding="utf-8"?>
<a:theme xmlns:a="http://schemas.openxmlformats.org/drawingml/2006/main" name="PLAYAS URBANAS DE ESPAÑA N.º 2.-">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PLAYAS URBANAS DE ESPAÑA N.º 2.-</Template>
  <TotalTime>23</TotalTime>
  <Words>1394</Words>
  <Application>Microsoft Office PowerPoint</Application>
  <PresentationFormat>Personalizado</PresentationFormat>
  <Paragraphs>77</Paragraphs>
  <Slides>55</Slides>
  <Notes>0</Notes>
  <HiddenSlides>0</HiddenSlides>
  <MMClips>0</MMClips>
  <ScaleCrop>false</ScaleCrop>
  <HeadingPairs>
    <vt:vector size="4" baseType="variant">
      <vt:variant>
        <vt:lpstr>Tema</vt:lpstr>
      </vt:variant>
      <vt:variant>
        <vt:i4>2</vt:i4>
      </vt:variant>
      <vt:variant>
        <vt:lpstr>Títulos de diapositiva</vt:lpstr>
      </vt:variant>
      <vt:variant>
        <vt:i4>55</vt:i4>
      </vt:variant>
    </vt:vector>
  </HeadingPairs>
  <TitlesOfParts>
    <vt:vector size="57" baseType="lpstr">
      <vt:lpstr>PLAYAS URBANAS DE ESPAÑA N.º 2.-</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3</cp:revision>
  <dcterms:created xsi:type="dcterms:W3CDTF">2019-08-21T07:46:45Z</dcterms:created>
  <dcterms:modified xsi:type="dcterms:W3CDTF">2019-08-21T08:10:29Z</dcterms:modified>
</cp:coreProperties>
</file>